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SREE%20KALPANA%20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[SREE KALPANA S.xlsx]Sheet1!PivotTable1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4AB-6049-B5AE-C519ADBBD74F}"/>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E4AB-6049-B5AE-C519ADBBD74F}"/>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E4AB-6049-B5AE-C519ADBBD74F}"/>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E4AB-6049-B5AE-C519ADBBD74F}"/>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8448AACD-191F-BBB3-7CE3-854DBEEDE649}"/>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GB" sz="2400" dirty="0"/>
              <a:t>SREE KALPANA S </a:t>
            </a:r>
            <a:endParaRPr lang="en-US" sz="2400" dirty="0"/>
          </a:p>
          <a:p>
            <a:r>
              <a:rPr lang="en-US" sz="2400" dirty="0"/>
              <a:t>REGISTER NO:</a:t>
            </a:r>
            <a:r>
              <a:rPr lang="en-GB" sz="2400" dirty="0"/>
              <a:t> 312210065</a:t>
            </a:r>
            <a:endParaRPr lang="en-US" sz="2400" dirty="0"/>
          </a:p>
          <a:p>
            <a:r>
              <a:rPr lang="en-US" sz="2400" dirty="0"/>
              <a:t>DEPARTMENT:</a:t>
            </a:r>
            <a:r>
              <a:rPr lang="en-IN" sz="2400" dirty="0"/>
              <a:t> B.COM </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4" name="Chart 13">
            <a:extLst>
              <a:ext uri="{FF2B5EF4-FFF2-40B4-BE49-F238E27FC236}">
                <a16:creationId xmlns:a16="http://schemas.microsoft.com/office/drawing/2014/main" id="{CD4FA289-0083-1B93-36BC-ED9A3283EAD4}"/>
              </a:ext>
            </a:extLst>
          </p:cNvPr>
          <p:cNvGraphicFramePr>
            <a:graphicFrameLocks/>
          </p:cNvGraphicFramePr>
          <p:nvPr>
            <p:extLst>
              <p:ext uri="{D42A27DB-BD31-4B8C-83A1-F6EECF244321}">
                <p14:modId xmlns:p14="http://schemas.microsoft.com/office/powerpoint/2010/main" val="3412098010"/>
              </p:ext>
            </p:extLst>
          </p:nvPr>
        </p:nvGraphicFramePr>
        <p:xfrm>
          <a:off x="1494118" y="1650962"/>
          <a:ext cx="6279552" cy="35560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kalpana.suresh2808@gmail.com</cp:lastModifiedBy>
  <cp:revision>20</cp:revision>
  <dcterms:created xsi:type="dcterms:W3CDTF">2024-03-29T15:07:22Z</dcterms:created>
  <dcterms:modified xsi:type="dcterms:W3CDTF">2024-08-30T08:29:39Z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