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2AA09-B94E-4651-82C9-76DFD23D69BC}" v="17" dt="2022-10-22T06:33:58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S" userId="356d34f5-c447-47d4-898e-e515f216fbe3" providerId="ADAL" clId="{E272AA09-B94E-4651-82C9-76DFD23D69BC}"/>
    <pc:docChg chg="undo redo custSel addSld modSld">
      <pc:chgData name="Naveen S" userId="356d34f5-c447-47d4-898e-e515f216fbe3" providerId="ADAL" clId="{E272AA09-B94E-4651-82C9-76DFD23D69BC}" dt="2022-10-22T06:55:02.557" v="790" actId="20577"/>
      <pc:docMkLst>
        <pc:docMk/>
      </pc:docMkLst>
      <pc:sldChg chg="addSp delSp modSp new mod">
        <pc:chgData name="Naveen S" userId="356d34f5-c447-47d4-898e-e515f216fbe3" providerId="ADAL" clId="{E272AA09-B94E-4651-82C9-76DFD23D69BC}" dt="2022-10-22T06:03:18.566" v="134" actId="21"/>
        <pc:sldMkLst>
          <pc:docMk/>
          <pc:sldMk cId="3020711887" sldId="256"/>
        </pc:sldMkLst>
        <pc:spChg chg="mod">
          <ac:chgData name="Naveen S" userId="356d34f5-c447-47d4-898e-e515f216fbe3" providerId="ADAL" clId="{E272AA09-B94E-4651-82C9-76DFD23D69BC}" dt="2022-10-22T06:01:23.826" v="115" actId="1076"/>
          <ac:spMkLst>
            <pc:docMk/>
            <pc:sldMk cId="3020711887" sldId="256"/>
            <ac:spMk id="2" creationId="{6742EB6A-6EC9-49EB-98A1-753D5825A047}"/>
          </ac:spMkLst>
        </pc:spChg>
        <pc:spChg chg="mod">
          <ac:chgData name="Naveen S" userId="356d34f5-c447-47d4-898e-e515f216fbe3" providerId="ADAL" clId="{E272AA09-B94E-4651-82C9-76DFD23D69BC}" dt="2022-10-22T06:02:51.486" v="116" actId="113"/>
          <ac:spMkLst>
            <pc:docMk/>
            <pc:sldMk cId="3020711887" sldId="256"/>
            <ac:spMk id="3" creationId="{8664A552-F873-41D8-956F-B9A41953B2A8}"/>
          </ac:spMkLst>
        </pc:spChg>
        <pc:picChg chg="add del mod">
          <ac:chgData name="Naveen S" userId="356d34f5-c447-47d4-898e-e515f216fbe3" providerId="ADAL" clId="{E272AA09-B94E-4651-82C9-76DFD23D69BC}" dt="2022-10-22T06:03:18.566" v="134" actId="21"/>
          <ac:picMkLst>
            <pc:docMk/>
            <pc:sldMk cId="3020711887" sldId="256"/>
            <ac:picMk id="5" creationId="{03682355-0904-458A-894B-3534FCEF7178}"/>
          </ac:picMkLst>
        </pc:picChg>
        <pc:picChg chg="add mod">
          <ac:chgData name="Naveen S" userId="356d34f5-c447-47d4-898e-e515f216fbe3" providerId="ADAL" clId="{E272AA09-B94E-4651-82C9-76DFD23D69BC}" dt="2022-10-22T06:00:33.664" v="110" actId="1076"/>
          <ac:picMkLst>
            <pc:docMk/>
            <pc:sldMk cId="3020711887" sldId="256"/>
            <ac:picMk id="7" creationId="{6B97A19F-F1BE-4E00-8D57-E83B7EE91C29}"/>
          </ac:picMkLst>
        </pc:picChg>
      </pc:sldChg>
      <pc:sldChg chg="addSp delSp modSp new mod">
        <pc:chgData name="Naveen S" userId="356d34f5-c447-47d4-898e-e515f216fbe3" providerId="ADAL" clId="{E272AA09-B94E-4651-82C9-76DFD23D69BC}" dt="2022-10-22T06:35:48.136" v="766" actId="20577"/>
        <pc:sldMkLst>
          <pc:docMk/>
          <pc:sldMk cId="1085646859" sldId="257"/>
        </pc:sldMkLst>
        <pc:spChg chg="mod">
          <ac:chgData name="Naveen S" userId="356d34f5-c447-47d4-898e-e515f216fbe3" providerId="ADAL" clId="{E272AA09-B94E-4651-82C9-76DFD23D69BC}" dt="2022-10-22T06:35:48.136" v="766" actId="20577"/>
          <ac:spMkLst>
            <pc:docMk/>
            <pc:sldMk cId="1085646859" sldId="257"/>
            <ac:spMk id="2" creationId="{3B2F9E17-8BC6-4E32-9498-5162C1A6EEEA}"/>
          </ac:spMkLst>
        </pc:spChg>
        <pc:spChg chg="del mod">
          <ac:chgData name="Naveen S" userId="356d34f5-c447-47d4-898e-e515f216fbe3" providerId="ADAL" clId="{E272AA09-B94E-4651-82C9-76DFD23D69BC}" dt="2022-10-22T06:03:51.873" v="143" actId="478"/>
          <ac:spMkLst>
            <pc:docMk/>
            <pc:sldMk cId="1085646859" sldId="257"/>
            <ac:spMk id="3" creationId="{6FC4324F-8F03-4B92-9AE2-3C327C80ED45}"/>
          </ac:spMkLst>
        </pc:spChg>
        <pc:spChg chg="add mod">
          <ac:chgData name="Naveen S" userId="356d34f5-c447-47d4-898e-e515f216fbe3" providerId="ADAL" clId="{E272AA09-B94E-4651-82C9-76DFD23D69BC}" dt="2022-10-22T06:04:26.289" v="158" actId="1076"/>
          <ac:spMkLst>
            <pc:docMk/>
            <pc:sldMk cId="1085646859" sldId="257"/>
            <ac:spMk id="5" creationId="{89E1AA23-E720-499A-BF35-09F242E209E2}"/>
          </ac:spMkLst>
        </pc:spChg>
        <pc:picChg chg="add mod">
          <ac:chgData name="Naveen S" userId="356d34f5-c447-47d4-898e-e515f216fbe3" providerId="ADAL" clId="{E272AA09-B94E-4651-82C9-76DFD23D69BC}" dt="2022-10-22T06:03:42.183" v="141" actId="14100"/>
          <ac:picMkLst>
            <pc:docMk/>
            <pc:sldMk cId="1085646859" sldId="257"/>
            <ac:picMk id="4" creationId="{25699580-6245-4205-9841-DFF859205C57}"/>
          </ac:picMkLst>
        </pc:picChg>
      </pc:sldChg>
      <pc:sldChg chg="addSp modSp add mod">
        <pc:chgData name="Naveen S" userId="356d34f5-c447-47d4-898e-e515f216fbe3" providerId="ADAL" clId="{E272AA09-B94E-4651-82C9-76DFD23D69BC}" dt="2022-10-22T06:35:53.849" v="767"/>
        <pc:sldMkLst>
          <pc:docMk/>
          <pc:sldMk cId="2148584077" sldId="258"/>
        </pc:sldMkLst>
        <pc:spChg chg="mod">
          <ac:chgData name="Naveen S" userId="356d34f5-c447-47d4-898e-e515f216fbe3" providerId="ADAL" clId="{E272AA09-B94E-4651-82C9-76DFD23D69BC}" dt="2022-10-22T06:35:53.849" v="767"/>
          <ac:spMkLst>
            <pc:docMk/>
            <pc:sldMk cId="2148584077" sldId="258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7:08.163" v="204" actId="20577"/>
          <ac:spMkLst>
            <pc:docMk/>
            <pc:sldMk cId="2148584077" sldId="258"/>
            <ac:spMk id="3" creationId="{26B1C680-C7EF-412D-BF37-DBF63E4627D3}"/>
          </ac:spMkLst>
        </pc:spChg>
      </pc:sldChg>
      <pc:sldChg chg="addSp modSp add mod">
        <pc:chgData name="Naveen S" userId="356d34f5-c447-47d4-898e-e515f216fbe3" providerId="ADAL" clId="{E272AA09-B94E-4651-82C9-76DFD23D69BC}" dt="2022-10-22T06:35:57.381" v="768"/>
        <pc:sldMkLst>
          <pc:docMk/>
          <pc:sldMk cId="401573892" sldId="259"/>
        </pc:sldMkLst>
        <pc:spChg chg="mod">
          <ac:chgData name="Naveen S" userId="356d34f5-c447-47d4-898e-e515f216fbe3" providerId="ADAL" clId="{E272AA09-B94E-4651-82C9-76DFD23D69BC}" dt="2022-10-22T06:35:57.381" v="768"/>
          <ac:spMkLst>
            <pc:docMk/>
            <pc:sldMk cId="401573892" sldId="259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8:06.969" v="214" actId="1076"/>
          <ac:spMkLst>
            <pc:docMk/>
            <pc:sldMk cId="401573892" sldId="259"/>
            <ac:spMk id="6" creationId="{AE86EAF8-C7D6-4940-9593-09EC02D83C3C}"/>
          </ac:spMkLst>
        </pc:spChg>
        <pc:spChg chg="add mod">
          <ac:chgData name="Naveen S" userId="356d34f5-c447-47d4-898e-e515f216fbe3" providerId="ADAL" clId="{E272AA09-B94E-4651-82C9-76DFD23D69BC}" dt="2022-10-22T06:08:02.451" v="213" actId="688"/>
          <ac:spMkLst>
            <pc:docMk/>
            <pc:sldMk cId="401573892" sldId="259"/>
            <ac:spMk id="7" creationId="{C8EC2D3B-4DCE-4DBD-BA8B-6234E0032738}"/>
          </ac:spMkLst>
        </pc:spChg>
        <pc:spChg chg="add mod">
          <ac:chgData name="Naveen S" userId="356d34f5-c447-47d4-898e-e515f216fbe3" providerId="ADAL" clId="{E272AA09-B94E-4651-82C9-76DFD23D69BC}" dt="2022-10-22T06:08:20.519" v="218" actId="1076"/>
          <ac:spMkLst>
            <pc:docMk/>
            <pc:sldMk cId="401573892" sldId="259"/>
            <ac:spMk id="8" creationId="{ABA540B2-D8CD-49CD-ABCC-3A35C97B608E}"/>
          </ac:spMkLst>
        </pc:spChg>
      </pc:sldChg>
      <pc:sldChg chg="addSp modSp add mod">
        <pc:chgData name="Naveen S" userId="356d34f5-c447-47d4-898e-e515f216fbe3" providerId="ADAL" clId="{E272AA09-B94E-4651-82C9-76DFD23D69BC}" dt="2022-10-22T06:36:01.520" v="769"/>
        <pc:sldMkLst>
          <pc:docMk/>
          <pc:sldMk cId="3077548553" sldId="260"/>
        </pc:sldMkLst>
        <pc:spChg chg="mod">
          <ac:chgData name="Naveen S" userId="356d34f5-c447-47d4-898e-e515f216fbe3" providerId="ADAL" clId="{E272AA09-B94E-4651-82C9-76DFD23D69BC}" dt="2022-10-22T06:36:01.520" v="769"/>
          <ac:spMkLst>
            <pc:docMk/>
            <pc:sldMk cId="3077548553" sldId="260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9:47.056" v="228" actId="14100"/>
          <ac:spMkLst>
            <pc:docMk/>
            <pc:sldMk cId="3077548553" sldId="260"/>
            <ac:spMk id="9" creationId="{0CFD738A-BF5D-4188-B13C-44DD4F463DFD}"/>
          </ac:spMkLst>
        </pc:spChg>
        <pc:spChg chg="add mod">
          <ac:chgData name="Naveen S" userId="356d34f5-c447-47d4-898e-e515f216fbe3" providerId="ADAL" clId="{E272AA09-B94E-4651-82C9-76DFD23D69BC}" dt="2022-10-22T06:10:30.293" v="237" actId="1076"/>
          <ac:spMkLst>
            <pc:docMk/>
            <pc:sldMk cId="3077548553" sldId="260"/>
            <ac:spMk id="10" creationId="{A03B018E-A1A3-4429-9AE7-BB8B45DF0A40}"/>
          </ac:spMkLst>
        </pc:spChg>
        <pc:spChg chg="add mod">
          <ac:chgData name="Naveen S" userId="356d34f5-c447-47d4-898e-e515f216fbe3" providerId="ADAL" clId="{E272AA09-B94E-4651-82C9-76DFD23D69BC}" dt="2022-10-22T06:10:58.151" v="241" actId="14100"/>
          <ac:spMkLst>
            <pc:docMk/>
            <pc:sldMk cId="3077548553" sldId="260"/>
            <ac:spMk id="11" creationId="{BDF7C46A-6DEB-4D4B-B806-A4BFC78C3B66}"/>
          </ac:spMkLst>
        </pc:spChg>
      </pc:sldChg>
      <pc:sldChg chg="delSp modSp add mod">
        <pc:chgData name="Naveen S" userId="356d34f5-c447-47d4-898e-e515f216fbe3" providerId="ADAL" clId="{E272AA09-B94E-4651-82C9-76DFD23D69BC}" dt="2022-10-22T06:25:51.274" v="535" actId="20577"/>
        <pc:sldMkLst>
          <pc:docMk/>
          <pc:sldMk cId="1521922820" sldId="261"/>
        </pc:sldMkLst>
        <pc:spChg chg="mod">
          <ac:chgData name="Naveen S" userId="356d34f5-c447-47d4-898e-e515f216fbe3" providerId="ADAL" clId="{E272AA09-B94E-4651-82C9-76DFD23D69BC}" dt="2022-10-22T06:23:28.993" v="283" actId="20577"/>
          <ac:spMkLst>
            <pc:docMk/>
            <pc:sldMk cId="1521922820" sldId="261"/>
            <ac:spMk id="2" creationId="{3B2F9E17-8BC6-4E32-9498-5162C1A6EEEA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3" creationId="{26B1C680-C7EF-412D-BF37-DBF63E4627D3}"/>
          </ac:spMkLst>
        </pc:spChg>
        <pc:spChg chg="mod">
          <ac:chgData name="Naveen S" userId="356d34f5-c447-47d4-898e-e515f216fbe3" providerId="ADAL" clId="{E272AA09-B94E-4651-82C9-76DFD23D69BC}" dt="2022-10-22T06:25:51.274" v="535" actId="20577"/>
          <ac:spMkLst>
            <pc:docMk/>
            <pc:sldMk cId="1521922820" sldId="261"/>
            <ac:spMk id="5" creationId="{89E1AA23-E720-499A-BF35-09F242E209E2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6" creationId="{AE86EAF8-C7D6-4940-9593-09EC02D83C3C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7" creationId="{C8EC2D3B-4DCE-4DBD-BA8B-6234E0032738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8" creationId="{ABA540B2-D8CD-49CD-ABCC-3A35C97B608E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9" creationId="{0CFD738A-BF5D-4188-B13C-44DD4F463DFD}"/>
          </ac:spMkLst>
        </pc:spChg>
        <pc:spChg chg="del mod">
          <ac:chgData name="Naveen S" userId="356d34f5-c447-47d4-898e-e515f216fbe3" providerId="ADAL" clId="{E272AA09-B94E-4651-82C9-76DFD23D69BC}" dt="2022-10-22T06:23:43.393" v="288" actId="478"/>
          <ac:spMkLst>
            <pc:docMk/>
            <pc:sldMk cId="1521922820" sldId="261"/>
            <ac:spMk id="10" creationId="{A03B018E-A1A3-4429-9AE7-BB8B45DF0A40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11" creationId="{BDF7C46A-6DEB-4D4B-B806-A4BFC78C3B66}"/>
          </ac:spMkLst>
        </pc:spChg>
      </pc:sldChg>
      <pc:sldChg chg="modSp add mod">
        <pc:chgData name="Naveen S" userId="356d34f5-c447-47d4-898e-e515f216fbe3" providerId="ADAL" clId="{E272AA09-B94E-4651-82C9-76DFD23D69BC}" dt="2022-10-22T06:32:38.998" v="701" actId="5793"/>
        <pc:sldMkLst>
          <pc:docMk/>
          <pc:sldMk cId="4046908807" sldId="262"/>
        </pc:sldMkLst>
        <pc:spChg chg="mod">
          <ac:chgData name="Naveen S" userId="356d34f5-c447-47d4-898e-e515f216fbe3" providerId="ADAL" clId="{E272AA09-B94E-4651-82C9-76DFD23D69BC}" dt="2022-10-22T06:30:16.912" v="593" actId="20577"/>
          <ac:spMkLst>
            <pc:docMk/>
            <pc:sldMk cId="4046908807" sldId="262"/>
            <ac:spMk id="2" creationId="{3B2F9E17-8BC6-4E32-9498-5162C1A6EEEA}"/>
          </ac:spMkLst>
        </pc:spChg>
        <pc:spChg chg="mod">
          <ac:chgData name="Naveen S" userId="356d34f5-c447-47d4-898e-e515f216fbe3" providerId="ADAL" clId="{E272AA09-B94E-4651-82C9-76DFD23D69BC}" dt="2022-10-22T06:32:38.998" v="701" actId="5793"/>
          <ac:spMkLst>
            <pc:docMk/>
            <pc:sldMk cId="4046908807" sldId="262"/>
            <ac:spMk id="5" creationId="{89E1AA23-E720-499A-BF35-09F242E209E2}"/>
          </ac:spMkLst>
        </pc:spChg>
      </pc:sldChg>
      <pc:sldChg chg="addSp delSp modSp add mod">
        <pc:chgData name="Naveen S" userId="356d34f5-c447-47d4-898e-e515f216fbe3" providerId="ADAL" clId="{E272AA09-B94E-4651-82C9-76DFD23D69BC}" dt="2022-10-22T06:35:05.029" v="763" actId="20577"/>
        <pc:sldMkLst>
          <pc:docMk/>
          <pc:sldMk cId="1960084509" sldId="263"/>
        </pc:sldMkLst>
        <pc:spChg chg="mod">
          <ac:chgData name="Naveen S" userId="356d34f5-c447-47d4-898e-e515f216fbe3" providerId="ADAL" clId="{E272AA09-B94E-4651-82C9-76DFD23D69BC}" dt="2022-10-22T06:32:16.905" v="691" actId="20577"/>
          <ac:spMkLst>
            <pc:docMk/>
            <pc:sldMk cId="1960084509" sldId="263"/>
            <ac:spMk id="2" creationId="{3B2F9E17-8BC6-4E32-9498-5162C1A6EEEA}"/>
          </ac:spMkLst>
        </pc:spChg>
        <pc:spChg chg="del mod">
          <ac:chgData name="Naveen S" userId="356d34f5-c447-47d4-898e-e515f216fbe3" providerId="ADAL" clId="{E272AA09-B94E-4651-82C9-76DFD23D69BC}" dt="2022-10-22T06:32:23.854" v="697"/>
          <ac:spMkLst>
            <pc:docMk/>
            <pc:sldMk cId="1960084509" sldId="263"/>
            <ac:spMk id="5" creationId="{89E1AA23-E720-499A-BF35-09F242E209E2}"/>
          </ac:spMkLst>
        </pc:spChg>
        <pc:spChg chg="add mod">
          <ac:chgData name="Naveen S" userId="356d34f5-c447-47d4-898e-e515f216fbe3" providerId="ADAL" clId="{E272AA09-B94E-4651-82C9-76DFD23D69BC}" dt="2022-10-22T06:35:05.029" v="763" actId="20577"/>
          <ac:spMkLst>
            <pc:docMk/>
            <pc:sldMk cId="1960084509" sldId="263"/>
            <ac:spMk id="7" creationId="{DBC3B9DE-E3A7-4D78-8C52-F00C86DD9E5B}"/>
          </ac:spMkLst>
        </pc:spChg>
        <pc:picChg chg="del mod">
          <ac:chgData name="Naveen S" userId="356d34f5-c447-47d4-898e-e515f216fbe3" providerId="ADAL" clId="{E272AA09-B94E-4651-82C9-76DFD23D69BC}" dt="2022-10-22T06:32:19.690" v="693" actId="478"/>
          <ac:picMkLst>
            <pc:docMk/>
            <pc:sldMk cId="1960084509" sldId="263"/>
            <ac:picMk id="4" creationId="{25699580-6245-4205-9841-DFF859205C57}"/>
          </ac:picMkLst>
        </pc:picChg>
        <pc:picChg chg="add mod">
          <ac:chgData name="Naveen S" userId="356d34f5-c447-47d4-898e-e515f216fbe3" providerId="ADAL" clId="{E272AA09-B94E-4651-82C9-76DFD23D69BC}" dt="2022-10-22T06:33:44.955" v="707" actId="1076"/>
          <ac:picMkLst>
            <pc:docMk/>
            <pc:sldMk cId="1960084509" sldId="263"/>
            <ac:picMk id="6" creationId="{AEA90318-1AD1-4A02-AD43-705644DD1678}"/>
          </ac:picMkLst>
        </pc:picChg>
      </pc:sldChg>
      <pc:sldChg chg="modSp new mod">
        <pc:chgData name="Naveen S" userId="356d34f5-c447-47d4-898e-e515f216fbe3" providerId="ADAL" clId="{E272AA09-B94E-4651-82C9-76DFD23D69BC}" dt="2022-10-22T06:55:02.557" v="790" actId="20577"/>
        <pc:sldMkLst>
          <pc:docMk/>
          <pc:sldMk cId="3951234389" sldId="264"/>
        </pc:sldMkLst>
        <pc:spChg chg="mod">
          <ac:chgData name="Naveen S" userId="356d34f5-c447-47d4-898e-e515f216fbe3" providerId="ADAL" clId="{E272AA09-B94E-4651-82C9-76DFD23D69BC}" dt="2022-10-22T06:55:02.557" v="790" actId="20577"/>
          <ac:spMkLst>
            <pc:docMk/>
            <pc:sldMk cId="3951234389" sldId="264"/>
            <ac:spMk id="2" creationId="{FDD325AC-5B1D-4D98-9DA5-45075A5CB320}"/>
          </ac:spMkLst>
        </pc:spChg>
      </pc:sldChg>
      <pc:sldMasterChg chg="addSldLayout">
        <pc:chgData name="Naveen S" userId="356d34f5-c447-47d4-898e-e515f216fbe3" providerId="ADAL" clId="{E272AA09-B94E-4651-82C9-76DFD23D69BC}" dt="2022-10-22T05:58:09.583" v="0" actId="680"/>
        <pc:sldMasterMkLst>
          <pc:docMk/>
          <pc:sldMasterMk cId="2034074697" sldId="2147483648"/>
        </pc:sldMasterMkLst>
        <pc:sldLayoutChg chg="add">
          <pc:chgData name="Naveen S" userId="356d34f5-c447-47d4-898e-e515f216fbe3" providerId="ADAL" clId="{E272AA09-B94E-4651-82C9-76DFD23D69BC}" dt="2022-10-22T05:58:09.583" v="0" actId="680"/>
          <pc:sldLayoutMkLst>
            <pc:docMk/>
            <pc:sldMasterMk cId="2034074697" sldId="2147483648"/>
            <pc:sldLayoutMk cId="2723207981" sldId="214748364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E2589-10A1-497E-A13B-0919289B75E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85A6FC-2DE2-4465-8E50-5102A13D0D0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All the Key Metrics (OT%, IF%, OTIF%) are far behind the target</a:t>
          </a:r>
          <a:endParaRPr lang="en-US"/>
        </a:p>
      </dgm:t>
    </dgm:pt>
    <dgm:pt modelId="{0F8F0464-F3E7-475E-9C87-BE1A6D818630}" type="parTrans" cxnId="{A8EDFEAD-0A38-4037-A84C-16E05F41AB58}">
      <dgm:prSet/>
      <dgm:spPr/>
      <dgm:t>
        <a:bodyPr/>
        <a:lstStyle/>
        <a:p>
          <a:endParaRPr lang="en-US"/>
        </a:p>
      </dgm:t>
    </dgm:pt>
    <dgm:pt modelId="{142B8460-0C33-456D-A89E-9E7947C596EF}" type="sibTrans" cxnId="{A8EDFEAD-0A38-4037-A84C-16E05F41AB58}">
      <dgm:prSet/>
      <dgm:spPr/>
      <dgm:t>
        <a:bodyPr/>
        <a:lstStyle/>
        <a:p>
          <a:endParaRPr lang="en-US"/>
        </a:p>
      </dgm:t>
    </dgm:pt>
    <dgm:pt modelId="{94FED210-DE8C-4FAA-9041-8FD1C81996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On an average, orders are delayed 0.42 days from the agreed date of delivery</a:t>
          </a:r>
          <a:endParaRPr lang="en-US"/>
        </a:p>
      </dgm:t>
    </dgm:pt>
    <dgm:pt modelId="{37A1F124-28EE-467D-8BEB-EFB1FB73827A}" type="parTrans" cxnId="{11B9A6AB-9836-4655-9DCD-83B93A4C22AB}">
      <dgm:prSet/>
      <dgm:spPr/>
      <dgm:t>
        <a:bodyPr/>
        <a:lstStyle/>
        <a:p>
          <a:endParaRPr lang="en-US"/>
        </a:p>
      </dgm:t>
    </dgm:pt>
    <dgm:pt modelId="{78FB5B0D-CBF9-4F5E-82FE-9DF922675C8B}" type="sibTrans" cxnId="{11B9A6AB-9836-4655-9DCD-83B93A4C22AB}">
      <dgm:prSet/>
      <dgm:spPr/>
      <dgm:t>
        <a:bodyPr/>
        <a:lstStyle/>
        <a:p>
          <a:endParaRPr lang="en-US"/>
        </a:p>
      </dgm:t>
    </dgm:pt>
    <dgm:pt modelId="{51FB5062-87A6-4DB1-8265-709FE1C1B4C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Lotus Mart, Coolblue, Acclaimed stores have the highest orders as well as delayed the most to deliver the products on time </a:t>
          </a:r>
          <a:endParaRPr lang="en-US"/>
        </a:p>
      </dgm:t>
    </dgm:pt>
    <dgm:pt modelId="{CF9BC2C1-DFFF-4883-9984-F2C38A3AABC1}" type="parTrans" cxnId="{6628EB82-0EAE-43CF-9903-BA6CA0F5F844}">
      <dgm:prSet/>
      <dgm:spPr/>
      <dgm:t>
        <a:bodyPr/>
        <a:lstStyle/>
        <a:p>
          <a:endParaRPr lang="en-US"/>
        </a:p>
      </dgm:t>
    </dgm:pt>
    <dgm:pt modelId="{EF761CB2-FE4A-4D8B-88EF-E412BDDF0F10}" type="sibTrans" cxnId="{6628EB82-0EAE-43CF-9903-BA6CA0F5F844}">
      <dgm:prSet/>
      <dgm:spPr/>
      <dgm:t>
        <a:bodyPr/>
        <a:lstStyle/>
        <a:p>
          <a:endParaRPr lang="en-US"/>
        </a:p>
      </dgm:t>
    </dgm:pt>
    <dgm:pt modelId="{A339C601-FE7F-4244-89B1-8F5E3517434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Is it because we are not estimating the right delivery date?</a:t>
          </a:r>
          <a:endParaRPr lang="en-US"/>
        </a:p>
      </dgm:t>
    </dgm:pt>
    <dgm:pt modelId="{4410429A-A22B-4191-8B00-3DADA90ADD52}" type="parTrans" cxnId="{AE939CED-6D62-49D8-A460-48D4937489AF}">
      <dgm:prSet/>
      <dgm:spPr/>
      <dgm:t>
        <a:bodyPr/>
        <a:lstStyle/>
        <a:p>
          <a:endParaRPr lang="en-US"/>
        </a:p>
      </dgm:t>
    </dgm:pt>
    <dgm:pt modelId="{74379B3D-33A0-400C-9FD7-4F0AE97AB6B4}" type="sibTrans" cxnId="{AE939CED-6D62-49D8-A460-48D4937489AF}">
      <dgm:prSet/>
      <dgm:spPr/>
      <dgm:t>
        <a:bodyPr/>
        <a:lstStyle/>
        <a:p>
          <a:endParaRPr lang="en-US"/>
        </a:p>
      </dgm:t>
    </dgm:pt>
    <dgm:pt modelId="{B800C126-D7CD-4F26-8D9A-9A7701F8D6B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Is it because we are receiving more orders than expected?</a:t>
          </a:r>
          <a:endParaRPr lang="en-US"/>
        </a:p>
      </dgm:t>
    </dgm:pt>
    <dgm:pt modelId="{403DC072-62F4-4B05-A0A4-43F5C38957D6}" type="parTrans" cxnId="{6F2B3C36-EB50-4ECB-9ADD-2A223C255E8C}">
      <dgm:prSet/>
      <dgm:spPr/>
      <dgm:t>
        <a:bodyPr/>
        <a:lstStyle/>
        <a:p>
          <a:endParaRPr lang="en-US"/>
        </a:p>
      </dgm:t>
    </dgm:pt>
    <dgm:pt modelId="{4057CB2A-010E-4A33-A3FE-7A1A97EEE393}" type="sibTrans" cxnId="{6F2B3C36-EB50-4ECB-9ADD-2A223C255E8C}">
      <dgm:prSet/>
      <dgm:spPr/>
      <dgm:t>
        <a:bodyPr/>
        <a:lstStyle/>
        <a:p>
          <a:endParaRPr lang="en-US"/>
        </a:p>
      </dgm:t>
    </dgm:pt>
    <dgm:pt modelId="{BA8D9CA6-8A89-446E-945B-9B2F51D9A8A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Ghee, curd and butter products are most delayed to deliver. </a:t>
          </a:r>
          <a:endParaRPr lang="en-US"/>
        </a:p>
      </dgm:t>
    </dgm:pt>
    <dgm:pt modelId="{F1CCF910-1EF3-4632-B337-7E07C4D587DB}" type="parTrans" cxnId="{643E0E2B-7B7F-4FE3-83E4-B3BCB2D26057}">
      <dgm:prSet/>
      <dgm:spPr/>
      <dgm:t>
        <a:bodyPr/>
        <a:lstStyle/>
        <a:p>
          <a:endParaRPr lang="en-US"/>
        </a:p>
      </dgm:t>
    </dgm:pt>
    <dgm:pt modelId="{7C7AD264-A308-44FC-9CA2-D77706E8FC51}" type="sibTrans" cxnId="{643E0E2B-7B7F-4FE3-83E4-B3BCB2D26057}">
      <dgm:prSet/>
      <dgm:spPr/>
      <dgm:t>
        <a:bodyPr/>
        <a:lstStyle/>
        <a:p>
          <a:endParaRPr lang="en-US"/>
        </a:p>
      </dgm:t>
    </dgm:pt>
    <dgm:pt modelId="{DBC468EF-8FE8-4597-AC77-F7CFD5B772A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There is no noticeable improvements in any of the key metrics in the last few months</a:t>
          </a:r>
          <a:endParaRPr lang="en-US"/>
        </a:p>
      </dgm:t>
    </dgm:pt>
    <dgm:pt modelId="{9575D4D4-DB98-4552-A4DC-5D4B55C6540B}" type="parTrans" cxnId="{498C3D06-0975-443B-8A34-1181B04AABBC}">
      <dgm:prSet/>
      <dgm:spPr/>
      <dgm:t>
        <a:bodyPr/>
        <a:lstStyle/>
        <a:p>
          <a:endParaRPr lang="en-US"/>
        </a:p>
      </dgm:t>
    </dgm:pt>
    <dgm:pt modelId="{4F1EE39B-8F19-4172-9FDA-90CC845A6E70}" type="sibTrans" cxnId="{498C3D06-0975-443B-8A34-1181B04AABBC}">
      <dgm:prSet/>
      <dgm:spPr/>
      <dgm:t>
        <a:bodyPr/>
        <a:lstStyle/>
        <a:p>
          <a:endParaRPr lang="en-US"/>
        </a:p>
      </dgm:t>
    </dgm:pt>
    <dgm:pt modelId="{0063B81C-7D48-43FE-A408-6899838CB95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There is a huge gap in IF% for most of the customers. Is it because of less production?</a:t>
          </a:r>
          <a:endParaRPr lang="en-US"/>
        </a:p>
      </dgm:t>
    </dgm:pt>
    <dgm:pt modelId="{3C4E63D5-5A4B-4D0D-AD1C-B5E11A87F564}" type="parTrans" cxnId="{5003C307-911A-491B-B263-FAE9AB8431AE}">
      <dgm:prSet/>
      <dgm:spPr/>
      <dgm:t>
        <a:bodyPr/>
        <a:lstStyle/>
        <a:p>
          <a:endParaRPr lang="en-US"/>
        </a:p>
      </dgm:t>
    </dgm:pt>
    <dgm:pt modelId="{33E484DB-232E-4C17-A9BB-F901C35B5DA7}" type="sibTrans" cxnId="{5003C307-911A-491B-B263-FAE9AB8431AE}">
      <dgm:prSet/>
      <dgm:spPr/>
      <dgm:t>
        <a:bodyPr/>
        <a:lstStyle/>
        <a:p>
          <a:endParaRPr lang="en-US"/>
        </a:p>
      </dgm:t>
    </dgm:pt>
    <dgm:pt modelId="{426B1EC1-842D-4F6F-B145-25CE4E8B0426}" type="pres">
      <dgm:prSet presAssocID="{C25E2589-10A1-497E-A13B-0919289B75E0}" presName="root" presStyleCnt="0">
        <dgm:presLayoutVars>
          <dgm:dir/>
          <dgm:resizeHandles val="exact"/>
        </dgm:presLayoutVars>
      </dgm:prSet>
      <dgm:spPr/>
    </dgm:pt>
    <dgm:pt modelId="{107160AD-AC4D-4DD5-8236-FE2C6A14A216}" type="pres">
      <dgm:prSet presAssocID="{5785A6FC-2DE2-4465-8E50-5102A13D0D03}" presName="compNode" presStyleCnt="0"/>
      <dgm:spPr/>
    </dgm:pt>
    <dgm:pt modelId="{7A858EDE-855F-490A-AC8A-953299A15078}" type="pres">
      <dgm:prSet presAssocID="{5785A6FC-2DE2-4465-8E50-5102A13D0D0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CFA19BA-CEB8-427C-9F2B-CFE3A63B159B}" type="pres">
      <dgm:prSet presAssocID="{5785A6FC-2DE2-4465-8E50-5102A13D0D03}" presName="iconSpace" presStyleCnt="0"/>
      <dgm:spPr/>
    </dgm:pt>
    <dgm:pt modelId="{C3DFFF15-CA64-470C-9FEB-ACD75F781054}" type="pres">
      <dgm:prSet presAssocID="{5785A6FC-2DE2-4465-8E50-5102A13D0D03}" presName="parTx" presStyleLbl="revTx" presStyleIdx="0" presStyleCnt="12">
        <dgm:presLayoutVars>
          <dgm:chMax val="0"/>
          <dgm:chPref val="0"/>
        </dgm:presLayoutVars>
      </dgm:prSet>
      <dgm:spPr/>
    </dgm:pt>
    <dgm:pt modelId="{244AF6E6-00C1-44AA-98DE-46D8DC0970FD}" type="pres">
      <dgm:prSet presAssocID="{5785A6FC-2DE2-4465-8E50-5102A13D0D03}" presName="txSpace" presStyleCnt="0"/>
      <dgm:spPr/>
    </dgm:pt>
    <dgm:pt modelId="{250BD141-7CA4-4E83-9383-3280FFF299DD}" type="pres">
      <dgm:prSet presAssocID="{5785A6FC-2DE2-4465-8E50-5102A13D0D03}" presName="desTx" presStyleLbl="revTx" presStyleIdx="1" presStyleCnt="12">
        <dgm:presLayoutVars/>
      </dgm:prSet>
      <dgm:spPr/>
    </dgm:pt>
    <dgm:pt modelId="{0E8D12A4-B91B-4D76-AA88-A0ABEA4E7CF8}" type="pres">
      <dgm:prSet presAssocID="{142B8460-0C33-456D-A89E-9E7947C596EF}" presName="sibTrans" presStyleCnt="0"/>
      <dgm:spPr/>
    </dgm:pt>
    <dgm:pt modelId="{F725E263-56CB-4D36-9476-7F4B4ADFC2CA}" type="pres">
      <dgm:prSet presAssocID="{94FED210-DE8C-4FAA-9041-8FD1C81996BA}" presName="compNode" presStyleCnt="0"/>
      <dgm:spPr/>
    </dgm:pt>
    <dgm:pt modelId="{1D602066-60D9-4870-A9A1-D37D8AB5532C}" type="pres">
      <dgm:prSet presAssocID="{94FED210-DE8C-4FAA-9041-8FD1C81996B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0530B8D-DB22-4283-A117-DC75199B5048}" type="pres">
      <dgm:prSet presAssocID="{94FED210-DE8C-4FAA-9041-8FD1C81996BA}" presName="iconSpace" presStyleCnt="0"/>
      <dgm:spPr/>
    </dgm:pt>
    <dgm:pt modelId="{3059438F-8C1D-41D1-839B-917103C10ED4}" type="pres">
      <dgm:prSet presAssocID="{94FED210-DE8C-4FAA-9041-8FD1C81996BA}" presName="parTx" presStyleLbl="revTx" presStyleIdx="2" presStyleCnt="12">
        <dgm:presLayoutVars>
          <dgm:chMax val="0"/>
          <dgm:chPref val="0"/>
        </dgm:presLayoutVars>
      </dgm:prSet>
      <dgm:spPr/>
    </dgm:pt>
    <dgm:pt modelId="{623FE5F9-9FF6-43AE-90D9-A70B96B06E5A}" type="pres">
      <dgm:prSet presAssocID="{94FED210-DE8C-4FAA-9041-8FD1C81996BA}" presName="txSpace" presStyleCnt="0"/>
      <dgm:spPr/>
    </dgm:pt>
    <dgm:pt modelId="{4C9DE664-EB1A-4F3D-8C25-631DE5800ED4}" type="pres">
      <dgm:prSet presAssocID="{94FED210-DE8C-4FAA-9041-8FD1C81996BA}" presName="desTx" presStyleLbl="revTx" presStyleIdx="3" presStyleCnt="12">
        <dgm:presLayoutVars/>
      </dgm:prSet>
      <dgm:spPr/>
    </dgm:pt>
    <dgm:pt modelId="{B058539C-E6FE-4181-BEEF-AEC3043C5B46}" type="pres">
      <dgm:prSet presAssocID="{78FB5B0D-CBF9-4F5E-82FE-9DF922675C8B}" presName="sibTrans" presStyleCnt="0"/>
      <dgm:spPr/>
    </dgm:pt>
    <dgm:pt modelId="{96C75942-D34B-4CA0-A089-4FB31367562B}" type="pres">
      <dgm:prSet presAssocID="{51FB5062-87A6-4DB1-8265-709FE1C1B4C7}" presName="compNode" presStyleCnt="0"/>
      <dgm:spPr/>
    </dgm:pt>
    <dgm:pt modelId="{69517E73-D534-43A3-B9BF-8DA7F1A6BD84}" type="pres">
      <dgm:prSet presAssocID="{51FB5062-87A6-4DB1-8265-709FE1C1B4C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7502053-2F8B-4334-BE03-E3076329CBFE}" type="pres">
      <dgm:prSet presAssocID="{51FB5062-87A6-4DB1-8265-709FE1C1B4C7}" presName="iconSpace" presStyleCnt="0"/>
      <dgm:spPr/>
    </dgm:pt>
    <dgm:pt modelId="{A6E56A97-AB4A-43AB-80D0-3E4BCD0436E7}" type="pres">
      <dgm:prSet presAssocID="{51FB5062-87A6-4DB1-8265-709FE1C1B4C7}" presName="parTx" presStyleLbl="revTx" presStyleIdx="4" presStyleCnt="12">
        <dgm:presLayoutVars>
          <dgm:chMax val="0"/>
          <dgm:chPref val="0"/>
        </dgm:presLayoutVars>
      </dgm:prSet>
      <dgm:spPr/>
    </dgm:pt>
    <dgm:pt modelId="{D4DD19D9-44E3-4E90-9C6E-757D704DED06}" type="pres">
      <dgm:prSet presAssocID="{51FB5062-87A6-4DB1-8265-709FE1C1B4C7}" presName="txSpace" presStyleCnt="0"/>
      <dgm:spPr/>
    </dgm:pt>
    <dgm:pt modelId="{76092DAB-CED7-46BF-A2CA-1DF4F5FDBD9C}" type="pres">
      <dgm:prSet presAssocID="{51FB5062-87A6-4DB1-8265-709FE1C1B4C7}" presName="desTx" presStyleLbl="revTx" presStyleIdx="5" presStyleCnt="12">
        <dgm:presLayoutVars/>
      </dgm:prSet>
      <dgm:spPr/>
    </dgm:pt>
    <dgm:pt modelId="{FCADF3FF-3439-48D0-9467-D187A7C293E8}" type="pres">
      <dgm:prSet presAssocID="{EF761CB2-FE4A-4D8B-88EF-E412BDDF0F10}" presName="sibTrans" presStyleCnt="0"/>
      <dgm:spPr/>
    </dgm:pt>
    <dgm:pt modelId="{B34DEC55-92A1-49D4-B9FA-276AD26A562A}" type="pres">
      <dgm:prSet presAssocID="{BA8D9CA6-8A89-446E-945B-9B2F51D9A8A2}" presName="compNode" presStyleCnt="0"/>
      <dgm:spPr/>
    </dgm:pt>
    <dgm:pt modelId="{9D022F65-93A1-4540-AAD7-FDBD30A75D99}" type="pres">
      <dgm:prSet presAssocID="{BA8D9CA6-8A89-446E-945B-9B2F51D9A8A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nife"/>
        </a:ext>
      </dgm:extLst>
    </dgm:pt>
    <dgm:pt modelId="{EF463758-DC32-415A-884A-2DE6CD227EB5}" type="pres">
      <dgm:prSet presAssocID="{BA8D9CA6-8A89-446E-945B-9B2F51D9A8A2}" presName="iconSpace" presStyleCnt="0"/>
      <dgm:spPr/>
    </dgm:pt>
    <dgm:pt modelId="{74686F5E-7D2F-4081-9D01-D649CE7FC32B}" type="pres">
      <dgm:prSet presAssocID="{BA8D9CA6-8A89-446E-945B-9B2F51D9A8A2}" presName="parTx" presStyleLbl="revTx" presStyleIdx="6" presStyleCnt="12">
        <dgm:presLayoutVars>
          <dgm:chMax val="0"/>
          <dgm:chPref val="0"/>
        </dgm:presLayoutVars>
      </dgm:prSet>
      <dgm:spPr/>
    </dgm:pt>
    <dgm:pt modelId="{5DCA9CAE-F625-4B53-9A8E-C3F558B3AD7D}" type="pres">
      <dgm:prSet presAssocID="{BA8D9CA6-8A89-446E-945B-9B2F51D9A8A2}" presName="txSpace" presStyleCnt="0"/>
      <dgm:spPr/>
    </dgm:pt>
    <dgm:pt modelId="{1752DBC4-0CF4-4101-AE83-70B4CE213BD2}" type="pres">
      <dgm:prSet presAssocID="{BA8D9CA6-8A89-446E-945B-9B2F51D9A8A2}" presName="desTx" presStyleLbl="revTx" presStyleIdx="7" presStyleCnt="12">
        <dgm:presLayoutVars/>
      </dgm:prSet>
      <dgm:spPr/>
    </dgm:pt>
    <dgm:pt modelId="{DFA6B6E4-0B93-41A9-9A27-360105265BA6}" type="pres">
      <dgm:prSet presAssocID="{7C7AD264-A308-44FC-9CA2-D77706E8FC51}" presName="sibTrans" presStyleCnt="0"/>
      <dgm:spPr/>
    </dgm:pt>
    <dgm:pt modelId="{2E590B1F-1272-4D4B-8652-CCD5B32FD1E9}" type="pres">
      <dgm:prSet presAssocID="{DBC468EF-8FE8-4597-AC77-F7CFD5B772AD}" presName="compNode" presStyleCnt="0"/>
      <dgm:spPr/>
    </dgm:pt>
    <dgm:pt modelId="{6758B259-7BF1-4D60-9CE1-1013E97E076C}" type="pres">
      <dgm:prSet presAssocID="{DBC468EF-8FE8-4597-AC77-F7CFD5B772A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1C11137-37C8-4E18-BBD8-252211CB0A8F}" type="pres">
      <dgm:prSet presAssocID="{DBC468EF-8FE8-4597-AC77-F7CFD5B772AD}" presName="iconSpace" presStyleCnt="0"/>
      <dgm:spPr/>
    </dgm:pt>
    <dgm:pt modelId="{AFB6E56E-6C4E-4E43-B1F4-254ED8FA5D8F}" type="pres">
      <dgm:prSet presAssocID="{DBC468EF-8FE8-4597-AC77-F7CFD5B772AD}" presName="parTx" presStyleLbl="revTx" presStyleIdx="8" presStyleCnt="12">
        <dgm:presLayoutVars>
          <dgm:chMax val="0"/>
          <dgm:chPref val="0"/>
        </dgm:presLayoutVars>
      </dgm:prSet>
      <dgm:spPr/>
    </dgm:pt>
    <dgm:pt modelId="{341AE06E-60A4-4623-8492-4400C3970064}" type="pres">
      <dgm:prSet presAssocID="{DBC468EF-8FE8-4597-AC77-F7CFD5B772AD}" presName="txSpace" presStyleCnt="0"/>
      <dgm:spPr/>
    </dgm:pt>
    <dgm:pt modelId="{3FA5852C-2ED4-464A-8E65-4BAFB2A084C6}" type="pres">
      <dgm:prSet presAssocID="{DBC468EF-8FE8-4597-AC77-F7CFD5B772AD}" presName="desTx" presStyleLbl="revTx" presStyleIdx="9" presStyleCnt="12">
        <dgm:presLayoutVars/>
      </dgm:prSet>
      <dgm:spPr/>
    </dgm:pt>
    <dgm:pt modelId="{03646AF6-3CB8-4177-927C-0867B2AC4289}" type="pres">
      <dgm:prSet presAssocID="{4F1EE39B-8F19-4172-9FDA-90CC845A6E70}" presName="sibTrans" presStyleCnt="0"/>
      <dgm:spPr/>
    </dgm:pt>
    <dgm:pt modelId="{222B8114-A952-47EA-A5EB-C728CF057798}" type="pres">
      <dgm:prSet presAssocID="{0063B81C-7D48-43FE-A408-6899838CB954}" presName="compNode" presStyleCnt="0"/>
      <dgm:spPr/>
    </dgm:pt>
    <dgm:pt modelId="{0E97C3B7-236F-4995-BAFA-30E94CF5DDC4}" type="pres">
      <dgm:prSet presAssocID="{0063B81C-7D48-43FE-A408-6899838CB95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5CD36265-1D9D-4BA8-90F5-FB278082260D}" type="pres">
      <dgm:prSet presAssocID="{0063B81C-7D48-43FE-A408-6899838CB954}" presName="iconSpace" presStyleCnt="0"/>
      <dgm:spPr/>
    </dgm:pt>
    <dgm:pt modelId="{FCF4AB91-1A20-4F26-BC2A-F2993CFB771D}" type="pres">
      <dgm:prSet presAssocID="{0063B81C-7D48-43FE-A408-6899838CB954}" presName="parTx" presStyleLbl="revTx" presStyleIdx="10" presStyleCnt="12">
        <dgm:presLayoutVars>
          <dgm:chMax val="0"/>
          <dgm:chPref val="0"/>
        </dgm:presLayoutVars>
      </dgm:prSet>
      <dgm:spPr/>
    </dgm:pt>
    <dgm:pt modelId="{714D8332-1782-4C7C-A6AB-ADACE195046B}" type="pres">
      <dgm:prSet presAssocID="{0063B81C-7D48-43FE-A408-6899838CB954}" presName="txSpace" presStyleCnt="0"/>
      <dgm:spPr/>
    </dgm:pt>
    <dgm:pt modelId="{99BC110C-EF6F-4AA9-8793-33A47881C742}" type="pres">
      <dgm:prSet presAssocID="{0063B81C-7D48-43FE-A408-6899838CB954}" presName="desTx" presStyleLbl="revTx" presStyleIdx="11" presStyleCnt="12">
        <dgm:presLayoutVars/>
      </dgm:prSet>
      <dgm:spPr/>
    </dgm:pt>
  </dgm:ptLst>
  <dgm:cxnLst>
    <dgm:cxn modelId="{498C3D06-0975-443B-8A34-1181B04AABBC}" srcId="{C25E2589-10A1-497E-A13B-0919289B75E0}" destId="{DBC468EF-8FE8-4597-AC77-F7CFD5B772AD}" srcOrd="4" destOrd="0" parTransId="{9575D4D4-DB98-4552-A4DC-5D4B55C6540B}" sibTransId="{4F1EE39B-8F19-4172-9FDA-90CC845A6E70}"/>
    <dgm:cxn modelId="{5003C307-911A-491B-B263-FAE9AB8431AE}" srcId="{C25E2589-10A1-497E-A13B-0919289B75E0}" destId="{0063B81C-7D48-43FE-A408-6899838CB954}" srcOrd="5" destOrd="0" parTransId="{3C4E63D5-5A4B-4D0D-AD1C-B5E11A87F564}" sibTransId="{33E484DB-232E-4C17-A9BB-F901C35B5DA7}"/>
    <dgm:cxn modelId="{643E0E2B-7B7F-4FE3-83E4-B3BCB2D26057}" srcId="{C25E2589-10A1-497E-A13B-0919289B75E0}" destId="{BA8D9CA6-8A89-446E-945B-9B2F51D9A8A2}" srcOrd="3" destOrd="0" parTransId="{F1CCF910-1EF3-4632-B337-7E07C4D587DB}" sibTransId="{7C7AD264-A308-44FC-9CA2-D77706E8FC51}"/>
    <dgm:cxn modelId="{6F2B3C36-EB50-4ECB-9ADD-2A223C255E8C}" srcId="{51FB5062-87A6-4DB1-8265-709FE1C1B4C7}" destId="{B800C126-D7CD-4F26-8D9A-9A7701F8D6B5}" srcOrd="1" destOrd="0" parTransId="{403DC072-62F4-4B05-A0A4-43F5C38957D6}" sibTransId="{4057CB2A-010E-4A33-A3FE-7A1A97EEE393}"/>
    <dgm:cxn modelId="{77416D38-DDD5-4163-A546-F36067504136}" type="presOf" srcId="{0063B81C-7D48-43FE-A408-6899838CB954}" destId="{FCF4AB91-1A20-4F26-BC2A-F2993CFB771D}" srcOrd="0" destOrd="0" presId="urn:microsoft.com/office/officeart/2018/2/layout/IconLabelDescriptionList"/>
    <dgm:cxn modelId="{F97E604E-2FAD-4323-A2B2-D42C544DC51F}" type="presOf" srcId="{DBC468EF-8FE8-4597-AC77-F7CFD5B772AD}" destId="{AFB6E56E-6C4E-4E43-B1F4-254ED8FA5D8F}" srcOrd="0" destOrd="0" presId="urn:microsoft.com/office/officeart/2018/2/layout/IconLabelDescriptionList"/>
    <dgm:cxn modelId="{ECEB4354-815E-4C8F-9701-FF5D545922A0}" type="presOf" srcId="{BA8D9CA6-8A89-446E-945B-9B2F51D9A8A2}" destId="{74686F5E-7D2F-4081-9D01-D649CE7FC32B}" srcOrd="0" destOrd="0" presId="urn:microsoft.com/office/officeart/2018/2/layout/IconLabelDescriptionList"/>
    <dgm:cxn modelId="{C960AC80-8E0A-4CB1-A2A8-F0E0165A545F}" type="presOf" srcId="{C25E2589-10A1-497E-A13B-0919289B75E0}" destId="{426B1EC1-842D-4F6F-B145-25CE4E8B0426}" srcOrd="0" destOrd="0" presId="urn:microsoft.com/office/officeart/2018/2/layout/IconLabelDescriptionList"/>
    <dgm:cxn modelId="{6628EB82-0EAE-43CF-9903-BA6CA0F5F844}" srcId="{C25E2589-10A1-497E-A13B-0919289B75E0}" destId="{51FB5062-87A6-4DB1-8265-709FE1C1B4C7}" srcOrd="2" destOrd="0" parTransId="{CF9BC2C1-DFFF-4883-9984-F2C38A3AABC1}" sibTransId="{EF761CB2-FE4A-4D8B-88EF-E412BDDF0F10}"/>
    <dgm:cxn modelId="{11B9A6AB-9836-4655-9DCD-83B93A4C22AB}" srcId="{C25E2589-10A1-497E-A13B-0919289B75E0}" destId="{94FED210-DE8C-4FAA-9041-8FD1C81996BA}" srcOrd="1" destOrd="0" parTransId="{37A1F124-28EE-467D-8BEB-EFB1FB73827A}" sibTransId="{78FB5B0D-CBF9-4F5E-82FE-9DF922675C8B}"/>
    <dgm:cxn modelId="{A44C6AAC-BE5B-40BF-A211-DDB98ACDDBF3}" type="presOf" srcId="{B800C126-D7CD-4F26-8D9A-9A7701F8D6B5}" destId="{76092DAB-CED7-46BF-A2CA-1DF4F5FDBD9C}" srcOrd="0" destOrd="1" presId="urn:microsoft.com/office/officeart/2018/2/layout/IconLabelDescriptionList"/>
    <dgm:cxn modelId="{A8EDFEAD-0A38-4037-A84C-16E05F41AB58}" srcId="{C25E2589-10A1-497E-A13B-0919289B75E0}" destId="{5785A6FC-2DE2-4465-8E50-5102A13D0D03}" srcOrd="0" destOrd="0" parTransId="{0F8F0464-F3E7-475E-9C87-BE1A6D818630}" sibTransId="{142B8460-0C33-456D-A89E-9E7947C596EF}"/>
    <dgm:cxn modelId="{F5CF0CB3-4A25-4798-9CEB-F6319F1F7DA9}" type="presOf" srcId="{94FED210-DE8C-4FAA-9041-8FD1C81996BA}" destId="{3059438F-8C1D-41D1-839B-917103C10ED4}" srcOrd="0" destOrd="0" presId="urn:microsoft.com/office/officeart/2018/2/layout/IconLabelDescriptionList"/>
    <dgm:cxn modelId="{7D8CDFDB-939B-4945-99A4-8AB60B38D6D3}" type="presOf" srcId="{5785A6FC-2DE2-4465-8E50-5102A13D0D03}" destId="{C3DFFF15-CA64-470C-9FEB-ACD75F781054}" srcOrd="0" destOrd="0" presId="urn:microsoft.com/office/officeart/2018/2/layout/IconLabelDescriptionList"/>
    <dgm:cxn modelId="{FA1011DC-22E7-4131-97A5-C4990699F164}" type="presOf" srcId="{A339C601-FE7F-4244-89B1-8F5E35174344}" destId="{76092DAB-CED7-46BF-A2CA-1DF4F5FDBD9C}" srcOrd="0" destOrd="0" presId="urn:microsoft.com/office/officeart/2018/2/layout/IconLabelDescriptionList"/>
    <dgm:cxn modelId="{AE939CED-6D62-49D8-A460-48D4937489AF}" srcId="{51FB5062-87A6-4DB1-8265-709FE1C1B4C7}" destId="{A339C601-FE7F-4244-89B1-8F5E35174344}" srcOrd="0" destOrd="0" parTransId="{4410429A-A22B-4191-8B00-3DADA90ADD52}" sibTransId="{74379B3D-33A0-400C-9FD7-4F0AE97AB6B4}"/>
    <dgm:cxn modelId="{8C5F30F9-2551-40EC-AB00-40A0D9E8CBFB}" type="presOf" srcId="{51FB5062-87A6-4DB1-8265-709FE1C1B4C7}" destId="{A6E56A97-AB4A-43AB-80D0-3E4BCD0436E7}" srcOrd="0" destOrd="0" presId="urn:microsoft.com/office/officeart/2018/2/layout/IconLabelDescriptionList"/>
    <dgm:cxn modelId="{73DF7D26-57C2-4513-AB2D-0DA26E977C48}" type="presParOf" srcId="{426B1EC1-842D-4F6F-B145-25CE4E8B0426}" destId="{107160AD-AC4D-4DD5-8236-FE2C6A14A216}" srcOrd="0" destOrd="0" presId="urn:microsoft.com/office/officeart/2018/2/layout/IconLabelDescriptionList"/>
    <dgm:cxn modelId="{F805F99D-9510-432C-918B-F3C223EB3C9B}" type="presParOf" srcId="{107160AD-AC4D-4DD5-8236-FE2C6A14A216}" destId="{7A858EDE-855F-490A-AC8A-953299A15078}" srcOrd="0" destOrd="0" presId="urn:microsoft.com/office/officeart/2018/2/layout/IconLabelDescriptionList"/>
    <dgm:cxn modelId="{E4849B1D-312B-40D7-BA36-7F890DFE61F5}" type="presParOf" srcId="{107160AD-AC4D-4DD5-8236-FE2C6A14A216}" destId="{BCFA19BA-CEB8-427C-9F2B-CFE3A63B159B}" srcOrd="1" destOrd="0" presId="urn:microsoft.com/office/officeart/2018/2/layout/IconLabelDescriptionList"/>
    <dgm:cxn modelId="{27C66155-9EB5-41AD-B4E1-BCFBE2822F68}" type="presParOf" srcId="{107160AD-AC4D-4DD5-8236-FE2C6A14A216}" destId="{C3DFFF15-CA64-470C-9FEB-ACD75F781054}" srcOrd="2" destOrd="0" presId="urn:microsoft.com/office/officeart/2018/2/layout/IconLabelDescriptionList"/>
    <dgm:cxn modelId="{1772AF02-741F-49C7-9410-2A532FF68CC4}" type="presParOf" srcId="{107160AD-AC4D-4DD5-8236-FE2C6A14A216}" destId="{244AF6E6-00C1-44AA-98DE-46D8DC0970FD}" srcOrd="3" destOrd="0" presId="urn:microsoft.com/office/officeart/2018/2/layout/IconLabelDescriptionList"/>
    <dgm:cxn modelId="{E202D45A-DCC8-40C9-928B-EAEC0580DDD0}" type="presParOf" srcId="{107160AD-AC4D-4DD5-8236-FE2C6A14A216}" destId="{250BD141-7CA4-4E83-9383-3280FFF299DD}" srcOrd="4" destOrd="0" presId="urn:microsoft.com/office/officeart/2018/2/layout/IconLabelDescriptionList"/>
    <dgm:cxn modelId="{80C581B0-3A3B-4B94-9F8D-C82E4B02F16F}" type="presParOf" srcId="{426B1EC1-842D-4F6F-B145-25CE4E8B0426}" destId="{0E8D12A4-B91B-4D76-AA88-A0ABEA4E7CF8}" srcOrd="1" destOrd="0" presId="urn:microsoft.com/office/officeart/2018/2/layout/IconLabelDescriptionList"/>
    <dgm:cxn modelId="{C65C46A7-5F23-4EA6-B1E5-7F4BCD7D697A}" type="presParOf" srcId="{426B1EC1-842D-4F6F-B145-25CE4E8B0426}" destId="{F725E263-56CB-4D36-9476-7F4B4ADFC2CA}" srcOrd="2" destOrd="0" presId="urn:microsoft.com/office/officeart/2018/2/layout/IconLabelDescriptionList"/>
    <dgm:cxn modelId="{7493C356-14D3-49EE-A48E-91BA489DE038}" type="presParOf" srcId="{F725E263-56CB-4D36-9476-7F4B4ADFC2CA}" destId="{1D602066-60D9-4870-A9A1-D37D8AB5532C}" srcOrd="0" destOrd="0" presId="urn:microsoft.com/office/officeart/2018/2/layout/IconLabelDescriptionList"/>
    <dgm:cxn modelId="{C826027D-C85A-4A11-8B85-440E89EFA29D}" type="presParOf" srcId="{F725E263-56CB-4D36-9476-7F4B4ADFC2CA}" destId="{50530B8D-DB22-4283-A117-DC75199B5048}" srcOrd="1" destOrd="0" presId="urn:microsoft.com/office/officeart/2018/2/layout/IconLabelDescriptionList"/>
    <dgm:cxn modelId="{6D9A0373-0D89-4CCE-98A4-031D15FBDEEA}" type="presParOf" srcId="{F725E263-56CB-4D36-9476-7F4B4ADFC2CA}" destId="{3059438F-8C1D-41D1-839B-917103C10ED4}" srcOrd="2" destOrd="0" presId="urn:microsoft.com/office/officeart/2018/2/layout/IconLabelDescriptionList"/>
    <dgm:cxn modelId="{9999A014-7A1C-45E8-B0A4-AF72F1EF937B}" type="presParOf" srcId="{F725E263-56CB-4D36-9476-7F4B4ADFC2CA}" destId="{623FE5F9-9FF6-43AE-90D9-A70B96B06E5A}" srcOrd="3" destOrd="0" presId="urn:microsoft.com/office/officeart/2018/2/layout/IconLabelDescriptionList"/>
    <dgm:cxn modelId="{BE43024A-1AC6-439F-B008-7B94BDFC3D31}" type="presParOf" srcId="{F725E263-56CB-4D36-9476-7F4B4ADFC2CA}" destId="{4C9DE664-EB1A-4F3D-8C25-631DE5800ED4}" srcOrd="4" destOrd="0" presId="urn:microsoft.com/office/officeart/2018/2/layout/IconLabelDescriptionList"/>
    <dgm:cxn modelId="{3A1A3BDC-F254-4F3E-895F-F8801F950A34}" type="presParOf" srcId="{426B1EC1-842D-4F6F-B145-25CE4E8B0426}" destId="{B058539C-E6FE-4181-BEEF-AEC3043C5B46}" srcOrd="3" destOrd="0" presId="urn:microsoft.com/office/officeart/2018/2/layout/IconLabelDescriptionList"/>
    <dgm:cxn modelId="{09ACA2A8-6CB4-4F17-AFC6-4AFF4AB4F7FD}" type="presParOf" srcId="{426B1EC1-842D-4F6F-B145-25CE4E8B0426}" destId="{96C75942-D34B-4CA0-A089-4FB31367562B}" srcOrd="4" destOrd="0" presId="urn:microsoft.com/office/officeart/2018/2/layout/IconLabelDescriptionList"/>
    <dgm:cxn modelId="{9A70074A-6C96-4CE1-AA7E-21D42EE0CA2F}" type="presParOf" srcId="{96C75942-D34B-4CA0-A089-4FB31367562B}" destId="{69517E73-D534-43A3-B9BF-8DA7F1A6BD84}" srcOrd="0" destOrd="0" presId="urn:microsoft.com/office/officeart/2018/2/layout/IconLabelDescriptionList"/>
    <dgm:cxn modelId="{BE3A641D-C652-4B22-B6BC-CE5C6BE3D615}" type="presParOf" srcId="{96C75942-D34B-4CA0-A089-4FB31367562B}" destId="{57502053-2F8B-4334-BE03-E3076329CBFE}" srcOrd="1" destOrd="0" presId="urn:microsoft.com/office/officeart/2018/2/layout/IconLabelDescriptionList"/>
    <dgm:cxn modelId="{1D2920B3-9DD4-4911-BEBA-05D9D2027F63}" type="presParOf" srcId="{96C75942-D34B-4CA0-A089-4FB31367562B}" destId="{A6E56A97-AB4A-43AB-80D0-3E4BCD0436E7}" srcOrd="2" destOrd="0" presId="urn:microsoft.com/office/officeart/2018/2/layout/IconLabelDescriptionList"/>
    <dgm:cxn modelId="{C50EE4C2-3902-44B1-8748-E4EABE9AEFC0}" type="presParOf" srcId="{96C75942-D34B-4CA0-A089-4FB31367562B}" destId="{D4DD19D9-44E3-4E90-9C6E-757D704DED06}" srcOrd="3" destOrd="0" presId="urn:microsoft.com/office/officeart/2018/2/layout/IconLabelDescriptionList"/>
    <dgm:cxn modelId="{0A2A5FA2-1DE6-44BD-B915-E9E97180B3CD}" type="presParOf" srcId="{96C75942-D34B-4CA0-A089-4FB31367562B}" destId="{76092DAB-CED7-46BF-A2CA-1DF4F5FDBD9C}" srcOrd="4" destOrd="0" presId="urn:microsoft.com/office/officeart/2018/2/layout/IconLabelDescriptionList"/>
    <dgm:cxn modelId="{E4A0F637-8CE8-4611-A73D-2034636241EF}" type="presParOf" srcId="{426B1EC1-842D-4F6F-B145-25CE4E8B0426}" destId="{FCADF3FF-3439-48D0-9467-D187A7C293E8}" srcOrd="5" destOrd="0" presId="urn:microsoft.com/office/officeart/2018/2/layout/IconLabelDescriptionList"/>
    <dgm:cxn modelId="{466726B2-D13D-42CD-B6AA-1348D1D759D4}" type="presParOf" srcId="{426B1EC1-842D-4F6F-B145-25CE4E8B0426}" destId="{B34DEC55-92A1-49D4-B9FA-276AD26A562A}" srcOrd="6" destOrd="0" presId="urn:microsoft.com/office/officeart/2018/2/layout/IconLabelDescriptionList"/>
    <dgm:cxn modelId="{D2FAB8F4-550A-4ABC-8B93-A69DBC48C578}" type="presParOf" srcId="{B34DEC55-92A1-49D4-B9FA-276AD26A562A}" destId="{9D022F65-93A1-4540-AAD7-FDBD30A75D99}" srcOrd="0" destOrd="0" presId="urn:microsoft.com/office/officeart/2018/2/layout/IconLabelDescriptionList"/>
    <dgm:cxn modelId="{5A8C9EA9-925E-40DB-833E-4DC5DD19BCB4}" type="presParOf" srcId="{B34DEC55-92A1-49D4-B9FA-276AD26A562A}" destId="{EF463758-DC32-415A-884A-2DE6CD227EB5}" srcOrd="1" destOrd="0" presId="urn:microsoft.com/office/officeart/2018/2/layout/IconLabelDescriptionList"/>
    <dgm:cxn modelId="{7590D360-3E5A-4C88-8570-F660162DDF4D}" type="presParOf" srcId="{B34DEC55-92A1-49D4-B9FA-276AD26A562A}" destId="{74686F5E-7D2F-4081-9D01-D649CE7FC32B}" srcOrd="2" destOrd="0" presId="urn:microsoft.com/office/officeart/2018/2/layout/IconLabelDescriptionList"/>
    <dgm:cxn modelId="{D85BEB57-AF66-4CB5-9D9B-DEF69E6E7416}" type="presParOf" srcId="{B34DEC55-92A1-49D4-B9FA-276AD26A562A}" destId="{5DCA9CAE-F625-4B53-9A8E-C3F558B3AD7D}" srcOrd="3" destOrd="0" presId="urn:microsoft.com/office/officeart/2018/2/layout/IconLabelDescriptionList"/>
    <dgm:cxn modelId="{C01D9568-B051-4A47-9BAA-E31B3D44A6C4}" type="presParOf" srcId="{B34DEC55-92A1-49D4-B9FA-276AD26A562A}" destId="{1752DBC4-0CF4-4101-AE83-70B4CE213BD2}" srcOrd="4" destOrd="0" presId="urn:microsoft.com/office/officeart/2018/2/layout/IconLabelDescriptionList"/>
    <dgm:cxn modelId="{513F45FE-92B8-4B68-A5B7-8B980E36EEF5}" type="presParOf" srcId="{426B1EC1-842D-4F6F-B145-25CE4E8B0426}" destId="{DFA6B6E4-0B93-41A9-9A27-360105265BA6}" srcOrd="7" destOrd="0" presId="urn:microsoft.com/office/officeart/2018/2/layout/IconLabelDescriptionList"/>
    <dgm:cxn modelId="{D51248F5-E790-43C8-94C1-95FFCDCE623A}" type="presParOf" srcId="{426B1EC1-842D-4F6F-B145-25CE4E8B0426}" destId="{2E590B1F-1272-4D4B-8652-CCD5B32FD1E9}" srcOrd="8" destOrd="0" presId="urn:microsoft.com/office/officeart/2018/2/layout/IconLabelDescriptionList"/>
    <dgm:cxn modelId="{32BBC29E-B933-4E92-B181-C2A4BA7C8477}" type="presParOf" srcId="{2E590B1F-1272-4D4B-8652-CCD5B32FD1E9}" destId="{6758B259-7BF1-4D60-9CE1-1013E97E076C}" srcOrd="0" destOrd="0" presId="urn:microsoft.com/office/officeart/2018/2/layout/IconLabelDescriptionList"/>
    <dgm:cxn modelId="{FF48E7C4-CF29-45F3-A2CF-1FEE84E81115}" type="presParOf" srcId="{2E590B1F-1272-4D4B-8652-CCD5B32FD1E9}" destId="{31C11137-37C8-4E18-BBD8-252211CB0A8F}" srcOrd="1" destOrd="0" presId="urn:microsoft.com/office/officeart/2018/2/layout/IconLabelDescriptionList"/>
    <dgm:cxn modelId="{B924BB77-A11F-4AE4-B643-FF13561B0B79}" type="presParOf" srcId="{2E590B1F-1272-4D4B-8652-CCD5B32FD1E9}" destId="{AFB6E56E-6C4E-4E43-B1F4-254ED8FA5D8F}" srcOrd="2" destOrd="0" presId="urn:microsoft.com/office/officeart/2018/2/layout/IconLabelDescriptionList"/>
    <dgm:cxn modelId="{62CF5AE9-C949-4B05-9774-125A61671640}" type="presParOf" srcId="{2E590B1F-1272-4D4B-8652-CCD5B32FD1E9}" destId="{341AE06E-60A4-4623-8492-4400C3970064}" srcOrd="3" destOrd="0" presId="urn:microsoft.com/office/officeart/2018/2/layout/IconLabelDescriptionList"/>
    <dgm:cxn modelId="{E7363D53-164F-4D85-B22B-27C059123DCB}" type="presParOf" srcId="{2E590B1F-1272-4D4B-8652-CCD5B32FD1E9}" destId="{3FA5852C-2ED4-464A-8E65-4BAFB2A084C6}" srcOrd="4" destOrd="0" presId="urn:microsoft.com/office/officeart/2018/2/layout/IconLabelDescriptionList"/>
    <dgm:cxn modelId="{B08991EF-8E16-4C30-99CC-F0928815FFBC}" type="presParOf" srcId="{426B1EC1-842D-4F6F-B145-25CE4E8B0426}" destId="{03646AF6-3CB8-4177-927C-0867B2AC4289}" srcOrd="9" destOrd="0" presId="urn:microsoft.com/office/officeart/2018/2/layout/IconLabelDescriptionList"/>
    <dgm:cxn modelId="{B01417E1-F531-4E61-B255-0F578FBDAF81}" type="presParOf" srcId="{426B1EC1-842D-4F6F-B145-25CE4E8B0426}" destId="{222B8114-A952-47EA-A5EB-C728CF057798}" srcOrd="10" destOrd="0" presId="urn:microsoft.com/office/officeart/2018/2/layout/IconLabelDescriptionList"/>
    <dgm:cxn modelId="{1799D367-D6A2-4F10-B124-7C4B5AC82EE8}" type="presParOf" srcId="{222B8114-A952-47EA-A5EB-C728CF057798}" destId="{0E97C3B7-236F-4995-BAFA-30E94CF5DDC4}" srcOrd="0" destOrd="0" presId="urn:microsoft.com/office/officeart/2018/2/layout/IconLabelDescriptionList"/>
    <dgm:cxn modelId="{FF79D074-3D31-4E91-93AB-4E751251A1EC}" type="presParOf" srcId="{222B8114-A952-47EA-A5EB-C728CF057798}" destId="{5CD36265-1D9D-4BA8-90F5-FB278082260D}" srcOrd="1" destOrd="0" presId="urn:microsoft.com/office/officeart/2018/2/layout/IconLabelDescriptionList"/>
    <dgm:cxn modelId="{8A71E44C-BBA7-4D13-99C9-A3F9E86911F5}" type="presParOf" srcId="{222B8114-A952-47EA-A5EB-C728CF057798}" destId="{FCF4AB91-1A20-4F26-BC2A-F2993CFB771D}" srcOrd="2" destOrd="0" presId="urn:microsoft.com/office/officeart/2018/2/layout/IconLabelDescriptionList"/>
    <dgm:cxn modelId="{5B0C8204-4C14-47F9-8B2C-8787F18BDAE9}" type="presParOf" srcId="{222B8114-A952-47EA-A5EB-C728CF057798}" destId="{714D8332-1782-4C7C-A6AB-ADACE195046B}" srcOrd="3" destOrd="0" presId="urn:microsoft.com/office/officeart/2018/2/layout/IconLabelDescriptionList"/>
    <dgm:cxn modelId="{05E5E491-8D07-48C3-9EE7-12353FEBAFFA}" type="presParOf" srcId="{222B8114-A952-47EA-A5EB-C728CF057798}" destId="{99BC110C-EF6F-4AA9-8793-33A47881C74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58EDE-855F-490A-AC8A-953299A15078}">
      <dsp:nvSpPr>
        <dsp:cNvPr id="0" name=""/>
        <dsp:cNvSpPr/>
      </dsp:nvSpPr>
      <dsp:spPr>
        <a:xfrm>
          <a:off x="11883" y="205581"/>
          <a:ext cx="542844" cy="471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FFF15-CA64-470C-9FEB-ACD75F781054}">
      <dsp:nvSpPr>
        <dsp:cNvPr id="0" name=""/>
        <dsp:cNvSpPr/>
      </dsp:nvSpPr>
      <dsp:spPr>
        <a:xfrm>
          <a:off x="11883" y="794639"/>
          <a:ext cx="1550983" cy="153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All the Key Metrics (OT%, IF%, OTIF%) are far behind the target</a:t>
          </a:r>
          <a:endParaRPr lang="en-US" sz="1400" kern="1200"/>
        </a:p>
      </dsp:txBody>
      <dsp:txXfrm>
        <a:off x="11883" y="794639"/>
        <a:ext cx="1550983" cy="1536320"/>
      </dsp:txXfrm>
    </dsp:sp>
    <dsp:sp modelId="{250BD141-7CA4-4E83-9383-3280FFF299DD}">
      <dsp:nvSpPr>
        <dsp:cNvPr id="0" name=""/>
        <dsp:cNvSpPr/>
      </dsp:nvSpPr>
      <dsp:spPr>
        <a:xfrm>
          <a:off x="11883" y="2385523"/>
          <a:ext cx="1550983" cy="548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02066-60D9-4870-A9A1-D37D8AB5532C}">
      <dsp:nvSpPr>
        <dsp:cNvPr id="0" name=""/>
        <dsp:cNvSpPr/>
      </dsp:nvSpPr>
      <dsp:spPr>
        <a:xfrm>
          <a:off x="1834289" y="205581"/>
          <a:ext cx="542844" cy="471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9438F-8C1D-41D1-839B-917103C10ED4}">
      <dsp:nvSpPr>
        <dsp:cNvPr id="0" name=""/>
        <dsp:cNvSpPr/>
      </dsp:nvSpPr>
      <dsp:spPr>
        <a:xfrm>
          <a:off x="1834289" y="794639"/>
          <a:ext cx="1550983" cy="153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On an average, orders are delayed 0.42 days from the agreed date of delivery</a:t>
          </a:r>
          <a:endParaRPr lang="en-US" sz="1400" kern="1200"/>
        </a:p>
      </dsp:txBody>
      <dsp:txXfrm>
        <a:off x="1834289" y="794639"/>
        <a:ext cx="1550983" cy="1536320"/>
      </dsp:txXfrm>
    </dsp:sp>
    <dsp:sp modelId="{4C9DE664-EB1A-4F3D-8C25-631DE5800ED4}">
      <dsp:nvSpPr>
        <dsp:cNvPr id="0" name=""/>
        <dsp:cNvSpPr/>
      </dsp:nvSpPr>
      <dsp:spPr>
        <a:xfrm>
          <a:off x="1834289" y="2385523"/>
          <a:ext cx="1550983" cy="548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17E73-D534-43A3-B9BF-8DA7F1A6BD84}">
      <dsp:nvSpPr>
        <dsp:cNvPr id="0" name=""/>
        <dsp:cNvSpPr/>
      </dsp:nvSpPr>
      <dsp:spPr>
        <a:xfrm>
          <a:off x="3656696" y="205581"/>
          <a:ext cx="542844" cy="471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56A97-AB4A-43AB-80D0-3E4BCD0436E7}">
      <dsp:nvSpPr>
        <dsp:cNvPr id="0" name=""/>
        <dsp:cNvSpPr/>
      </dsp:nvSpPr>
      <dsp:spPr>
        <a:xfrm>
          <a:off x="3656696" y="794639"/>
          <a:ext cx="1550983" cy="153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Lotus Mart, Coolblue, Acclaimed stores have the highest orders as well as delayed the most to deliver the products on time </a:t>
          </a:r>
          <a:endParaRPr lang="en-US" sz="1400" kern="1200"/>
        </a:p>
      </dsp:txBody>
      <dsp:txXfrm>
        <a:off x="3656696" y="794639"/>
        <a:ext cx="1550983" cy="1536320"/>
      </dsp:txXfrm>
    </dsp:sp>
    <dsp:sp modelId="{76092DAB-CED7-46BF-A2CA-1DF4F5FDBD9C}">
      <dsp:nvSpPr>
        <dsp:cNvPr id="0" name=""/>
        <dsp:cNvSpPr/>
      </dsp:nvSpPr>
      <dsp:spPr>
        <a:xfrm>
          <a:off x="3656696" y="2385523"/>
          <a:ext cx="1550983" cy="548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Is it because we are not estimating the right delivery date?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Is it because we are receiving more orders than expected?</a:t>
          </a:r>
          <a:endParaRPr lang="en-US" sz="1100" kern="1200"/>
        </a:p>
      </dsp:txBody>
      <dsp:txXfrm>
        <a:off x="3656696" y="2385523"/>
        <a:ext cx="1550983" cy="548216"/>
      </dsp:txXfrm>
    </dsp:sp>
    <dsp:sp modelId="{9D022F65-93A1-4540-AAD7-FDBD30A75D99}">
      <dsp:nvSpPr>
        <dsp:cNvPr id="0" name=""/>
        <dsp:cNvSpPr/>
      </dsp:nvSpPr>
      <dsp:spPr>
        <a:xfrm>
          <a:off x="5479102" y="205581"/>
          <a:ext cx="542844" cy="4717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86F5E-7D2F-4081-9D01-D649CE7FC32B}">
      <dsp:nvSpPr>
        <dsp:cNvPr id="0" name=""/>
        <dsp:cNvSpPr/>
      </dsp:nvSpPr>
      <dsp:spPr>
        <a:xfrm>
          <a:off x="5479102" y="794639"/>
          <a:ext cx="1550983" cy="153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Ghee, curd and butter products are most delayed to deliver. </a:t>
          </a:r>
          <a:endParaRPr lang="en-US" sz="1400" kern="1200"/>
        </a:p>
      </dsp:txBody>
      <dsp:txXfrm>
        <a:off x="5479102" y="794639"/>
        <a:ext cx="1550983" cy="1536320"/>
      </dsp:txXfrm>
    </dsp:sp>
    <dsp:sp modelId="{1752DBC4-0CF4-4101-AE83-70B4CE213BD2}">
      <dsp:nvSpPr>
        <dsp:cNvPr id="0" name=""/>
        <dsp:cNvSpPr/>
      </dsp:nvSpPr>
      <dsp:spPr>
        <a:xfrm>
          <a:off x="5479102" y="2385523"/>
          <a:ext cx="1550983" cy="548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8B259-7BF1-4D60-9CE1-1013E97E076C}">
      <dsp:nvSpPr>
        <dsp:cNvPr id="0" name=""/>
        <dsp:cNvSpPr/>
      </dsp:nvSpPr>
      <dsp:spPr>
        <a:xfrm>
          <a:off x="7301508" y="205581"/>
          <a:ext cx="542844" cy="4717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6E56E-6C4E-4E43-B1F4-254ED8FA5D8F}">
      <dsp:nvSpPr>
        <dsp:cNvPr id="0" name=""/>
        <dsp:cNvSpPr/>
      </dsp:nvSpPr>
      <dsp:spPr>
        <a:xfrm>
          <a:off x="7301508" y="794639"/>
          <a:ext cx="1550983" cy="153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There is no noticeable improvements in any of the key metrics in the last few months</a:t>
          </a:r>
          <a:endParaRPr lang="en-US" sz="1400" kern="1200"/>
        </a:p>
      </dsp:txBody>
      <dsp:txXfrm>
        <a:off x="7301508" y="794639"/>
        <a:ext cx="1550983" cy="1536320"/>
      </dsp:txXfrm>
    </dsp:sp>
    <dsp:sp modelId="{3FA5852C-2ED4-464A-8E65-4BAFB2A084C6}">
      <dsp:nvSpPr>
        <dsp:cNvPr id="0" name=""/>
        <dsp:cNvSpPr/>
      </dsp:nvSpPr>
      <dsp:spPr>
        <a:xfrm>
          <a:off x="7301508" y="2385523"/>
          <a:ext cx="1550983" cy="548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7C3B7-236F-4995-BAFA-30E94CF5DDC4}">
      <dsp:nvSpPr>
        <dsp:cNvPr id="0" name=""/>
        <dsp:cNvSpPr/>
      </dsp:nvSpPr>
      <dsp:spPr>
        <a:xfrm>
          <a:off x="9123914" y="205581"/>
          <a:ext cx="542844" cy="4717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4AB91-1A20-4F26-BC2A-F2993CFB771D}">
      <dsp:nvSpPr>
        <dsp:cNvPr id="0" name=""/>
        <dsp:cNvSpPr/>
      </dsp:nvSpPr>
      <dsp:spPr>
        <a:xfrm>
          <a:off x="9123914" y="794639"/>
          <a:ext cx="1550983" cy="153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There is a huge gap in IF% for most of the customers. Is it because of less production?</a:t>
          </a:r>
          <a:endParaRPr lang="en-US" sz="1400" kern="1200"/>
        </a:p>
      </dsp:txBody>
      <dsp:txXfrm>
        <a:off x="9123914" y="794639"/>
        <a:ext cx="1550983" cy="1536320"/>
      </dsp:txXfrm>
    </dsp:sp>
    <dsp:sp modelId="{99BC110C-EF6F-4AA9-8793-33A47881C742}">
      <dsp:nvSpPr>
        <dsp:cNvPr id="0" name=""/>
        <dsp:cNvSpPr/>
      </dsp:nvSpPr>
      <dsp:spPr>
        <a:xfrm>
          <a:off x="9123914" y="2385523"/>
          <a:ext cx="1550983" cy="548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9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46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22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7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6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2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19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9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6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1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6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0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7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4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2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1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0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2EB6A-6EC9-49EB-98A1-753D5825A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976" y="3739568"/>
            <a:ext cx="10893094" cy="19159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6600">
                <a:solidFill>
                  <a:srgbClr val="EBEBEB"/>
                </a:solidFill>
              </a:rPr>
              <a:t>Code basics – Resume challenge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4A552-F873-41D8-956F-B9A41953B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529" y="5656301"/>
            <a:ext cx="9684774" cy="53530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October Month – Presented By : Sreenath Mk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7A19F-F1BE-4E00-8D57-E83B7EE91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55" y="934065"/>
            <a:ext cx="2517058" cy="25170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711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C4AB-7593-4BC8-9BB3-603E7794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Some Major Insights</a:t>
            </a:r>
            <a:endParaRPr lang="en-IN" dirty="0"/>
          </a:p>
        </p:txBody>
      </p:sp>
      <p:graphicFrame>
        <p:nvGraphicFramePr>
          <p:cNvPr id="8" name="TextBox 3">
            <a:extLst>
              <a:ext uri="{FF2B5EF4-FFF2-40B4-BE49-F238E27FC236}">
                <a16:creationId xmlns:a16="http://schemas.microsoft.com/office/drawing/2014/main" id="{45C0EC37-266F-41EF-99B2-5FA08B24B978}"/>
              </a:ext>
            </a:extLst>
          </p:cNvPr>
          <p:cNvGraphicFramePr/>
          <p:nvPr/>
        </p:nvGraphicFramePr>
        <p:xfrm>
          <a:off x="810000" y="2547991"/>
          <a:ext cx="10686782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30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98" y="803751"/>
            <a:ext cx="5371351" cy="525049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AtliQ Mart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646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39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Company’s Background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98" y="973667"/>
            <a:ext cx="2366650" cy="2315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2694159" y="3540101"/>
            <a:ext cx="2571310" cy="61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IN" sz="338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AtliQ Mart</a:t>
            </a:r>
            <a:endParaRPr lang="en-IN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1645336" y="4682049"/>
            <a:ext cx="4755937" cy="122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9536">
              <a:spcAft>
                <a:spcPts val="600"/>
              </a:spcAft>
            </a:pPr>
            <a:r>
              <a:rPr lang="en-IN" sz="338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FMCG Manufacturer</a:t>
            </a:r>
          </a:p>
          <a:p>
            <a:pPr algn="ctr" defTabSz="859536">
              <a:spcAft>
                <a:spcPts val="600"/>
              </a:spcAft>
            </a:pPr>
            <a:r>
              <a:rPr lang="en-IN" sz="3384" b="1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+mn-cs"/>
              </a:rPr>
              <a:t>Gujarat, India. </a:t>
            </a:r>
            <a:r>
              <a:rPr lang="en-IN" sz="338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214858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DC0F2C-5C27-4EC6-9754-B361B0C72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77E138-7645-4D07-B09A-9F3642A68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6C5CFB-285C-4778-978B-B23EF471F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0C4BFD8-0A80-40F1-9F9B-E9981F6B7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F080229-11A6-48C1-B5FC-010FF29E7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F3838-F7FD-4275-8FE5-11B53CF38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014878A-F933-408B-A8C5-8853A9EB4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358457-400C-407C-B1C7-322E3A951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B5C445F-93DC-425D-8531-0B9FF4434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D7CA6C4-0411-42B4-9084-F7340B4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B0122352-D2A8-463A-98F7-51B4C4409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385410"/>
            <a:ext cx="8761413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Company’s Background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6A0E89-562A-4A9E-98AC-2BA897ABB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160" y="1164592"/>
            <a:ext cx="1114383" cy="1090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583438" y="2373047"/>
            <a:ext cx="121075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2336">
              <a:spcAft>
                <a:spcPts val="600"/>
              </a:spcAft>
            </a:pPr>
            <a:r>
              <a:rPr lang="en-IN" sz="158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AtliQ Mart</a:t>
            </a:r>
            <a:endParaRPr lang="en-IN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5089579" y="2910755"/>
            <a:ext cx="2239425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02336">
              <a:spcAft>
                <a:spcPts val="600"/>
              </a:spcAft>
            </a:pPr>
            <a:r>
              <a:rPr lang="en-IN" sz="158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FMCG Manufacturer</a:t>
            </a:r>
          </a:p>
          <a:p>
            <a:pPr algn="ctr" defTabSz="402336">
              <a:spcAft>
                <a:spcPts val="600"/>
              </a:spcAft>
            </a:pPr>
            <a:r>
              <a:rPr lang="en-IN" sz="1584" b="1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+mn-cs"/>
              </a:rPr>
              <a:t>Gujarat, India. </a:t>
            </a:r>
            <a:r>
              <a:rPr lang="en-IN" sz="158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IN" b="1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E86EAF8-C7D6-4940-9593-09EC02D83C3C}"/>
              </a:ext>
            </a:extLst>
          </p:cNvPr>
          <p:cNvSpPr/>
          <p:nvPr/>
        </p:nvSpPr>
        <p:spPr>
          <a:xfrm rot="3278439">
            <a:off x="5021333" y="3766153"/>
            <a:ext cx="136490" cy="446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8EC2D3B-4DCE-4DBD-BA8B-6234E0032738}"/>
              </a:ext>
            </a:extLst>
          </p:cNvPr>
          <p:cNvSpPr/>
          <p:nvPr/>
        </p:nvSpPr>
        <p:spPr>
          <a:xfrm>
            <a:off x="6120568" y="3804550"/>
            <a:ext cx="136490" cy="446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BA540B2-D8CD-49CD-ABCC-3A35C97B608E}"/>
              </a:ext>
            </a:extLst>
          </p:cNvPr>
          <p:cNvSpPr/>
          <p:nvPr/>
        </p:nvSpPr>
        <p:spPr>
          <a:xfrm rot="19133780">
            <a:off x="7196433" y="3737916"/>
            <a:ext cx="136490" cy="446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39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Company’s Background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21" y="973667"/>
            <a:ext cx="1540629" cy="1507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3100185" y="2644350"/>
            <a:ext cx="1673858" cy="4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7784">
              <a:spcAft>
                <a:spcPts val="600"/>
              </a:spcAft>
            </a:pPr>
            <a:r>
              <a:rPr lang="en-IN" sz="219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AtliQ Mart</a:t>
            </a:r>
            <a:endParaRPr lang="en-IN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2417428" y="3387729"/>
            <a:ext cx="3095994" cy="84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57784">
              <a:spcAft>
                <a:spcPts val="600"/>
              </a:spcAft>
            </a:pPr>
            <a:r>
              <a:rPr lang="en-IN" sz="219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FMCG Manufacturer</a:t>
            </a:r>
          </a:p>
          <a:p>
            <a:pPr algn="ctr" defTabSz="557784">
              <a:spcAft>
                <a:spcPts val="600"/>
              </a:spcAft>
            </a:pPr>
            <a:r>
              <a:rPr lang="en-IN" sz="2196" b="1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+mn-cs"/>
              </a:rPr>
              <a:t>Gujarat, India. </a:t>
            </a:r>
            <a:r>
              <a:rPr lang="en-IN" sz="219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IN" b="1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E86EAF8-C7D6-4940-9593-09EC02D83C3C}"/>
              </a:ext>
            </a:extLst>
          </p:cNvPr>
          <p:cNvSpPr/>
          <p:nvPr/>
        </p:nvSpPr>
        <p:spPr>
          <a:xfrm rot="3278439">
            <a:off x="2323077" y="4570312"/>
            <a:ext cx="188697" cy="617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8EC2D3B-4DCE-4DBD-BA8B-6234E0032738}"/>
              </a:ext>
            </a:extLst>
          </p:cNvPr>
          <p:cNvSpPr/>
          <p:nvPr/>
        </p:nvSpPr>
        <p:spPr>
          <a:xfrm>
            <a:off x="3842765" y="4623396"/>
            <a:ext cx="188697" cy="617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BA540B2-D8CD-49CD-ABCC-3A35C97B608E}"/>
              </a:ext>
            </a:extLst>
          </p:cNvPr>
          <p:cNvSpPr/>
          <p:nvPr/>
        </p:nvSpPr>
        <p:spPr>
          <a:xfrm rot="19133780">
            <a:off x="5330143" y="4531274"/>
            <a:ext cx="188697" cy="617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D738A-BF5D-4188-B13C-44DD4F463DFD}"/>
              </a:ext>
            </a:extLst>
          </p:cNvPr>
          <p:cNvSpPr txBox="1"/>
          <p:nvPr/>
        </p:nvSpPr>
        <p:spPr>
          <a:xfrm>
            <a:off x="1068328" y="5134514"/>
            <a:ext cx="1042786" cy="4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7784">
              <a:spcAft>
                <a:spcPts val="600"/>
              </a:spcAft>
            </a:pPr>
            <a:r>
              <a:rPr lang="en-IN" sz="2196" b="1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+mn-cs"/>
              </a:rPr>
              <a:t>Surat</a:t>
            </a:r>
            <a:endParaRPr lang="en-IN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B018E-A1A3-4429-9AE7-BB8B45DF0A40}"/>
              </a:ext>
            </a:extLst>
          </p:cNvPr>
          <p:cNvSpPr txBox="1"/>
          <p:nvPr/>
        </p:nvSpPr>
        <p:spPr>
          <a:xfrm>
            <a:off x="2861519" y="5448443"/>
            <a:ext cx="2055711" cy="4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7784">
              <a:spcAft>
                <a:spcPts val="600"/>
              </a:spcAft>
            </a:pPr>
            <a:r>
              <a:rPr lang="en-IN" sz="2196" b="1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+mn-cs"/>
              </a:rPr>
              <a:t>Ahmedabad</a:t>
            </a:r>
            <a:endParaRPr lang="en-IN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7C46A-6DEB-4D4B-B806-A4BFC78C3B66}"/>
              </a:ext>
            </a:extLst>
          </p:cNvPr>
          <p:cNvSpPr txBox="1"/>
          <p:nvPr/>
        </p:nvSpPr>
        <p:spPr>
          <a:xfrm>
            <a:off x="5427721" y="5056524"/>
            <a:ext cx="1550560" cy="4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7784">
              <a:spcAft>
                <a:spcPts val="600"/>
              </a:spcAft>
            </a:pPr>
            <a:r>
              <a:rPr lang="en-IN" sz="2196" b="1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+mn-cs"/>
              </a:rPr>
              <a:t>Vadodra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07754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8" r="14017" b="-1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>
            <a:off x="639098" y="2418735"/>
            <a:ext cx="6072776" cy="3811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Few key customers didn’t renew their annual contract due to service issue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Suspected Reasons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Late delivery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Not delivering in Full</a:t>
            </a:r>
          </a:p>
        </p:txBody>
      </p:sp>
    </p:spTree>
    <p:extLst>
      <p:ext uri="{BB962C8B-B14F-4D97-AF65-F5344CB8AC3E}">
        <p14:creationId xmlns:p14="http://schemas.microsoft.com/office/powerpoint/2010/main" val="1521922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Expectation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98" y="803751"/>
            <a:ext cx="5371351" cy="525049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Clear understanding of key metrics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on-time delivery (OT) %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In-full delivery (IF) %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OnTime in full (OTIF) %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908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Who Am I 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90318-1AD1-4A02-AD43-705644DD1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2" r="35574" b="-1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3B9DE-E3A7-4D78-8C52-F00C86DD9E5B}"/>
              </a:ext>
            </a:extLst>
          </p:cNvPr>
          <p:cNvSpPr txBox="1"/>
          <p:nvPr/>
        </p:nvSpPr>
        <p:spPr>
          <a:xfrm>
            <a:off x="639098" y="2418735"/>
            <a:ext cx="6072776" cy="3811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Peter Pandey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Data Analyst – Supply chain Team</a:t>
            </a:r>
          </a:p>
        </p:txBody>
      </p:sp>
    </p:spTree>
    <p:extLst>
      <p:ext uri="{BB962C8B-B14F-4D97-AF65-F5344CB8AC3E}">
        <p14:creationId xmlns:p14="http://schemas.microsoft.com/office/powerpoint/2010/main" val="1960084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4D7F5CE-A719-44F7-9C5B-4BC25A14E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325AC-5B1D-4D98-9DA5-45075A5C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333" y="2099733"/>
            <a:ext cx="5730960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Dashboard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BB584-D465-4D95-AC8E-253DDBD548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3355"/>
          <a:stretch/>
        </p:blipFill>
        <p:spPr>
          <a:xfrm>
            <a:off x="478965" y="471948"/>
            <a:ext cx="3751053" cy="5909207"/>
          </a:xfrm>
          <a:prstGeom prst="rect">
            <a:avLst/>
          </a:prstGeom>
          <a:ln>
            <a:noFill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163AD8F-ACE5-4FCB-A39E-DF84A721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23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107</TotalTime>
  <Words>240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poppins</vt:lpstr>
      <vt:lpstr>Wingdings 3</vt:lpstr>
      <vt:lpstr>Ion Boardroom</vt:lpstr>
      <vt:lpstr>Code basics – Resume challenge </vt:lpstr>
      <vt:lpstr>Company’s Background</vt:lpstr>
      <vt:lpstr>Company’s Background</vt:lpstr>
      <vt:lpstr>Company’s Background</vt:lpstr>
      <vt:lpstr>Company’s Background</vt:lpstr>
      <vt:lpstr>Problem Statement</vt:lpstr>
      <vt:lpstr>Expectation</vt:lpstr>
      <vt:lpstr>Who Am I ??</vt:lpstr>
      <vt:lpstr>Dashboard Design</vt:lpstr>
      <vt:lpstr>Some Major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basics – Resume challenge </dc:title>
  <dc:creator>Naveen S</dc:creator>
  <cp:lastModifiedBy>Sreenath Chinna</cp:lastModifiedBy>
  <cp:revision>8</cp:revision>
  <dcterms:created xsi:type="dcterms:W3CDTF">2022-10-22T05:58:05Z</dcterms:created>
  <dcterms:modified xsi:type="dcterms:W3CDTF">2023-12-23T18:01:26Z</dcterms:modified>
</cp:coreProperties>
</file>