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400" r:id="rId2"/>
    <p:sldId id="403" r:id="rId3"/>
    <p:sldId id="425" r:id="rId4"/>
    <p:sldId id="430" r:id="rId5"/>
    <p:sldId id="431" r:id="rId6"/>
    <p:sldId id="432" r:id="rId7"/>
    <p:sldId id="433" r:id="rId8"/>
    <p:sldId id="435" r:id="rId9"/>
    <p:sldId id="436" r:id="rId10"/>
    <p:sldId id="390" r:id="rId11"/>
  </p:sldIdLst>
  <p:sldSz cx="9144000" cy="5143500" type="screen16x9"/>
  <p:notesSz cx="6858000" cy="9144000"/>
  <p:embeddedFontLst>
    <p:embeddedFont>
      <p:font typeface="Squada One" panose="020B0604020202020204" charset="0"/>
      <p:regular r:id="rId13"/>
    </p:embeddedFont>
    <p:embeddedFont>
      <p:font typeface="Fredoka One" panose="020B0604020202020204" charset="0"/>
      <p:regular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Algerian" panose="020B0604020202020204" charset="0"/>
      <p:regular r:id="rId24"/>
    </p:embeddedFont>
    <p:embeddedFont>
      <p:font typeface="Barlow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14186-E326-01BE-A255-D4A7F653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4" y="940584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2040728" y="2107232"/>
            <a:ext cx="5440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002060"/>
                </a:solidFill>
                <a:latin typeface="Squada One" panose="02000000000000000000" charset="0"/>
              </a:rPr>
              <a:t>pyautogui</a:t>
            </a:r>
            <a:r>
              <a:rPr lang="en-US" altLang="ko-KR" sz="2800" dirty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pitchFamily="2" charset="0"/>
              </a:rPr>
              <a:t>pygame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D6D49-6633-DC2D-CB09-4329207CF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81325"/>
          <a:stretch/>
        </p:blipFill>
        <p:spPr>
          <a:xfrm>
            <a:off x="1604139" y="3036268"/>
            <a:ext cx="6093372" cy="1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879" y="448118"/>
            <a:ext cx="64482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AI Snake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0" y="1677719"/>
            <a:ext cx="547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single-player variant of Snake is a well-known and popular video game that requires a player to navigate a line-based representation of a snake through a two-dimensional playing area, while avoiding collisions with the walls of the playing area and the body of the snake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 score and the snake length are increased whenever the snake is moved through items representing food.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4DDCE-13BA-2F17-0AAA-A6C1F186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74" y="1917481"/>
            <a:ext cx="3019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1755884" y="1422745"/>
            <a:ext cx="563223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Solver uses breadth-first search to find the shortest path.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Intuitively, we expect the path to be as straight as possible so there will be less scattered empty points on the map.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trick for implementation is that during each iteration, the adjacent point in the last traversed direction will be traversed first.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470398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Shortest Path - </a:t>
            </a:r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Solver</a:t>
            </a:r>
          </a:p>
        </p:txBody>
      </p:sp>
    </p:spTree>
    <p:extLst>
      <p:ext uri="{BB962C8B-B14F-4D97-AF65-F5344CB8AC3E}">
        <p14:creationId xmlns:p14="http://schemas.microsoft.com/office/powerpoint/2010/main" val="368862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1755884" y="1209911"/>
            <a:ext cx="563223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longest path problem on the game map (i.e., a cyclic, undirected and unweighted graph) is NP-hard.</a:t>
            </a:r>
          </a:p>
          <a:p>
            <a:pPr algn="just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Solver uses a heuristic algorithm to find suboptimal solutions.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Suppose we want to find the longest path from point A to point B on a 4*4 game map.</a:t>
            </a:r>
          </a:p>
          <a:p>
            <a:pPr algn="just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solver first finds the shortest path between the two points and then extends each pair of path pieces until no extensions can be found: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301826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Longest Path - </a:t>
            </a:r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Solver</a:t>
            </a:r>
          </a:p>
        </p:txBody>
      </p:sp>
    </p:spTree>
    <p:extLst>
      <p:ext uri="{BB962C8B-B14F-4D97-AF65-F5344CB8AC3E}">
        <p14:creationId xmlns:p14="http://schemas.microsoft.com/office/powerpoint/2010/main" val="283557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220719" y="1343918"/>
            <a:ext cx="563223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greedy algorithm is a simple, intuitive algorithm that is used in optimization problems.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algorithm makes the optimal choice at each step as it attempts to find the overall optimal way to solve the entire problem.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will choose what appears to be the optimal immediate choice, so it will choose 12 instead of 3 at the second step and will not reach the best solution, which contains 99.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301826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Greedy Path - </a:t>
            </a:r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Solver</a:t>
            </a:r>
          </a:p>
        </p:txBody>
      </p:sp>
      <p:pic>
        <p:nvPicPr>
          <p:cNvPr id="6" name="Picture 5" descr="With a goal of reaching the largest sum, at each step, the greedy algorithm will choose what appears to be the optimal immediate choice, so it will choose 12 instead of 3 at the second step and will not reach the best solution, which contains 99.">
            <a:extLst>
              <a:ext uri="{FF2B5EF4-FFF2-40B4-BE49-F238E27FC236}">
                <a16:creationId xmlns:a16="http://schemas.microsoft.com/office/drawing/2014/main" id="{A8153B27-5FE2-0121-D302-F5A59F7120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81" y="198251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1755883" y="1950890"/>
            <a:ext cx="563223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snake to eat the food along the shortest path if it thinks the snake will be safe.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Otherwise, it makes the snake wander around until a safe path can be found.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As it needs paths searching, it depends on [Path Solver]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301826"/>
            <a:ext cx="7086673" cy="129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Greedy Solver in Snake Game - </a:t>
            </a:r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Solver</a:t>
            </a:r>
            <a:endParaRPr lang="en-IN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6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242393" y="1667111"/>
            <a:ext cx="466856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builds a Hamiltonian cycle on the game map first and then directs the snake to eat the food along the cycle path.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 reduce the average steps the snake takes to success, it enables the snake to take shortcuts if possible.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Again, it depends on to find the longest path.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301826"/>
            <a:ext cx="7086673" cy="129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Hamilton solver in Snake Game - </a:t>
            </a:r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Solver</a:t>
            </a:r>
            <a:endParaRPr lang="en-IN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enter image description here">
            <a:extLst>
              <a:ext uri="{FF2B5EF4-FFF2-40B4-BE49-F238E27FC236}">
                <a16:creationId xmlns:a16="http://schemas.microsoft.com/office/drawing/2014/main" id="{28A6A4FF-7392-E82F-D8AC-B4177E30A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 r="6714" b="25628"/>
          <a:stretch/>
        </p:blipFill>
        <p:spPr bwMode="auto">
          <a:xfrm>
            <a:off x="5268954" y="1422118"/>
            <a:ext cx="1442113" cy="14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nter image description here">
            <a:extLst>
              <a:ext uri="{FF2B5EF4-FFF2-40B4-BE49-F238E27FC236}">
                <a16:creationId xmlns:a16="http://schemas.microsoft.com/office/drawing/2014/main" id="{9F1E3C2B-14F5-DF93-34BF-7FEC586C6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1176"/>
          <a:stretch/>
        </p:blipFill>
        <p:spPr bwMode="auto">
          <a:xfrm>
            <a:off x="7406983" y="1422118"/>
            <a:ext cx="1494624" cy="1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nter image description here">
            <a:extLst>
              <a:ext uri="{FF2B5EF4-FFF2-40B4-BE49-F238E27FC236}">
                <a16:creationId xmlns:a16="http://schemas.microsoft.com/office/drawing/2014/main" id="{A89DECA5-E481-B2AF-D638-D1AF1DF7A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5" r="6922" b="24898"/>
          <a:stretch/>
        </p:blipFill>
        <p:spPr bwMode="auto">
          <a:xfrm>
            <a:off x="5268954" y="3409371"/>
            <a:ext cx="1531828" cy="15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nter image description here">
            <a:extLst>
              <a:ext uri="{FF2B5EF4-FFF2-40B4-BE49-F238E27FC236}">
                <a16:creationId xmlns:a16="http://schemas.microsoft.com/office/drawing/2014/main" id="{5E74F1E3-61A2-564A-00B0-C833F21E9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r="6031" b="19906"/>
          <a:stretch/>
        </p:blipFill>
        <p:spPr bwMode="auto">
          <a:xfrm>
            <a:off x="7406983" y="3409371"/>
            <a:ext cx="1494624" cy="16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2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220719" y="1486909"/>
            <a:ext cx="661363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err="1">
                <a:solidFill>
                  <a:srgbClr val="0070C0"/>
                </a:solidFill>
                <a:latin typeface="Barlow" panose="00000500000000000000" pitchFamily="2" charset="0"/>
                <a:cs typeface="Arial" pitchFamily="34" charset="0"/>
              </a:rPr>
              <a:t>Qlearning</a:t>
            </a:r>
            <a:endParaRPr lang="en-US" altLang="ko-KR" sz="1800" b="1" dirty="0">
              <a:solidFill>
                <a:srgbClr val="0070C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Q-learning learns the action-value function Q(s, a): how good to take an action at a particular state.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Barlow" panose="00000500000000000000" pitchFamily="2" charset="0"/>
                <a:cs typeface="Arial" pitchFamily="34" charset="0"/>
              </a:rPr>
              <a:t>DQLN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reinforcement learning algorithm that combines Q-Learning with deep neural networks to let reinforcement learning work for complex, high-dimensional environments, like video games, or robotics.</a:t>
            </a:r>
          </a:p>
          <a:p>
            <a:pPr algn="just"/>
            <a:endParaRPr lang="en-US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301826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Deep </a:t>
            </a:r>
            <a:r>
              <a:rPr lang="en-IN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QLearning</a:t>
            </a:r>
            <a:endParaRPr lang="en-IN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Image for post">
            <a:extLst>
              <a:ext uri="{FF2B5EF4-FFF2-40B4-BE49-F238E27FC236}">
                <a16:creationId xmlns:a16="http://schemas.microsoft.com/office/drawing/2014/main" id="{4755DE82-6921-BDDF-8EF1-48C32266F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31675"/>
          <a:stretch/>
        </p:blipFill>
        <p:spPr bwMode="auto">
          <a:xfrm>
            <a:off x="6960477" y="2240762"/>
            <a:ext cx="1683327" cy="16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0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484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Squada One</vt:lpstr>
      <vt:lpstr>Arial</vt:lpstr>
      <vt:lpstr>Wingdings</vt:lpstr>
      <vt:lpstr>Fredoka One</vt:lpstr>
      <vt:lpstr>Raleway</vt:lpstr>
      <vt:lpstr>Cambria Math</vt:lpstr>
      <vt:lpstr>Cambria</vt:lpstr>
      <vt:lpstr>Algerian</vt:lpstr>
      <vt:lpstr>Barlow</vt:lpstr>
      <vt:lpstr>Retato Slideshow by Slidesgo</vt:lpstr>
      <vt:lpstr>PowerPoint Presentation</vt:lpstr>
      <vt:lpstr>Installing Libraries</vt:lpstr>
      <vt:lpstr>AI Snake Game</vt:lpstr>
      <vt:lpstr>Shortest Path - Path Solver</vt:lpstr>
      <vt:lpstr>Longest Path - Path Solver</vt:lpstr>
      <vt:lpstr>Greedy Path - Path Solver</vt:lpstr>
      <vt:lpstr>Greedy Solver in Snake Game - Path Solver</vt:lpstr>
      <vt:lpstr>Hamilton solver in Snake Game - Path Solver</vt:lpstr>
      <vt:lpstr>Deep QLearning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95</cp:revision>
  <dcterms:modified xsi:type="dcterms:W3CDTF">2023-12-08T09:03:05Z</dcterms:modified>
</cp:coreProperties>
</file>