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9"/>
  </p:notesMasterIdLst>
  <p:sldIdLst>
    <p:sldId id="400" r:id="rId2"/>
    <p:sldId id="392" r:id="rId3"/>
    <p:sldId id="409" r:id="rId4"/>
    <p:sldId id="410" r:id="rId5"/>
    <p:sldId id="411" r:id="rId6"/>
    <p:sldId id="412" r:id="rId7"/>
    <p:sldId id="413" r:id="rId8"/>
    <p:sldId id="418" r:id="rId9"/>
    <p:sldId id="416" r:id="rId10"/>
    <p:sldId id="417" r:id="rId11"/>
    <p:sldId id="419" r:id="rId12"/>
    <p:sldId id="420" r:id="rId13"/>
    <p:sldId id="421" r:id="rId14"/>
    <p:sldId id="422" r:id="rId15"/>
    <p:sldId id="423" r:id="rId16"/>
    <p:sldId id="424" r:id="rId17"/>
    <p:sldId id="390" r:id="rId18"/>
  </p:sldIdLst>
  <p:sldSz cx="9144000" cy="5143500" type="screen16x9"/>
  <p:notesSz cx="6858000" cy="9144000"/>
  <p:embeddedFontLst>
    <p:embeddedFont>
      <p:font typeface="Algerian" panose="020B0604020202020204" charset="0"/>
      <p:regular r:id="rId20"/>
    </p:embeddedFont>
    <p:embeddedFont>
      <p:font typeface="Cambria" panose="02040503050406030204" pitchFamily="18" charset="0"/>
      <p:regular r:id="rId21"/>
      <p:bold r:id="rId22"/>
      <p:italic r:id="rId23"/>
      <p:boldItalic r:id="rId24"/>
    </p:embeddedFont>
    <p:embeddedFont>
      <p:font typeface="Squada One" panose="020B0604020202020204" charset="0"/>
      <p:regular r:id="rId25"/>
    </p:embeddedFont>
    <p:embeddedFont>
      <p:font typeface="Cambria Math" panose="02040503050406030204" pitchFamily="18" charset="0"/>
      <p:regular r:id="rId26"/>
    </p:embeddedFont>
    <p:embeddedFont>
      <p:font typeface="Fira Sans Condensed" panose="020B0604020202020204" charset="0"/>
      <p:regular r:id="rId27"/>
      <p:bold r:id="rId28"/>
      <p:italic r:id="rId29"/>
      <p:boldItalic r:id="rId30"/>
    </p:embeddedFont>
    <p:embeddedFont>
      <p:font typeface="Barlow" panose="020B0604020202020204" charset="0"/>
      <p:regular r:id="rId31"/>
      <p:bold r:id="rId32"/>
      <p:italic r:id="rId33"/>
      <p:boldItalic r:id="rId34"/>
    </p:embeddedFont>
    <p:embeddedFont>
      <p:font typeface="Fredoka One" panose="020B0604020202020204" charset="0"/>
      <p:regular r:id="rId35"/>
    </p:embeddedFont>
    <p:embeddedFont>
      <p:font typeface="맑은 고딕" panose="020B0503020000020004" pitchFamily="34" charset="-127"/>
      <p:regular r:id="rId36"/>
      <p:bold r:id="rId37"/>
    </p:embeddedFont>
    <p:embeddedFont>
      <p:font typeface="Fira Sans Condensed ExtraBold" panose="020B0604020202020204" charset="0"/>
      <p:bold r:id="rId38"/>
      <p:boldItalic r:id="rId39"/>
    </p:embeddedFont>
    <p:embeddedFont>
      <p:font typeface="Raleway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esh de villiers" initials="rv" lastIdx="1" clrIdx="0">
    <p:extLst>
      <p:ext uri="{19B8F6BF-5375-455C-9EA6-DF929625EA0E}">
        <p15:presenceInfo xmlns:p15="http://schemas.microsoft.com/office/powerpoint/2012/main" userId="0bde652fbc22c9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FFFF8F"/>
    <a:srgbClr val="DAC2EC"/>
    <a:srgbClr val="FFECAF"/>
    <a:srgbClr val="FFB9B9"/>
    <a:srgbClr val="D8EEC0"/>
    <a:srgbClr val="CCFF33"/>
    <a:srgbClr val="CCFFCC"/>
    <a:srgbClr val="F9B4A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E41AE4-29CA-49B4-99A8-09D1E0EC09DD}">
  <a:tblStyle styleId="{B4E41AE4-29CA-49B4-99A8-09D1E0EC09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7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font" Target="fonts/font24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viewProps" Target="viewProps.xml"/><Relationship Id="rId20" Type="http://schemas.openxmlformats.org/officeDocument/2006/relationships/font" Target="fonts/font1.fntdata"/><Relationship Id="rId41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894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8" r:id="rId3"/>
    <p:sldLayoutId id="2147483661" r:id="rId4"/>
    <p:sldLayoutId id="2147483673" r:id="rId5"/>
    <p:sldLayoutId id="2147483684" r:id="rId6"/>
    <p:sldLayoutId id="214748369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7A0EDA-2696-F7C5-DD79-0FCA13760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5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8;p30">
            <a:extLst>
              <a:ext uri="{FF2B5EF4-FFF2-40B4-BE49-F238E27FC236}">
                <a16:creationId xmlns:a16="http://schemas.microsoft.com/office/drawing/2014/main" id="{954E9DF6-DF14-050C-322D-F9507D5D71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9000" y="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200" b="1" dirty="0">
                <a:latin typeface="Cambria" panose="02040503050406030204" pitchFamily="18" charset="0"/>
                <a:ea typeface="Cambria" panose="02040503050406030204" pitchFamily="18" charset="0"/>
              </a:rPr>
              <a:t>100 image at a time</a:t>
            </a:r>
            <a:endParaRPr sz="32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9CEA0-382D-08F7-CDD9-945F7CF8E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82" y="476201"/>
            <a:ext cx="8362222" cy="450779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444A42-EBEE-C762-80B1-3B446D6EA57B}"/>
              </a:ext>
            </a:extLst>
          </p:cNvPr>
          <p:cNvCxnSpPr/>
          <p:nvPr/>
        </p:nvCxnSpPr>
        <p:spPr>
          <a:xfrm flipV="1">
            <a:off x="1030014" y="1124607"/>
            <a:ext cx="3363310" cy="1376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AD05A4-BB12-A96C-9063-B8E04906C540}"/>
              </a:ext>
            </a:extLst>
          </p:cNvPr>
          <p:cNvCxnSpPr/>
          <p:nvPr/>
        </p:nvCxnSpPr>
        <p:spPr>
          <a:xfrm flipV="1">
            <a:off x="1345324" y="1313794"/>
            <a:ext cx="2984938" cy="1198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FBDDA8-E169-D4AF-2FA9-6EE0128DFBA5}"/>
              </a:ext>
            </a:extLst>
          </p:cNvPr>
          <p:cNvCxnSpPr/>
          <p:nvPr/>
        </p:nvCxnSpPr>
        <p:spPr>
          <a:xfrm flipV="1">
            <a:off x="1618593" y="1460938"/>
            <a:ext cx="2701159" cy="1051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FA9195-C28F-6BCF-14BE-CFEDE3F5244E}"/>
              </a:ext>
            </a:extLst>
          </p:cNvPr>
          <p:cNvCxnSpPr/>
          <p:nvPr/>
        </p:nvCxnSpPr>
        <p:spPr>
          <a:xfrm flipV="1">
            <a:off x="1923393" y="1608083"/>
            <a:ext cx="2406869" cy="903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95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8;p30">
            <a:extLst>
              <a:ext uri="{FF2B5EF4-FFF2-40B4-BE49-F238E27FC236}">
                <a16:creationId xmlns:a16="http://schemas.microsoft.com/office/drawing/2014/main" id="{8481AA0C-BFC1-4444-C979-DAB2B632D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9000" y="126633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200" b="1" dirty="0">
                <a:latin typeface="Cambria" panose="02040503050406030204" pitchFamily="18" charset="0"/>
                <a:ea typeface="Cambria" panose="02040503050406030204" pitchFamily="18" charset="0"/>
              </a:rPr>
              <a:t>In TensorFlow</a:t>
            </a:r>
            <a:endParaRPr sz="32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CE79CC-190D-DE8B-5688-64FF748F4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97" y="1078605"/>
            <a:ext cx="8569606" cy="3373445"/>
          </a:xfrm>
          <a:prstGeom prst="rect">
            <a:avLst/>
          </a:prstGeom>
        </p:spPr>
      </p:pic>
      <p:cxnSp>
        <p:nvCxnSpPr>
          <p:cNvPr id="5" name="Curved Connector 75">
            <a:extLst>
              <a:ext uri="{FF2B5EF4-FFF2-40B4-BE49-F238E27FC236}">
                <a16:creationId xmlns:a16="http://schemas.microsoft.com/office/drawing/2014/main" id="{6DA63C07-BFA2-3462-AB75-A3065E341756}"/>
              </a:ext>
            </a:extLst>
          </p:cNvPr>
          <p:cNvCxnSpPr/>
          <p:nvPr/>
        </p:nvCxnSpPr>
        <p:spPr>
          <a:xfrm rot="16200000" flipV="1">
            <a:off x="1008993" y="1692166"/>
            <a:ext cx="378373" cy="3573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77">
            <a:extLst>
              <a:ext uri="{FF2B5EF4-FFF2-40B4-BE49-F238E27FC236}">
                <a16:creationId xmlns:a16="http://schemas.microsoft.com/office/drawing/2014/main" id="{7CF4872F-BF2A-15CC-EE14-067FE330626B}"/>
              </a:ext>
            </a:extLst>
          </p:cNvPr>
          <p:cNvCxnSpPr/>
          <p:nvPr/>
        </p:nvCxnSpPr>
        <p:spPr>
          <a:xfrm rot="10800000">
            <a:off x="4929352" y="1534511"/>
            <a:ext cx="546538" cy="3993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79">
            <a:extLst>
              <a:ext uri="{FF2B5EF4-FFF2-40B4-BE49-F238E27FC236}">
                <a16:creationId xmlns:a16="http://schemas.microsoft.com/office/drawing/2014/main" id="{64F30F8B-16EB-4F3D-361C-528154E9C672}"/>
              </a:ext>
            </a:extLst>
          </p:cNvPr>
          <p:cNvCxnSpPr/>
          <p:nvPr/>
        </p:nvCxnSpPr>
        <p:spPr>
          <a:xfrm rot="5400000" flipH="1" flipV="1">
            <a:off x="5707117" y="1513491"/>
            <a:ext cx="504497" cy="2102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81">
            <a:extLst>
              <a:ext uri="{FF2B5EF4-FFF2-40B4-BE49-F238E27FC236}">
                <a16:creationId xmlns:a16="http://schemas.microsoft.com/office/drawing/2014/main" id="{259CAFCD-3F4B-7707-1647-02936CBEEC96}"/>
              </a:ext>
            </a:extLst>
          </p:cNvPr>
          <p:cNvCxnSpPr/>
          <p:nvPr/>
        </p:nvCxnSpPr>
        <p:spPr>
          <a:xfrm rot="5400000" flipH="1" flipV="1">
            <a:off x="6390290" y="1681656"/>
            <a:ext cx="252249" cy="2522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19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8;p30">
            <a:extLst>
              <a:ext uri="{FF2B5EF4-FFF2-40B4-BE49-F238E27FC236}">
                <a16:creationId xmlns:a16="http://schemas.microsoft.com/office/drawing/2014/main" id="{B1308D64-D9AF-B35C-CCD3-F60C75A279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28450" y="372676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SOFTMAX Function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E5A261-EB69-C533-6366-4709668970A5}"/>
              </a:ext>
            </a:extLst>
          </p:cNvPr>
          <p:cNvSpPr/>
          <p:nvPr/>
        </p:nvSpPr>
        <p:spPr>
          <a:xfrm>
            <a:off x="328785" y="1663905"/>
            <a:ext cx="516655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Softmax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activation function will be applied in the last layer of Neural network, instead of 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ReLU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, 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tanh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, Sigmoid.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It is used to map the non-normalized output of a network to a probability distribution over predicted output class. That is it converts output of last layer into a essential probability distribution.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44D16-3324-571B-3E81-9D537BF28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236" y="3518098"/>
            <a:ext cx="3062594" cy="1050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CB1C4E-331F-7EE3-691B-48D7385A7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835" y="1663905"/>
            <a:ext cx="2616992" cy="22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9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8;p30">
            <a:extLst>
              <a:ext uri="{FF2B5EF4-FFF2-40B4-BE49-F238E27FC236}">
                <a16:creationId xmlns:a16="http://schemas.microsoft.com/office/drawing/2014/main" id="{0C1040BA-0C92-BE62-925F-8EB4ABD95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31381" y="64202"/>
            <a:ext cx="53651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Implementation of NN</a:t>
            </a:r>
            <a:endParaRPr sz="36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18CFC-0800-F2D5-E46E-C8862354AF0B}"/>
              </a:ext>
            </a:extLst>
          </p:cNvPr>
          <p:cNvSpPr/>
          <p:nvPr/>
        </p:nvSpPr>
        <p:spPr>
          <a:xfrm>
            <a:off x="2446693" y="1358319"/>
            <a:ext cx="48804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Set of Input features and random weights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Weights will be optimized by back propagation</a:t>
            </a:r>
          </a:p>
        </p:txBody>
      </p:sp>
      <p:sp>
        <p:nvSpPr>
          <p:cNvPr id="5" name="Google Shape;318;p30">
            <a:extLst>
              <a:ext uri="{FF2B5EF4-FFF2-40B4-BE49-F238E27FC236}">
                <a16:creationId xmlns:a16="http://schemas.microsoft.com/office/drawing/2014/main" id="{6BC3DC7D-C270-2FC2-614D-4D3A78BFA227}"/>
              </a:ext>
            </a:extLst>
          </p:cNvPr>
          <p:cNvSpPr txBox="1">
            <a:spLocks/>
          </p:cNvSpPr>
          <p:nvPr/>
        </p:nvSpPr>
        <p:spPr>
          <a:xfrm>
            <a:off x="2131382" y="1933286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Back Propagation</a:t>
            </a:r>
            <a:endParaRPr lang="en-IN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51166A-0A0E-438C-F3E6-D1E510B05C56}"/>
              </a:ext>
            </a:extLst>
          </p:cNvPr>
          <p:cNvSpPr/>
          <p:nvPr/>
        </p:nvSpPr>
        <p:spPr>
          <a:xfrm>
            <a:off x="2446692" y="2576061"/>
            <a:ext cx="51365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Calculating error between predicted output and target output and use Gradient descent method to update weights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D2364A-176A-59F3-AF3E-A1BD0CB92B5B}"/>
              </a:ext>
            </a:extLst>
          </p:cNvPr>
          <p:cNvSpPr/>
          <p:nvPr/>
        </p:nvSpPr>
        <p:spPr>
          <a:xfrm>
            <a:off x="2377814" y="3915625"/>
            <a:ext cx="55364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Machine Learning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It operates iteratively to find the optimal values for its parameters. user-defined learning rate, and initial parameter values</a:t>
            </a:r>
          </a:p>
        </p:txBody>
      </p:sp>
      <p:sp>
        <p:nvSpPr>
          <p:cNvPr id="8" name="Google Shape;318;p30">
            <a:extLst>
              <a:ext uri="{FF2B5EF4-FFF2-40B4-BE49-F238E27FC236}">
                <a16:creationId xmlns:a16="http://schemas.microsoft.com/office/drawing/2014/main" id="{51CDFB9D-935C-5183-D466-9D4F4245F4F3}"/>
              </a:ext>
            </a:extLst>
          </p:cNvPr>
          <p:cNvSpPr txBox="1">
            <a:spLocks/>
          </p:cNvSpPr>
          <p:nvPr/>
        </p:nvSpPr>
        <p:spPr>
          <a:xfrm>
            <a:off x="2131382" y="3221103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Gradient Descent</a:t>
            </a:r>
            <a:endParaRPr lang="en-IN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Google Shape;318;p30">
            <a:extLst>
              <a:ext uri="{FF2B5EF4-FFF2-40B4-BE49-F238E27FC236}">
                <a16:creationId xmlns:a16="http://schemas.microsoft.com/office/drawing/2014/main" id="{C7C54778-BFB5-0998-5964-7F69B1134D40}"/>
              </a:ext>
            </a:extLst>
          </p:cNvPr>
          <p:cNvSpPr txBox="1">
            <a:spLocks/>
          </p:cNvSpPr>
          <p:nvPr/>
        </p:nvSpPr>
        <p:spPr>
          <a:xfrm>
            <a:off x="2131382" y="764245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Feed Forward</a:t>
            </a:r>
            <a:endParaRPr lang="en-IN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68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8;p30">
            <a:extLst>
              <a:ext uri="{FF2B5EF4-FFF2-40B4-BE49-F238E27FC236}">
                <a16:creationId xmlns:a16="http://schemas.microsoft.com/office/drawing/2014/main" id="{F43A09F0-6DAF-B704-334D-B424285590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9230" y="245031"/>
            <a:ext cx="635834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200" b="1" dirty="0">
                <a:latin typeface="Cambria" panose="02040503050406030204" pitchFamily="18" charset="0"/>
                <a:ea typeface="Cambria" panose="02040503050406030204" pitchFamily="18" charset="0"/>
              </a:rPr>
              <a:t>Vanishing &amp; Exploding Gradient</a:t>
            </a:r>
            <a:endParaRPr sz="32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32747-970A-C2AA-340C-D98DEAADCDCF}"/>
              </a:ext>
            </a:extLst>
          </p:cNvPr>
          <p:cNvSpPr/>
          <p:nvPr/>
        </p:nvSpPr>
        <p:spPr>
          <a:xfrm>
            <a:off x="1205157" y="968669"/>
            <a:ext cx="688649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It is very common problem in every Neural Network, which is associated with Backpropagation.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Weights of network are updated through backpropagation by finding gradients.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When the number of hidden layer is high, then the gradient vanishes or explodes as it propagates backward. It leads instability in network, unable to learn from training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explosion occurs through exponential growth by repeatedly multiplying gradients through the network layers that have values larger than 1.0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It can be fixed by redesigning the network, using Long Short Term Memory networks, Gradient clipping, etc.</a:t>
            </a:r>
          </a:p>
        </p:txBody>
      </p:sp>
    </p:spTree>
    <p:extLst>
      <p:ext uri="{BB962C8B-B14F-4D97-AF65-F5344CB8AC3E}">
        <p14:creationId xmlns:p14="http://schemas.microsoft.com/office/powerpoint/2010/main" val="337505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8;p30">
            <a:extLst>
              <a:ext uri="{FF2B5EF4-FFF2-40B4-BE49-F238E27FC236}">
                <a16:creationId xmlns:a16="http://schemas.microsoft.com/office/drawing/2014/main" id="{4F887596-0DCE-2B26-070C-03C1AF307C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6726" y="50409"/>
            <a:ext cx="71358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Keras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Basic Syntax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EC173E-1D84-6A72-0581-4479CA2590B3}"/>
              </a:ext>
            </a:extLst>
          </p:cNvPr>
          <p:cNvSpPr/>
          <p:nvPr/>
        </p:nvSpPr>
        <p:spPr>
          <a:xfrm>
            <a:off x="210267" y="1786025"/>
            <a:ext cx="61360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model.add</a:t>
            </a:r>
            <a:r>
              <a:rPr lang="en-US" altLang="ko-KR" b="1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(Dense(12, </a:t>
            </a:r>
            <a:r>
              <a:rPr lang="en-US" altLang="ko-KR" b="1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input_dim</a:t>
            </a:r>
            <a:r>
              <a:rPr lang="en-US" altLang="ko-KR" b="1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=8, </a:t>
            </a:r>
            <a:r>
              <a:rPr lang="en-US" altLang="ko-KR" b="1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init</a:t>
            </a:r>
            <a:r>
              <a:rPr lang="en-US" altLang="ko-KR" b="1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='uniform', activation='</a:t>
            </a:r>
            <a:r>
              <a:rPr lang="en-US" altLang="ko-KR" b="1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relu</a:t>
            </a:r>
            <a:r>
              <a:rPr lang="en-US" altLang="ko-KR" b="1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'))</a:t>
            </a:r>
          </a:p>
          <a:p>
            <a:endParaRPr lang="en-US" altLang="ko-KR" b="1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b="1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model.add</a:t>
            </a:r>
            <a:r>
              <a:rPr lang="en-US" altLang="ko-KR" b="1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(Dense(8, activation='</a:t>
            </a:r>
            <a:r>
              <a:rPr lang="en-US" altLang="ko-KR" b="1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relu</a:t>
            </a:r>
            <a:r>
              <a:rPr lang="en-US" altLang="ko-KR" b="1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'))</a:t>
            </a:r>
          </a:p>
          <a:p>
            <a:endParaRPr lang="en-US" altLang="ko-KR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</p:txBody>
      </p:sp>
      <p:pic>
        <p:nvPicPr>
          <p:cNvPr id="5" name="Picture 2" descr="nn">
            <a:extLst>
              <a:ext uri="{FF2B5EF4-FFF2-40B4-BE49-F238E27FC236}">
                <a16:creationId xmlns:a16="http://schemas.microsoft.com/office/drawing/2014/main" id="{78555CC7-19C2-F5BD-630A-2C47CBB17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505" y="1021720"/>
            <a:ext cx="3575730" cy="396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7046D74-6E3F-EB79-CAA2-E9B3CD2762D9}"/>
              </a:ext>
            </a:extLst>
          </p:cNvPr>
          <p:cNvSpPr/>
          <p:nvPr/>
        </p:nvSpPr>
        <p:spPr>
          <a:xfrm>
            <a:off x="210267" y="1152324"/>
            <a:ext cx="31266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Adding Layers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E43B11-1709-7B22-EA8B-2169988C2F66}"/>
              </a:ext>
            </a:extLst>
          </p:cNvPr>
          <p:cNvSpPr/>
          <p:nvPr/>
        </p:nvSpPr>
        <p:spPr>
          <a:xfrm>
            <a:off x="298320" y="3669457"/>
            <a:ext cx="48403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model.compile</a:t>
            </a:r>
            <a:r>
              <a:rPr lang="en-US" altLang="ko-KR" b="1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(loss='</a:t>
            </a:r>
            <a:r>
              <a:rPr lang="en-US" altLang="ko-KR" b="1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binary_crossentropy</a:t>
            </a:r>
            <a:r>
              <a:rPr lang="en-US" altLang="ko-KR" b="1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', 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	optimizer='</a:t>
            </a:r>
            <a:r>
              <a:rPr lang="en-US" altLang="ko-KR" b="1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adam</a:t>
            </a:r>
            <a:r>
              <a:rPr lang="en-US" altLang="ko-KR" b="1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', metrics=['accuracy'])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CE0EC5-CEA0-2315-1384-0D6787C10E5E}"/>
              </a:ext>
            </a:extLst>
          </p:cNvPr>
          <p:cNvSpPr/>
          <p:nvPr/>
        </p:nvSpPr>
        <p:spPr>
          <a:xfrm>
            <a:off x="298320" y="3094162"/>
            <a:ext cx="2903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Compile Model </a:t>
            </a:r>
          </a:p>
        </p:txBody>
      </p:sp>
    </p:spTree>
    <p:extLst>
      <p:ext uri="{BB962C8B-B14F-4D97-AF65-F5344CB8AC3E}">
        <p14:creationId xmlns:p14="http://schemas.microsoft.com/office/powerpoint/2010/main" val="158019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8;p30">
            <a:extLst>
              <a:ext uri="{FF2B5EF4-FFF2-40B4-BE49-F238E27FC236}">
                <a16:creationId xmlns:a16="http://schemas.microsoft.com/office/drawing/2014/main" id="{A4D4F8BE-3202-7BEC-EF3A-1828DEC126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9000" y="116403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Batch vs Epoch</a:t>
            </a:r>
            <a:endParaRPr sz="36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362962-1674-E065-7A5D-D22F3121AFAD}"/>
              </a:ext>
            </a:extLst>
          </p:cNvPr>
          <p:cNvSpPr/>
          <p:nvPr/>
        </p:nvSpPr>
        <p:spPr>
          <a:xfrm>
            <a:off x="539064" y="1283075"/>
            <a:ext cx="81782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Epoch</a:t>
            </a:r>
            <a:r>
              <a:rPr lang="en-US" altLang="ko-KR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 -</a:t>
            </a:r>
            <a:r>
              <a:rPr lang="en-US" altLang="ko-KR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One pass through all of the rows in the training </a:t>
            </a:r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dataset</a:t>
            </a:r>
          </a:p>
          <a:p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Batch</a:t>
            </a:r>
            <a:r>
              <a:rPr lang="en-US" altLang="ko-KR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 - 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One or more samples considered by the model within an epoch before weights are updated.</a:t>
            </a:r>
          </a:p>
          <a:p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C599BE-DD3A-054D-C464-441005D033E6}"/>
              </a:ext>
            </a:extLst>
          </p:cNvPr>
          <p:cNvSpPr/>
          <p:nvPr/>
        </p:nvSpPr>
        <p:spPr>
          <a:xfrm>
            <a:off x="691465" y="888515"/>
            <a:ext cx="58718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Training occurs over epochs and each epoch is split into batches.</a:t>
            </a:r>
          </a:p>
        </p:txBody>
      </p:sp>
      <p:sp>
        <p:nvSpPr>
          <p:cNvPr id="6" name="Google Shape;318;p30">
            <a:extLst>
              <a:ext uri="{FF2B5EF4-FFF2-40B4-BE49-F238E27FC236}">
                <a16:creationId xmlns:a16="http://schemas.microsoft.com/office/drawing/2014/main" id="{71F324E6-416C-F730-961E-684BAF614467}"/>
              </a:ext>
            </a:extLst>
          </p:cNvPr>
          <p:cNvSpPr txBox="1">
            <a:spLocks/>
          </p:cNvSpPr>
          <p:nvPr/>
        </p:nvSpPr>
        <p:spPr>
          <a:xfrm>
            <a:off x="539064" y="2541788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Squada One" panose="02000000000000000000" pitchFamily="2" charset="0"/>
              </a:rPr>
              <a:t>Save &amp; Load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522589-EC7B-5A7A-DE12-F15951BD4786}"/>
              </a:ext>
            </a:extLst>
          </p:cNvPr>
          <p:cNvSpPr/>
          <p:nvPr/>
        </p:nvSpPr>
        <p:spPr>
          <a:xfrm>
            <a:off x="691465" y="3444672"/>
            <a:ext cx="34842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model_json = 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model.to_json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with open("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model.json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", "w") as json_file:</a:t>
            </a:r>
          </a:p>
          <a:p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json_file.write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model_json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model.save_weights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("model.h5")</a:t>
            </a:r>
          </a:p>
          <a:p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print("Saved model to disk")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B3F12F-3938-2C12-46CC-C2D219B82237}"/>
              </a:ext>
            </a:extLst>
          </p:cNvPr>
          <p:cNvSpPr/>
          <p:nvPr/>
        </p:nvSpPr>
        <p:spPr>
          <a:xfrm>
            <a:off x="4521840" y="3483820"/>
            <a:ext cx="48463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json_file = open('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model.json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', 'r')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loaded_model_json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= 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json_file.read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json_file.close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loaded_model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= 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model_from_json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loaded_model_json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loaded_model.load_weights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("model.h5")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77767F-4DE3-1959-0C29-07DF61B8CB2D}"/>
              </a:ext>
            </a:extLst>
          </p:cNvPr>
          <p:cNvSpPr/>
          <p:nvPr/>
        </p:nvSpPr>
        <p:spPr>
          <a:xfrm>
            <a:off x="691465" y="3148775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Save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097E78-9837-9FDB-E0FE-9077A1B9388D}"/>
              </a:ext>
            </a:extLst>
          </p:cNvPr>
          <p:cNvSpPr/>
          <p:nvPr/>
        </p:nvSpPr>
        <p:spPr>
          <a:xfrm>
            <a:off x="4528252" y="319331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Load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63EFCD-AABD-4BE1-3110-9457EEF3F173}"/>
              </a:ext>
            </a:extLst>
          </p:cNvPr>
          <p:cNvSpPr/>
          <p:nvPr/>
        </p:nvSpPr>
        <p:spPr>
          <a:xfrm>
            <a:off x="539064" y="1984281"/>
            <a:ext cx="32768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sym typeface="Fira Sans Condensed ExtraBold"/>
              </a:rPr>
              <a:t>Keras</a:t>
            </a:r>
            <a:r>
              <a:rPr lang="en-IN" sz="2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sym typeface="Fira Sans Condensed ExtraBold"/>
              </a:rPr>
              <a:t> Basic Syntax</a:t>
            </a:r>
            <a:endParaRPr lang="en-IN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47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7BE227-6EA7-7142-6048-E505A3C5AEEC}"/>
              </a:ext>
            </a:extLst>
          </p:cNvPr>
          <p:cNvSpPr txBox="1"/>
          <p:nvPr/>
        </p:nvSpPr>
        <p:spPr>
          <a:xfrm>
            <a:off x="1152659" y="1756241"/>
            <a:ext cx="683868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accent2"/>
                </a:solidFill>
                <a:latin typeface="Algerian" panose="04020705040A02060702" pitchFamily="82" charset="0"/>
              </a:rPr>
              <a:t>NOVITECH COIMBATORE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B8992-D761-921A-FB45-B1F7BEF87C73}"/>
              </a:ext>
            </a:extLst>
          </p:cNvPr>
          <p:cNvSpPr txBox="1"/>
          <p:nvPr/>
        </p:nvSpPr>
        <p:spPr>
          <a:xfrm>
            <a:off x="1287608" y="2721426"/>
            <a:ext cx="60969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novitech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research</a:t>
            </a:r>
            <a:r>
              <a:rPr lang="en-US" sz="3200" b="1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and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development</a:t>
            </a:r>
            <a:endParaRPr lang="en-IN" sz="3200" b="1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183F49-651D-FFEC-5227-DC7455CE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597" y="1812069"/>
            <a:ext cx="699452" cy="4654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25BDAF-ED7B-C265-D64B-58DADA58C2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24" t="10456" r="28591" b="12466"/>
          <a:stretch/>
        </p:blipFill>
        <p:spPr>
          <a:xfrm>
            <a:off x="7415316" y="2633249"/>
            <a:ext cx="668734" cy="674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352FE5-4158-F87E-CD0D-BA503DEBEB43}"/>
              </a:ext>
            </a:extLst>
          </p:cNvPr>
          <p:cNvSpPr txBox="1"/>
          <p:nvPr/>
        </p:nvSpPr>
        <p:spPr>
          <a:xfrm>
            <a:off x="2286511" y="629811"/>
            <a:ext cx="457097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50" dirty="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  <a:r>
              <a:rPr lang="en-IN" sz="4050" dirty="0">
                <a:latin typeface="Algerian" panose="04020705040A02060702" pitchFamily="82" charset="0"/>
                <a:sym typeface="Wingdings" panose="05000000000000000000" pitchFamily="2" charset="2"/>
              </a:rPr>
              <a:t> </a:t>
            </a:r>
            <a:endParaRPr lang="en-IN" sz="4050" dirty="0">
              <a:latin typeface="Algerian" panose="04020705040A02060702" pitchFamily="82" charset="0"/>
            </a:endParaRPr>
          </a:p>
        </p:txBody>
      </p:sp>
      <p:pic>
        <p:nvPicPr>
          <p:cNvPr id="10" name="Picture 9" descr="Subscribe Button PNG, Subscribe Button Transparent Background - FreeIconsPNG">
            <a:extLst>
              <a:ext uri="{FF2B5EF4-FFF2-40B4-BE49-F238E27FC236}">
                <a16:creationId xmlns:a16="http://schemas.microsoft.com/office/drawing/2014/main" id="{EBC8002F-244E-1227-A1B6-F95F31BF5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0" t="31853" r="730" b="31097"/>
          <a:stretch/>
        </p:blipFill>
        <p:spPr bwMode="auto">
          <a:xfrm>
            <a:off x="3067411" y="3686316"/>
            <a:ext cx="2609588" cy="96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9687F1-35E6-AFAF-439B-0559A5098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00" y="3712146"/>
            <a:ext cx="814243" cy="81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09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50;p44">
            <a:extLst>
              <a:ext uri="{FF2B5EF4-FFF2-40B4-BE49-F238E27FC236}">
                <a16:creationId xmlns:a16="http://schemas.microsoft.com/office/drawing/2014/main" id="{EE9611FE-CC0A-A4EC-1680-90941094E2D6}"/>
              </a:ext>
            </a:extLst>
          </p:cNvPr>
          <p:cNvSpPr txBox="1">
            <a:spLocks noGrp="1"/>
          </p:cNvSpPr>
          <p:nvPr/>
        </p:nvSpPr>
        <p:spPr>
          <a:xfrm>
            <a:off x="1953469" y="1397020"/>
            <a:ext cx="5233066" cy="100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Cambria" panose="02040503050406030204" pitchFamily="18" charset="0"/>
                <a:ea typeface="Cambria" panose="02040503050406030204" pitchFamily="18" charset="0"/>
              </a:rPr>
              <a:t>Prerequisites for this Course</a:t>
            </a:r>
            <a:endParaRPr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751;p44">
            <a:extLst>
              <a:ext uri="{FF2B5EF4-FFF2-40B4-BE49-F238E27FC236}">
                <a16:creationId xmlns:a16="http://schemas.microsoft.com/office/drawing/2014/main" id="{F7913254-08D8-83E3-0BF6-D95C1A22C49C}"/>
              </a:ext>
            </a:extLst>
          </p:cNvPr>
          <p:cNvSpPr txBox="1">
            <a:spLocks noGrp="1"/>
          </p:cNvSpPr>
          <p:nvPr/>
        </p:nvSpPr>
        <p:spPr>
          <a:xfrm>
            <a:off x="311700" y="2668489"/>
            <a:ext cx="8520600" cy="165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○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■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○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■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○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Fira Sans Condensed"/>
              <a:buChar char="■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2400" b="1" dirty="0">
                <a:latin typeface="Barlow" panose="00000500000000000000" charset="0"/>
              </a:rPr>
              <a:t>Laptop with Good Internet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2400" b="1" dirty="0">
                <a:latin typeface="Barlow" panose="00000500000000000000" charset="0"/>
              </a:rPr>
              <a:t>No basic knowledge is required.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2400" b="1" dirty="0">
                <a:latin typeface="Barlow" panose="00000500000000000000" charset="0"/>
              </a:rPr>
              <a:t>Note &amp; Pen </a:t>
            </a:r>
          </a:p>
        </p:txBody>
      </p:sp>
      <p:grpSp>
        <p:nvGrpSpPr>
          <p:cNvPr id="6" name="Google Shape;1190;p59">
            <a:extLst>
              <a:ext uri="{FF2B5EF4-FFF2-40B4-BE49-F238E27FC236}">
                <a16:creationId xmlns:a16="http://schemas.microsoft.com/office/drawing/2014/main" id="{FD629E14-6296-E192-7398-2866BBD5453F}"/>
              </a:ext>
            </a:extLst>
          </p:cNvPr>
          <p:cNvGrpSpPr/>
          <p:nvPr/>
        </p:nvGrpSpPr>
        <p:grpSpPr>
          <a:xfrm>
            <a:off x="926423" y="706781"/>
            <a:ext cx="342434" cy="342905"/>
            <a:chOff x="4910812" y="1677610"/>
            <a:chExt cx="342434" cy="342905"/>
          </a:xfrm>
        </p:grpSpPr>
        <p:sp>
          <p:nvSpPr>
            <p:cNvPr id="15" name="Google Shape;1191;p59">
              <a:extLst>
                <a:ext uri="{FF2B5EF4-FFF2-40B4-BE49-F238E27FC236}">
                  <a16:creationId xmlns:a16="http://schemas.microsoft.com/office/drawing/2014/main" id="{07F50AF5-28FC-509F-A90E-63EEEC1F2C25}"/>
                </a:ext>
              </a:extLst>
            </p:cNvPr>
            <p:cNvSpPr/>
            <p:nvPr/>
          </p:nvSpPr>
          <p:spPr>
            <a:xfrm>
              <a:off x="4910812" y="1677610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67" y="2225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Google Shape;1192;p59">
              <a:extLst>
                <a:ext uri="{FF2B5EF4-FFF2-40B4-BE49-F238E27FC236}">
                  <a16:creationId xmlns:a16="http://schemas.microsoft.com/office/drawing/2014/main" id="{7796C53A-8750-53A5-A3F1-3BE9955F66DC}"/>
                </a:ext>
              </a:extLst>
            </p:cNvPr>
            <p:cNvSpPr/>
            <p:nvPr/>
          </p:nvSpPr>
          <p:spPr>
            <a:xfrm>
              <a:off x="4910812" y="1822128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67" y="1015"/>
                    <a:pt x="2867" y="226"/>
                  </a:cubicBezTo>
                  <a:cubicBezTo>
                    <a:pt x="2867" y="149"/>
                    <a:pt x="2862" y="73"/>
                    <a:pt x="2848" y="0"/>
                  </a:cubicBezTo>
                  <a:cubicBezTo>
                    <a:pt x="2740" y="686"/>
                    <a:pt x="2150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Google Shape;1193;p59">
              <a:extLst>
                <a:ext uri="{FF2B5EF4-FFF2-40B4-BE49-F238E27FC236}">
                  <a16:creationId xmlns:a16="http://schemas.microsoft.com/office/drawing/2014/main" id="{2A68DEFE-B65A-033A-DEE5-BC847D237565}"/>
                </a:ext>
              </a:extLst>
            </p:cNvPr>
            <p:cNvSpPr/>
            <p:nvPr/>
          </p:nvSpPr>
          <p:spPr>
            <a:xfrm>
              <a:off x="4994897" y="1762171"/>
              <a:ext cx="174263" cy="173782"/>
            </a:xfrm>
            <a:custGeom>
              <a:avLst/>
              <a:gdLst/>
              <a:ahLst/>
              <a:cxnLst/>
              <a:rect l="l" t="t" r="r" b="b"/>
              <a:pathLst>
                <a:path w="1459" h="1455" extrusionOk="0">
                  <a:moveTo>
                    <a:pt x="1021" y="439"/>
                  </a:moveTo>
                  <a:lnTo>
                    <a:pt x="1021" y="1017"/>
                  </a:lnTo>
                  <a:lnTo>
                    <a:pt x="444" y="1017"/>
                  </a:lnTo>
                  <a:lnTo>
                    <a:pt x="444" y="439"/>
                  </a:lnTo>
                  <a:close/>
                  <a:moveTo>
                    <a:pt x="222" y="1"/>
                  </a:moveTo>
                  <a:cubicBezTo>
                    <a:pt x="101" y="1"/>
                    <a:pt x="1" y="100"/>
                    <a:pt x="1" y="217"/>
                  </a:cubicBezTo>
                  <a:lnTo>
                    <a:pt x="1" y="1238"/>
                  </a:lnTo>
                  <a:cubicBezTo>
                    <a:pt x="1" y="1355"/>
                    <a:pt x="101" y="1454"/>
                    <a:pt x="222" y="1454"/>
                  </a:cubicBezTo>
                  <a:lnTo>
                    <a:pt x="1238" y="1454"/>
                  </a:lnTo>
                  <a:cubicBezTo>
                    <a:pt x="1359" y="1454"/>
                    <a:pt x="1459" y="1355"/>
                    <a:pt x="1459" y="1238"/>
                  </a:cubicBezTo>
                  <a:lnTo>
                    <a:pt x="1459" y="217"/>
                  </a:lnTo>
                  <a:cubicBezTo>
                    <a:pt x="1459" y="100"/>
                    <a:pt x="1359" y="1"/>
                    <a:pt x="1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oogle Shape;1198;p59">
            <a:extLst>
              <a:ext uri="{FF2B5EF4-FFF2-40B4-BE49-F238E27FC236}">
                <a16:creationId xmlns:a16="http://schemas.microsoft.com/office/drawing/2014/main" id="{9218854D-1E6A-0BA9-F548-99C120C53578}"/>
              </a:ext>
            </a:extLst>
          </p:cNvPr>
          <p:cNvGrpSpPr/>
          <p:nvPr/>
        </p:nvGrpSpPr>
        <p:grpSpPr>
          <a:xfrm>
            <a:off x="1337380" y="3985018"/>
            <a:ext cx="342434" cy="342905"/>
            <a:chOff x="4910815" y="3099836"/>
            <a:chExt cx="342434" cy="342905"/>
          </a:xfrm>
        </p:grpSpPr>
        <p:sp>
          <p:nvSpPr>
            <p:cNvPr id="12" name="Google Shape;1199;p59">
              <a:extLst>
                <a:ext uri="{FF2B5EF4-FFF2-40B4-BE49-F238E27FC236}">
                  <a16:creationId xmlns:a16="http://schemas.microsoft.com/office/drawing/2014/main" id="{CDF26580-F66F-74D7-77E1-50BF523AC643}"/>
                </a:ext>
              </a:extLst>
            </p:cNvPr>
            <p:cNvSpPr/>
            <p:nvPr/>
          </p:nvSpPr>
          <p:spPr>
            <a:xfrm>
              <a:off x="4910815" y="3099836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2"/>
                    <a:pt x="1" y="1436"/>
                  </a:cubicBezTo>
                  <a:cubicBezTo>
                    <a:pt x="1" y="2226"/>
                    <a:pt x="642" y="2871"/>
                    <a:pt x="1436" y="2871"/>
                  </a:cubicBezTo>
                  <a:cubicBezTo>
                    <a:pt x="2226" y="2871"/>
                    <a:pt x="2867" y="2226"/>
                    <a:pt x="2867" y="1436"/>
                  </a:cubicBezTo>
                  <a:cubicBezTo>
                    <a:pt x="2867" y="642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Google Shape;1200;p59">
              <a:extLst>
                <a:ext uri="{FF2B5EF4-FFF2-40B4-BE49-F238E27FC236}">
                  <a16:creationId xmlns:a16="http://schemas.microsoft.com/office/drawing/2014/main" id="{49E915E8-AEBF-869B-1BB2-2BEDC455F0D2}"/>
                </a:ext>
              </a:extLst>
            </p:cNvPr>
            <p:cNvSpPr/>
            <p:nvPr/>
          </p:nvSpPr>
          <p:spPr>
            <a:xfrm>
              <a:off x="4910815" y="3244355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50"/>
                    <a:pt x="1" y="226"/>
                  </a:cubicBezTo>
                  <a:cubicBezTo>
                    <a:pt x="1" y="1016"/>
                    <a:pt x="642" y="1661"/>
                    <a:pt x="1436" y="1661"/>
                  </a:cubicBezTo>
                  <a:cubicBezTo>
                    <a:pt x="2226" y="1661"/>
                    <a:pt x="2867" y="1016"/>
                    <a:pt x="2867" y="226"/>
                  </a:cubicBezTo>
                  <a:cubicBezTo>
                    <a:pt x="2867" y="150"/>
                    <a:pt x="2862" y="73"/>
                    <a:pt x="2848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Google Shape;1201;p59">
              <a:extLst>
                <a:ext uri="{FF2B5EF4-FFF2-40B4-BE49-F238E27FC236}">
                  <a16:creationId xmlns:a16="http://schemas.microsoft.com/office/drawing/2014/main" id="{65F9BADA-A831-AB88-1309-9334C3721941}"/>
                </a:ext>
              </a:extLst>
            </p:cNvPr>
            <p:cNvSpPr/>
            <p:nvPr/>
          </p:nvSpPr>
          <p:spPr>
            <a:xfrm>
              <a:off x="4992750" y="3178067"/>
              <a:ext cx="180713" cy="153716"/>
            </a:xfrm>
            <a:custGeom>
              <a:avLst/>
              <a:gdLst/>
              <a:ahLst/>
              <a:cxnLst/>
              <a:rect l="l" t="t" r="r" b="b"/>
              <a:pathLst>
                <a:path w="1513" h="1287" extrusionOk="0">
                  <a:moveTo>
                    <a:pt x="754" y="636"/>
                  </a:moveTo>
                  <a:lnTo>
                    <a:pt x="890" y="849"/>
                  </a:lnTo>
                  <a:lnTo>
                    <a:pt x="623" y="849"/>
                  </a:lnTo>
                  <a:lnTo>
                    <a:pt x="754" y="636"/>
                  </a:lnTo>
                  <a:close/>
                  <a:moveTo>
                    <a:pt x="754" y="1"/>
                  </a:moveTo>
                  <a:cubicBezTo>
                    <a:pt x="683" y="1"/>
                    <a:pt x="610" y="41"/>
                    <a:pt x="569" y="104"/>
                  </a:cubicBezTo>
                  <a:lnTo>
                    <a:pt x="42" y="953"/>
                  </a:lnTo>
                  <a:cubicBezTo>
                    <a:pt x="0" y="1020"/>
                    <a:pt x="0" y="1101"/>
                    <a:pt x="37" y="1174"/>
                  </a:cubicBezTo>
                  <a:cubicBezTo>
                    <a:pt x="77" y="1241"/>
                    <a:pt x="150" y="1286"/>
                    <a:pt x="231" y="1286"/>
                  </a:cubicBezTo>
                  <a:lnTo>
                    <a:pt x="1283" y="1286"/>
                  </a:lnTo>
                  <a:cubicBezTo>
                    <a:pt x="1364" y="1286"/>
                    <a:pt x="1436" y="1241"/>
                    <a:pt x="1477" y="1174"/>
                  </a:cubicBezTo>
                  <a:cubicBezTo>
                    <a:pt x="1512" y="1101"/>
                    <a:pt x="1512" y="1020"/>
                    <a:pt x="1468" y="953"/>
                  </a:cubicBezTo>
                  <a:lnTo>
                    <a:pt x="944" y="104"/>
                  </a:lnTo>
                  <a:cubicBezTo>
                    <a:pt x="904" y="41"/>
                    <a:pt x="831" y="1"/>
                    <a:pt x="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Google Shape;1194;p59">
            <a:extLst>
              <a:ext uri="{FF2B5EF4-FFF2-40B4-BE49-F238E27FC236}">
                <a16:creationId xmlns:a16="http://schemas.microsoft.com/office/drawing/2014/main" id="{5741BBC4-D2F4-27A0-A940-1285F5840334}"/>
              </a:ext>
            </a:extLst>
          </p:cNvPr>
          <p:cNvGrpSpPr/>
          <p:nvPr/>
        </p:nvGrpSpPr>
        <p:grpSpPr>
          <a:xfrm>
            <a:off x="7525475" y="4062653"/>
            <a:ext cx="343032" cy="342905"/>
            <a:chOff x="6749518" y="1677735"/>
            <a:chExt cx="343032" cy="342905"/>
          </a:xfrm>
        </p:grpSpPr>
        <p:sp>
          <p:nvSpPr>
            <p:cNvPr id="9" name="Google Shape;1195;p59">
              <a:extLst>
                <a:ext uri="{FF2B5EF4-FFF2-40B4-BE49-F238E27FC236}">
                  <a16:creationId xmlns:a16="http://schemas.microsoft.com/office/drawing/2014/main" id="{80171D26-4D50-3EB6-6B37-48341ACD58BE}"/>
                </a:ext>
              </a:extLst>
            </p:cNvPr>
            <p:cNvSpPr/>
            <p:nvPr/>
          </p:nvSpPr>
          <p:spPr>
            <a:xfrm>
              <a:off x="6749518" y="1677735"/>
              <a:ext cx="343032" cy="342905"/>
            </a:xfrm>
            <a:custGeom>
              <a:avLst/>
              <a:gdLst/>
              <a:ahLst/>
              <a:cxnLst/>
              <a:rect l="l" t="t" r="r" b="b"/>
              <a:pathLst>
                <a:path w="2872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71" y="2225"/>
                    <a:pt x="2871" y="1436"/>
                  </a:cubicBezTo>
                  <a:cubicBezTo>
                    <a:pt x="2871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1196;p59">
              <a:extLst>
                <a:ext uri="{FF2B5EF4-FFF2-40B4-BE49-F238E27FC236}">
                  <a16:creationId xmlns:a16="http://schemas.microsoft.com/office/drawing/2014/main" id="{638555AA-33B7-C06F-A2A4-134552CB9B65}"/>
                </a:ext>
              </a:extLst>
            </p:cNvPr>
            <p:cNvSpPr/>
            <p:nvPr/>
          </p:nvSpPr>
          <p:spPr>
            <a:xfrm>
              <a:off x="6749518" y="1822253"/>
              <a:ext cx="343032" cy="198386"/>
            </a:xfrm>
            <a:custGeom>
              <a:avLst/>
              <a:gdLst/>
              <a:ahLst/>
              <a:cxnLst/>
              <a:rect l="l" t="t" r="r" b="b"/>
              <a:pathLst>
                <a:path w="2872" h="1661" extrusionOk="0">
                  <a:moveTo>
                    <a:pt x="19" y="0"/>
                  </a:moveTo>
                  <a:cubicBezTo>
                    <a:pt x="9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71" y="1015"/>
                    <a:pt x="2871" y="226"/>
                  </a:cubicBezTo>
                  <a:cubicBezTo>
                    <a:pt x="2871" y="149"/>
                    <a:pt x="2862" y="73"/>
                    <a:pt x="2853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8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197;p59">
              <a:extLst>
                <a:ext uri="{FF2B5EF4-FFF2-40B4-BE49-F238E27FC236}">
                  <a16:creationId xmlns:a16="http://schemas.microsoft.com/office/drawing/2014/main" id="{E041EB06-0951-9B26-3AB1-A4CC5C258550}"/>
                </a:ext>
              </a:extLst>
            </p:cNvPr>
            <p:cNvSpPr/>
            <p:nvPr/>
          </p:nvSpPr>
          <p:spPr>
            <a:xfrm>
              <a:off x="6827153" y="1755369"/>
              <a:ext cx="187760" cy="187636"/>
            </a:xfrm>
            <a:custGeom>
              <a:avLst/>
              <a:gdLst/>
              <a:ahLst/>
              <a:cxnLst/>
              <a:rect l="l" t="t" r="r" b="b"/>
              <a:pathLst>
                <a:path w="1572" h="1571" extrusionOk="0">
                  <a:moveTo>
                    <a:pt x="786" y="438"/>
                  </a:moveTo>
                  <a:cubicBezTo>
                    <a:pt x="976" y="438"/>
                    <a:pt x="1134" y="596"/>
                    <a:pt x="1134" y="786"/>
                  </a:cubicBezTo>
                  <a:cubicBezTo>
                    <a:pt x="1134" y="975"/>
                    <a:pt x="976" y="1133"/>
                    <a:pt x="786" y="1133"/>
                  </a:cubicBezTo>
                  <a:cubicBezTo>
                    <a:pt x="596" y="1133"/>
                    <a:pt x="438" y="975"/>
                    <a:pt x="438" y="786"/>
                  </a:cubicBezTo>
                  <a:cubicBezTo>
                    <a:pt x="438" y="596"/>
                    <a:pt x="596" y="438"/>
                    <a:pt x="786" y="438"/>
                  </a:cubicBezTo>
                  <a:close/>
                  <a:moveTo>
                    <a:pt x="786" y="0"/>
                  </a:moveTo>
                  <a:cubicBezTo>
                    <a:pt x="353" y="0"/>
                    <a:pt x="1" y="352"/>
                    <a:pt x="1" y="786"/>
                  </a:cubicBezTo>
                  <a:cubicBezTo>
                    <a:pt x="1" y="1219"/>
                    <a:pt x="353" y="1571"/>
                    <a:pt x="786" y="1571"/>
                  </a:cubicBezTo>
                  <a:cubicBezTo>
                    <a:pt x="1219" y="1571"/>
                    <a:pt x="1571" y="1219"/>
                    <a:pt x="1571" y="786"/>
                  </a:cubicBezTo>
                  <a:cubicBezTo>
                    <a:pt x="1571" y="352"/>
                    <a:pt x="1219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" name="Google Shape;1052;p48">
            <a:extLst>
              <a:ext uri="{FF2B5EF4-FFF2-40B4-BE49-F238E27FC236}">
                <a16:creationId xmlns:a16="http://schemas.microsoft.com/office/drawing/2014/main" id="{FC9DE7E5-FE08-717B-6025-5524461420AC}"/>
              </a:ext>
            </a:extLst>
          </p:cNvPr>
          <p:cNvGrpSpPr/>
          <p:nvPr/>
        </p:nvGrpSpPr>
        <p:grpSpPr>
          <a:xfrm rot="13535050">
            <a:off x="8498248" y="-130128"/>
            <a:ext cx="668104" cy="895217"/>
            <a:chOff x="122038" y="7256931"/>
            <a:chExt cx="668104" cy="895217"/>
          </a:xfrm>
        </p:grpSpPr>
        <p:sp>
          <p:nvSpPr>
            <p:cNvPr id="19" name="Google Shape;1053;p48">
              <a:extLst>
                <a:ext uri="{FF2B5EF4-FFF2-40B4-BE49-F238E27FC236}">
                  <a16:creationId xmlns:a16="http://schemas.microsoft.com/office/drawing/2014/main" id="{C1FCCAB1-4857-E08D-B492-E680544CF6E8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54;p48">
              <a:extLst>
                <a:ext uri="{FF2B5EF4-FFF2-40B4-BE49-F238E27FC236}">
                  <a16:creationId xmlns:a16="http://schemas.microsoft.com/office/drawing/2014/main" id="{84DB618F-1687-696A-29B5-FB2E8B441D9B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055;p48">
              <a:extLst>
                <a:ext uri="{FF2B5EF4-FFF2-40B4-BE49-F238E27FC236}">
                  <a16:creationId xmlns:a16="http://schemas.microsoft.com/office/drawing/2014/main" id="{FB9D0B39-D34E-4502-FB1D-E98FBFF72231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56;p48">
              <a:extLst>
                <a:ext uri="{FF2B5EF4-FFF2-40B4-BE49-F238E27FC236}">
                  <a16:creationId xmlns:a16="http://schemas.microsoft.com/office/drawing/2014/main" id="{174EB024-464A-D8FA-13F0-BEAB53252EC0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57;p48">
              <a:extLst>
                <a:ext uri="{FF2B5EF4-FFF2-40B4-BE49-F238E27FC236}">
                  <a16:creationId xmlns:a16="http://schemas.microsoft.com/office/drawing/2014/main" id="{78C89130-BE6F-6D94-AC24-93773155D2D7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58;p48">
              <a:extLst>
                <a:ext uri="{FF2B5EF4-FFF2-40B4-BE49-F238E27FC236}">
                  <a16:creationId xmlns:a16="http://schemas.microsoft.com/office/drawing/2014/main" id="{F1900A86-7352-31B5-B9A7-040E508E04E2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142;p64">
            <a:extLst>
              <a:ext uri="{FF2B5EF4-FFF2-40B4-BE49-F238E27FC236}">
                <a16:creationId xmlns:a16="http://schemas.microsoft.com/office/drawing/2014/main" id="{67A232B4-689E-64FA-FC3C-82DCA46E2D6D}"/>
              </a:ext>
            </a:extLst>
          </p:cNvPr>
          <p:cNvGrpSpPr/>
          <p:nvPr/>
        </p:nvGrpSpPr>
        <p:grpSpPr>
          <a:xfrm rot="1505976" flipH="1">
            <a:off x="111058" y="2147054"/>
            <a:ext cx="723051" cy="2042473"/>
            <a:chOff x="731955" y="2811840"/>
            <a:chExt cx="564367" cy="1313910"/>
          </a:xfrm>
        </p:grpSpPr>
        <p:sp>
          <p:nvSpPr>
            <p:cNvPr id="26" name="Google Shape;2143;p64">
              <a:extLst>
                <a:ext uri="{FF2B5EF4-FFF2-40B4-BE49-F238E27FC236}">
                  <a16:creationId xmlns:a16="http://schemas.microsoft.com/office/drawing/2014/main" id="{66EE1D8E-8595-8F34-6A2E-E348E6DAB171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44;p64">
              <a:extLst>
                <a:ext uri="{FF2B5EF4-FFF2-40B4-BE49-F238E27FC236}">
                  <a16:creationId xmlns:a16="http://schemas.microsoft.com/office/drawing/2014/main" id="{CBFDCF2D-B7BD-5A6C-7860-9812CC7D206D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45;p64">
              <a:extLst>
                <a:ext uri="{FF2B5EF4-FFF2-40B4-BE49-F238E27FC236}">
                  <a16:creationId xmlns:a16="http://schemas.microsoft.com/office/drawing/2014/main" id="{BC971E1E-A3F2-5CF5-934C-414ADA08A5BB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46;p64">
              <a:extLst>
                <a:ext uri="{FF2B5EF4-FFF2-40B4-BE49-F238E27FC236}">
                  <a16:creationId xmlns:a16="http://schemas.microsoft.com/office/drawing/2014/main" id="{F57B3D75-F6C8-7F12-B718-670676E9509C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47;p64">
              <a:extLst>
                <a:ext uri="{FF2B5EF4-FFF2-40B4-BE49-F238E27FC236}">
                  <a16:creationId xmlns:a16="http://schemas.microsoft.com/office/drawing/2014/main" id="{7ADB9A9A-3C58-F595-94BC-89CC1B05D230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48;p64">
              <a:extLst>
                <a:ext uri="{FF2B5EF4-FFF2-40B4-BE49-F238E27FC236}">
                  <a16:creationId xmlns:a16="http://schemas.microsoft.com/office/drawing/2014/main" id="{24663886-D325-86B0-3D03-F8238BA89B40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49;p64">
              <a:extLst>
                <a:ext uri="{FF2B5EF4-FFF2-40B4-BE49-F238E27FC236}">
                  <a16:creationId xmlns:a16="http://schemas.microsoft.com/office/drawing/2014/main" id="{EF1BE00B-0E3A-74B7-11BF-FDE983DE763E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2150;p64">
              <a:extLst>
                <a:ext uri="{FF2B5EF4-FFF2-40B4-BE49-F238E27FC236}">
                  <a16:creationId xmlns:a16="http://schemas.microsoft.com/office/drawing/2014/main" id="{14F5DB70-DD35-73EF-AD86-2FF76EA24D52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51;p64">
              <a:extLst>
                <a:ext uri="{FF2B5EF4-FFF2-40B4-BE49-F238E27FC236}">
                  <a16:creationId xmlns:a16="http://schemas.microsoft.com/office/drawing/2014/main" id="{F92FF6A5-921F-E793-F0AA-87A30421CE33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52;p64">
              <a:extLst>
                <a:ext uri="{FF2B5EF4-FFF2-40B4-BE49-F238E27FC236}">
                  <a16:creationId xmlns:a16="http://schemas.microsoft.com/office/drawing/2014/main" id="{4B0B6D8F-9CFB-A42A-33E9-990461470F40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53;p64">
              <a:extLst>
                <a:ext uri="{FF2B5EF4-FFF2-40B4-BE49-F238E27FC236}">
                  <a16:creationId xmlns:a16="http://schemas.microsoft.com/office/drawing/2014/main" id="{26A904BF-DB3B-CDEF-221C-C8D2BD6F901A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54;p64">
              <a:extLst>
                <a:ext uri="{FF2B5EF4-FFF2-40B4-BE49-F238E27FC236}">
                  <a16:creationId xmlns:a16="http://schemas.microsoft.com/office/drawing/2014/main" id="{EFE2B779-0BAF-FD57-E167-C0ED2A6D5A4C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55;p64">
              <a:extLst>
                <a:ext uri="{FF2B5EF4-FFF2-40B4-BE49-F238E27FC236}">
                  <a16:creationId xmlns:a16="http://schemas.microsoft.com/office/drawing/2014/main" id="{A1F300EB-D96D-3B1B-A82E-B082BDE21BFC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56;p64">
              <a:extLst>
                <a:ext uri="{FF2B5EF4-FFF2-40B4-BE49-F238E27FC236}">
                  <a16:creationId xmlns:a16="http://schemas.microsoft.com/office/drawing/2014/main" id="{A49BA923-E9B4-ECA8-BF7B-B236007753CA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57;p64">
              <a:extLst>
                <a:ext uri="{FF2B5EF4-FFF2-40B4-BE49-F238E27FC236}">
                  <a16:creationId xmlns:a16="http://schemas.microsoft.com/office/drawing/2014/main" id="{3BB7B382-87B0-2AE7-56B9-F45235710407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58;p64">
              <a:extLst>
                <a:ext uri="{FF2B5EF4-FFF2-40B4-BE49-F238E27FC236}">
                  <a16:creationId xmlns:a16="http://schemas.microsoft.com/office/drawing/2014/main" id="{C1721A43-ABF4-6E9E-8BFB-BB79A43CD7CF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59;p64">
              <a:extLst>
                <a:ext uri="{FF2B5EF4-FFF2-40B4-BE49-F238E27FC236}">
                  <a16:creationId xmlns:a16="http://schemas.microsoft.com/office/drawing/2014/main" id="{9FDE4275-FB54-3020-505D-72FA164A8694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60;p64">
              <a:extLst>
                <a:ext uri="{FF2B5EF4-FFF2-40B4-BE49-F238E27FC236}">
                  <a16:creationId xmlns:a16="http://schemas.microsoft.com/office/drawing/2014/main" id="{46E545BB-EACB-396D-5BA8-F487CD168D28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61;p64">
              <a:extLst>
                <a:ext uri="{FF2B5EF4-FFF2-40B4-BE49-F238E27FC236}">
                  <a16:creationId xmlns:a16="http://schemas.microsoft.com/office/drawing/2014/main" id="{F5193C95-99DC-0C6F-513D-CC5FB95FD561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62;p64">
              <a:extLst>
                <a:ext uri="{FF2B5EF4-FFF2-40B4-BE49-F238E27FC236}">
                  <a16:creationId xmlns:a16="http://schemas.microsoft.com/office/drawing/2014/main" id="{CCFE9899-96F7-F1C2-85F0-0B9119FCD067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63;p64">
              <a:extLst>
                <a:ext uri="{FF2B5EF4-FFF2-40B4-BE49-F238E27FC236}">
                  <a16:creationId xmlns:a16="http://schemas.microsoft.com/office/drawing/2014/main" id="{950C6F73-50C0-CBE7-E286-2E75D213CEC8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64;p64">
              <a:extLst>
                <a:ext uri="{FF2B5EF4-FFF2-40B4-BE49-F238E27FC236}">
                  <a16:creationId xmlns:a16="http://schemas.microsoft.com/office/drawing/2014/main" id="{B0C9004C-EDFE-DFB8-7B5B-72F1BDF954A2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65;p64">
              <a:extLst>
                <a:ext uri="{FF2B5EF4-FFF2-40B4-BE49-F238E27FC236}">
                  <a16:creationId xmlns:a16="http://schemas.microsoft.com/office/drawing/2014/main" id="{73AFC003-8EAE-D0C1-BC65-08C68749DA92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66;p64">
              <a:extLst>
                <a:ext uri="{FF2B5EF4-FFF2-40B4-BE49-F238E27FC236}">
                  <a16:creationId xmlns:a16="http://schemas.microsoft.com/office/drawing/2014/main" id="{B3B42CFD-1BA8-A018-2974-B212DF0A975D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67;p64">
              <a:extLst>
                <a:ext uri="{FF2B5EF4-FFF2-40B4-BE49-F238E27FC236}">
                  <a16:creationId xmlns:a16="http://schemas.microsoft.com/office/drawing/2014/main" id="{C672C4BD-00C4-2DC1-E788-10EBA68105D8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68;p64">
              <a:extLst>
                <a:ext uri="{FF2B5EF4-FFF2-40B4-BE49-F238E27FC236}">
                  <a16:creationId xmlns:a16="http://schemas.microsoft.com/office/drawing/2014/main" id="{AC4353E7-1DCF-E85F-779B-61AC9F122BB2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69;p64">
              <a:extLst>
                <a:ext uri="{FF2B5EF4-FFF2-40B4-BE49-F238E27FC236}">
                  <a16:creationId xmlns:a16="http://schemas.microsoft.com/office/drawing/2014/main" id="{C85743AC-C63E-A614-ACE8-B107B9CA567F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70;p64">
              <a:extLst>
                <a:ext uri="{FF2B5EF4-FFF2-40B4-BE49-F238E27FC236}">
                  <a16:creationId xmlns:a16="http://schemas.microsoft.com/office/drawing/2014/main" id="{C3C909CC-5899-7914-78D2-499E31D90EDD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71;p64">
              <a:extLst>
                <a:ext uri="{FF2B5EF4-FFF2-40B4-BE49-F238E27FC236}">
                  <a16:creationId xmlns:a16="http://schemas.microsoft.com/office/drawing/2014/main" id="{B6AFC5CA-0BDB-637C-2307-7CF7B384EA2D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72;p64">
              <a:extLst>
                <a:ext uri="{FF2B5EF4-FFF2-40B4-BE49-F238E27FC236}">
                  <a16:creationId xmlns:a16="http://schemas.microsoft.com/office/drawing/2014/main" id="{13803128-4318-7F5B-BBA1-B1BC33E91F0B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052;p48">
            <a:extLst>
              <a:ext uri="{FF2B5EF4-FFF2-40B4-BE49-F238E27FC236}">
                <a16:creationId xmlns:a16="http://schemas.microsoft.com/office/drawing/2014/main" id="{7B159D36-F832-D3EE-3DD7-4CE1BFF341AA}"/>
              </a:ext>
            </a:extLst>
          </p:cNvPr>
          <p:cNvGrpSpPr/>
          <p:nvPr/>
        </p:nvGrpSpPr>
        <p:grpSpPr>
          <a:xfrm rot="8420673" flipH="1">
            <a:off x="-56419" y="-84886"/>
            <a:ext cx="646696" cy="895217"/>
            <a:chOff x="122038" y="7256931"/>
            <a:chExt cx="668104" cy="895217"/>
          </a:xfrm>
        </p:grpSpPr>
        <p:sp>
          <p:nvSpPr>
            <p:cNvPr id="3" name="Google Shape;1053;p48">
              <a:extLst>
                <a:ext uri="{FF2B5EF4-FFF2-40B4-BE49-F238E27FC236}">
                  <a16:creationId xmlns:a16="http://schemas.microsoft.com/office/drawing/2014/main" id="{134A8186-D180-4FC7-1B84-4C4EDDE49BFC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54;p48">
              <a:extLst>
                <a:ext uri="{FF2B5EF4-FFF2-40B4-BE49-F238E27FC236}">
                  <a16:creationId xmlns:a16="http://schemas.microsoft.com/office/drawing/2014/main" id="{DA10611D-24AB-4CA7-5716-798275D1095A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1055;p48">
              <a:extLst>
                <a:ext uri="{FF2B5EF4-FFF2-40B4-BE49-F238E27FC236}">
                  <a16:creationId xmlns:a16="http://schemas.microsoft.com/office/drawing/2014/main" id="{FE109142-0030-A860-AA57-4EFA01F7D57F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56;p48">
              <a:extLst>
                <a:ext uri="{FF2B5EF4-FFF2-40B4-BE49-F238E27FC236}">
                  <a16:creationId xmlns:a16="http://schemas.microsoft.com/office/drawing/2014/main" id="{2C0AE01A-9AE4-9A8D-23B1-1E915F9DB370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57;p48">
              <a:extLst>
                <a:ext uri="{FF2B5EF4-FFF2-40B4-BE49-F238E27FC236}">
                  <a16:creationId xmlns:a16="http://schemas.microsoft.com/office/drawing/2014/main" id="{B1A384FA-5977-E742-0D08-3B9A229F3558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58;p48">
              <a:extLst>
                <a:ext uri="{FF2B5EF4-FFF2-40B4-BE49-F238E27FC236}">
                  <a16:creationId xmlns:a16="http://schemas.microsoft.com/office/drawing/2014/main" id="{AEC192AF-4E64-D0F4-EA67-8D855C4C24CA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2142;p64">
            <a:extLst>
              <a:ext uri="{FF2B5EF4-FFF2-40B4-BE49-F238E27FC236}">
                <a16:creationId xmlns:a16="http://schemas.microsoft.com/office/drawing/2014/main" id="{CD457C64-07CD-9407-359A-5A0E41EA622E}"/>
              </a:ext>
            </a:extLst>
          </p:cNvPr>
          <p:cNvGrpSpPr/>
          <p:nvPr/>
        </p:nvGrpSpPr>
        <p:grpSpPr>
          <a:xfrm rot="20359511">
            <a:off x="8280092" y="2188584"/>
            <a:ext cx="826432" cy="2042473"/>
            <a:chOff x="731955" y="2811840"/>
            <a:chExt cx="564367" cy="1313910"/>
          </a:xfrm>
        </p:grpSpPr>
        <p:sp>
          <p:nvSpPr>
            <p:cNvPr id="62" name="Google Shape;2143;p64">
              <a:extLst>
                <a:ext uri="{FF2B5EF4-FFF2-40B4-BE49-F238E27FC236}">
                  <a16:creationId xmlns:a16="http://schemas.microsoft.com/office/drawing/2014/main" id="{C8E29A9C-3CA5-D085-EC8C-0B4C346BE470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44;p64">
              <a:extLst>
                <a:ext uri="{FF2B5EF4-FFF2-40B4-BE49-F238E27FC236}">
                  <a16:creationId xmlns:a16="http://schemas.microsoft.com/office/drawing/2014/main" id="{BF4E986A-DA22-EB9A-2FDF-15D620AACC55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45;p64">
              <a:extLst>
                <a:ext uri="{FF2B5EF4-FFF2-40B4-BE49-F238E27FC236}">
                  <a16:creationId xmlns:a16="http://schemas.microsoft.com/office/drawing/2014/main" id="{DFC3AFF0-14E1-10E1-D760-745684D0093D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46;p64">
              <a:extLst>
                <a:ext uri="{FF2B5EF4-FFF2-40B4-BE49-F238E27FC236}">
                  <a16:creationId xmlns:a16="http://schemas.microsoft.com/office/drawing/2014/main" id="{36950B6F-1175-6858-1664-33E3497619C7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47;p64">
              <a:extLst>
                <a:ext uri="{FF2B5EF4-FFF2-40B4-BE49-F238E27FC236}">
                  <a16:creationId xmlns:a16="http://schemas.microsoft.com/office/drawing/2014/main" id="{3C26C996-5396-D953-EE37-A303AFA2AF03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48;p64">
              <a:extLst>
                <a:ext uri="{FF2B5EF4-FFF2-40B4-BE49-F238E27FC236}">
                  <a16:creationId xmlns:a16="http://schemas.microsoft.com/office/drawing/2014/main" id="{40C6C712-4607-CA20-2D6A-9321110C36DC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49;p64">
              <a:extLst>
                <a:ext uri="{FF2B5EF4-FFF2-40B4-BE49-F238E27FC236}">
                  <a16:creationId xmlns:a16="http://schemas.microsoft.com/office/drawing/2014/main" id="{EE2C304C-3FF2-C084-6541-E3A5BA68A7AD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2150;p64">
              <a:extLst>
                <a:ext uri="{FF2B5EF4-FFF2-40B4-BE49-F238E27FC236}">
                  <a16:creationId xmlns:a16="http://schemas.microsoft.com/office/drawing/2014/main" id="{54689762-D5D5-BC57-64B8-9B9566765107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51;p64">
              <a:extLst>
                <a:ext uri="{FF2B5EF4-FFF2-40B4-BE49-F238E27FC236}">
                  <a16:creationId xmlns:a16="http://schemas.microsoft.com/office/drawing/2014/main" id="{2D2EFC56-F3E5-A26F-5F62-1BD5BA7C832E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52;p64">
              <a:extLst>
                <a:ext uri="{FF2B5EF4-FFF2-40B4-BE49-F238E27FC236}">
                  <a16:creationId xmlns:a16="http://schemas.microsoft.com/office/drawing/2014/main" id="{BA4F7C50-EEC2-2EDD-F466-1A358D8B9B0C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153;p64">
              <a:extLst>
                <a:ext uri="{FF2B5EF4-FFF2-40B4-BE49-F238E27FC236}">
                  <a16:creationId xmlns:a16="http://schemas.microsoft.com/office/drawing/2014/main" id="{36EFBCD4-D1B8-E2F0-21CF-CDF3FC9C4DF8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154;p64">
              <a:extLst>
                <a:ext uri="{FF2B5EF4-FFF2-40B4-BE49-F238E27FC236}">
                  <a16:creationId xmlns:a16="http://schemas.microsoft.com/office/drawing/2014/main" id="{5FFBA545-5014-5816-868A-E688468FECE6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155;p64">
              <a:extLst>
                <a:ext uri="{FF2B5EF4-FFF2-40B4-BE49-F238E27FC236}">
                  <a16:creationId xmlns:a16="http://schemas.microsoft.com/office/drawing/2014/main" id="{BD2F6850-B410-FA21-FB40-F2054DB12B2E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156;p64">
              <a:extLst>
                <a:ext uri="{FF2B5EF4-FFF2-40B4-BE49-F238E27FC236}">
                  <a16:creationId xmlns:a16="http://schemas.microsoft.com/office/drawing/2014/main" id="{D89047C9-226A-FE55-6D07-EC2162AC02FE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157;p64">
              <a:extLst>
                <a:ext uri="{FF2B5EF4-FFF2-40B4-BE49-F238E27FC236}">
                  <a16:creationId xmlns:a16="http://schemas.microsoft.com/office/drawing/2014/main" id="{B76C536F-06A6-893A-2CDD-93F58525C59E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58;p64">
              <a:extLst>
                <a:ext uri="{FF2B5EF4-FFF2-40B4-BE49-F238E27FC236}">
                  <a16:creationId xmlns:a16="http://schemas.microsoft.com/office/drawing/2014/main" id="{D448933B-3B92-B57F-7E3D-73020937E7B9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159;p64">
              <a:extLst>
                <a:ext uri="{FF2B5EF4-FFF2-40B4-BE49-F238E27FC236}">
                  <a16:creationId xmlns:a16="http://schemas.microsoft.com/office/drawing/2014/main" id="{FD658AD0-CD6A-A375-CFAD-E4BA1F17A1C0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160;p64">
              <a:extLst>
                <a:ext uri="{FF2B5EF4-FFF2-40B4-BE49-F238E27FC236}">
                  <a16:creationId xmlns:a16="http://schemas.microsoft.com/office/drawing/2014/main" id="{BAFDA10B-2841-BAAF-C4FD-E4D307A1CA0D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61;p64">
              <a:extLst>
                <a:ext uri="{FF2B5EF4-FFF2-40B4-BE49-F238E27FC236}">
                  <a16:creationId xmlns:a16="http://schemas.microsoft.com/office/drawing/2014/main" id="{04E205EA-99F6-16D2-728C-6646F701EC2F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162;p64">
              <a:extLst>
                <a:ext uri="{FF2B5EF4-FFF2-40B4-BE49-F238E27FC236}">
                  <a16:creationId xmlns:a16="http://schemas.microsoft.com/office/drawing/2014/main" id="{E4EA2370-9958-EE4E-8E63-CEEFFBED522B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163;p64">
              <a:extLst>
                <a:ext uri="{FF2B5EF4-FFF2-40B4-BE49-F238E27FC236}">
                  <a16:creationId xmlns:a16="http://schemas.microsoft.com/office/drawing/2014/main" id="{7DA95F01-4C60-D239-116F-327BA25D31D3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164;p64">
              <a:extLst>
                <a:ext uri="{FF2B5EF4-FFF2-40B4-BE49-F238E27FC236}">
                  <a16:creationId xmlns:a16="http://schemas.microsoft.com/office/drawing/2014/main" id="{45BB2017-C7F1-B390-4F6D-2633FC930CB8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165;p64">
              <a:extLst>
                <a:ext uri="{FF2B5EF4-FFF2-40B4-BE49-F238E27FC236}">
                  <a16:creationId xmlns:a16="http://schemas.microsoft.com/office/drawing/2014/main" id="{4FC2269E-70D7-141F-5DA7-1281774586AE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166;p64">
              <a:extLst>
                <a:ext uri="{FF2B5EF4-FFF2-40B4-BE49-F238E27FC236}">
                  <a16:creationId xmlns:a16="http://schemas.microsoft.com/office/drawing/2014/main" id="{3B7D1B4F-A97B-E843-D6D0-85079300C06B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167;p64">
              <a:extLst>
                <a:ext uri="{FF2B5EF4-FFF2-40B4-BE49-F238E27FC236}">
                  <a16:creationId xmlns:a16="http://schemas.microsoft.com/office/drawing/2014/main" id="{B81D72A6-D17C-8F88-0091-9F3B1B04C661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168;p64">
              <a:extLst>
                <a:ext uri="{FF2B5EF4-FFF2-40B4-BE49-F238E27FC236}">
                  <a16:creationId xmlns:a16="http://schemas.microsoft.com/office/drawing/2014/main" id="{AF481D3F-B491-7650-6549-42410E6FF002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169;p64">
              <a:extLst>
                <a:ext uri="{FF2B5EF4-FFF2-40B4-BE49-F238E27FC236}">
                  <a16:creationId xmlns:a16="http://schemas.microsoft.com/office/drawing/2014/main" id="{136DC1E6-2622-57B5-A9D1-EB88D5C2A9AB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170;p64">
              <a:extLst>
                <a:ext uri="{FF2B5EF4-FFF2-40B4-BE49-F238E27FC236}">
                  <a16:creationId xmlns:a16="http://schemas.microsoft.com/office/drawing/2014/main" id="{78AC7F41-B2FC-B01C-5022-81194CD37D97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171;p64">
              <a:extLst>
                <a:ext uri="{FF2B5EF4-FFF2-40B4-BE49-F238E27FC236}">
                  <a16:creationId xmlns:a16="http://schemas.microsoft.com/office/drawing/2014/main" id="{EAF6691B-DD1B-B8D3-BEB8-20CF032EEEFF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172;p64">
              <a:extLst>
                <a:ext uri="{FF2B5EF4-FFF2-40B4-BE49-F238E27FC236}">
                  <a16:creationId xmlns:a16="http://schemas.microsoft.com/office/drawing/2014/main" id="{AE2841ED-1C86-3A98-4105-74BE1CA52918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1190;p59">
            <a:extLst>
              <a:ext uri="{FF2B5EF4-FFF2-40B4-BE49-F238E27FC236}">
                <a16:creationId xmlns:a16="http://schemas.microsoft.com/office/drawing/2014/main" id="{FD629E14-6296-E192-7398-2866BBD5453F}"/>
              </a:ext>
            </a:extLst>
          </p:cNvPr>
          <p:cNvGrpSpPr/>
          <p:nvPr/>
        </p:nvGrpSpPr>
        <p:grpSpPr>
          <a:xfrm>
            <a:off x="7804482" y="655337"/>
            <a:ext cx="342434" cy="342905"/>
            <a:chOff x="4910812" y="1677610"/>
            <a:chExt cx="342434" cy="342905"/>
          </a:xfrm>
        </p:grpSpPr>
        <p:sp>
          <p:nvSpPr>
            <p:cNvPr id="95" name="Google Shape;1191;p59">
              <a:extLst>
                <a:ext uri="{FF2B5EF4-FFF2-40B4-BE49-F238E27FC236}">
                  <a16:creationId xmlns:a16="http://schemas.microsoft.com/office/drawing/2014/main" id="{07F50AF5-28FC-509F-A90E-63EEEC1F2C25}"/>
                </a:ext>
              </a:extLst>
            </p:cNvPr>
            <p:cNvSpPr/>
            <p:nvPr/>
          </p:nvSpPr>
          <p:spPr>
            <a:xfrm>
              <a:off x="4910812" y="1677610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67" y="2225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Google Shape;1192;p59">
              <a:extLst>
                <a:ext uri="{FF2B5EF4-FFF2-40B4-BE49-F238E27FC236}">
                  <a16:creationId xmlns:a16="http://schemas.microsoft.com/office/drawing/2014/main" id="{7796C53A-8750-53A5-A3F1-3BE9955F66DC}"/>
                </a:ext>
              </a:extLst>
            </p:cNvPr>
            <p:cNvSpPr/>
            <p:nvPr/>
          </p:nvSpPr>
          <p:spPr>
            <a:xfrm>
              <a:off x="4910812" y="1822128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67" y="1015"/>
                    <a:pt x="2867" y="226"/>
                  </a:cubicBezTo>
                  <a:cubicBezTo>
                    <a:pt x="2867" y="149"/>
                    <a:pt x="2862" y="73"/>
                    <a:pt x="2848" y="0"/>
                  </a:cubicBezTo>
                  <a:cubicBezTo>
                    <a:pt x="2740" y="686"/>
                    <a:pt x="2150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Google Shape;1193;p59">
              <a:extLst>
                <a:ext uri="{FF2B5EF4-FFF2-40B4-BE49-F238E27FC236}">
                  <a16:creationId xmlns:a16="http://schemas.microsoft.com/office/drawing/2014/main" id="{2A68DEFE-B65A-033A-DEE5-BC847D237565}"/>
                </a:ext>
              </a:extLst>
            </p:cNvPr>
            <p:cNvSpPr/>
            <p:nvPr/>
          </p:nvSpPr>
          <p:spPr>
            <a:xfrm>
              <a:off x="4994897" y="1762171"/>
              <a:ext cx="174263" cy="173782"/>
            </a:xfrm>
            <a:custGeom>
              <a:avLst/>
              <a:gdLst/>
              <a:ahLst/>
              <a:cxnLst/>
              <a:rect l="l" t="t" r="r" b="b"/>
              <a:pathLst>
                <a:path w="1459" h="1455" extrusionOk="0">
                  <a:moveTo>
                    <a:pt x="1021" y="439"/>
                  </a:moveTo>
                  <a:lnTo>
                    <a:pt x="1021" y="1017"/>
                  </a:lnTo>
                  <a:lnTo>
                    <a:pt x="444" y="1017"/>
                  </a:lnTo>
                  <a:lnTo>
                    <a:pt x="444" y="439"/>
                  </a:lnTo>
                  <a:close/>
                  <a:moveTo>
                    <a:pt x="222" y="1"/>
                  </a:moveTo>
                  <a:cubicBezTo>
                    <a:pt x="101" y="1"/>
                    <a:pt x="1" y="100"/>
                    <a:pt x="1" y="217"/>
                  </a:cubicBezTo>
                  <a:lnTo>
                    <a:pt x="1" y="1238"/>
                  </a:lnTo>
                  <a:cubicBezTo>
                    <a:pt x="1" y="1355"/>
                    <a:pt x="101" y="1454"/>
                    <a:pt x="222" y="1454"/>
                  </a:cubicBezTo>
                  <a:lnTo>
                    <a:pt x="1238" y="1454"/>
                  </a:lnTo>
                  <a:cubicBezTo>
                    <a:pt x="1359" y="1454"/>
                    <a:pt x="1459" y="1355"/>
                    <a:pt x="1459" y="1238"/>
                  </a:cubicBezTo>
                  <a:lnTo>
                    <a:pt x="1459" y="217"/>
                  </a:lnTo>
                  <a:cubicBezTo>
                    <a:pt x="1459" y="100"/>
                    <a:pt x="1359" y="1"/>
                    <a:pt x="1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621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318;p30">
            <a:extLst>
              <a:ext uri="{FF2B5EF4-FFF2-40B4-BE49-F238E27FC236}">
                <a16:creationId xmlns:a16="http://schemas.microsoft.com/office/drawing/2014/main" id="{4E889D4E-DD5B-0AAE-80B4-D54706DAB162}"/>
              </a:ext>
            </a:extLst>
          </p:cNvPr>
          <p:cNvSpPr txBox="1">
            <a:spLocks/>
          </p:cNvSpPr>
          <p:nvPr/>
        </p:nvSpPr>
        <p:spPr>
          <a:xfrm>
            <a:off x="1975608" y="103723"/>
            <a:ext cx="584643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sym typeface="Fira Sans Condensed ExtraBold"/>
              </a:rPr>
              <a:t>Deep Learning Algorithm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2B08B6-28B4-25FE-B81B-7752DDB13478}"/>
              </a:ext>
            </a:extLst>
          </p:cNvPr>
          <p:cNvGrpSpPr/>
          <p:nvPr/>
        </p:nvGrpSpPr>
        <p:grpSpPr>
          <a:xfrm>
            <a:off x="353799" y="992881"/>
            <a:ext cx="4529969" cy="1191789"/>
            <a:chOff x="696512" y="1841156"/>
            <a:chExt cx="5815499" cy="1586288"/>
          </a:xfrm>
          <a:solidFill>
            <a:srgbClr val="FFC000"/>
          </a:solidFill>
        </p:grpSpPr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A4D2B6E0-440B-201D-293E-BE294E2C5803}"/>
                </a:ext>
              </a:extLst>
            </p:cNvPr>
            <p:cNvSpPr/>
            <p:nvPr/>
          </p:nvSpPr>
          <p:spPr>
            <a:xfrm>
              <a:off x="896384" y="1841156"/>
              <a:ext cx="5108999" cy="1223319"/>
            </a:xfrm>
            <a:prstGeom prst="parallelogram">
              <a:avLst/>
            </a:prstGeom>
            <a:grpFill/>
            <a:ln w="254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 panose="02000000000000000000" pitchFamily="2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3" name="Parallelogram 39">
              <a:extLst>
                <a:ext uri="{FF2B5EF4-FFF2-40B4-BE49-F238E27FC236}">
                  <a16:creationId xmlns:a16="http://schemas.microsoft.com/office/drawing/2014/main" id="{E78325CE-58CC-AF48-16F5-B3DDA0A94C2E}"/>
                </a:ext>
              </a:extLst>
            </p:cNvPr>
            <p:cNvSpPr/>
            <p:nvPr/>
          </p:nvSpPr>
          <p:spPr>
            <a:xfrm>
              <a:off x="1170500" y="2022763"/>
              <a:ext cx="5341511" cy="1404681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8478 w 3401707"/>
                <a:gd name="connsiteY5" fmla="*/ 1212899 h 1364082"/>
                <a:gd name="connsiteX6" fmla="*/ 3206721 w 3401707"/>
                <a:gd name="connsiteY6" fmla="*/ 0 h 1364082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8478 w 3364222"/>
                <a:gd name="connsiteY5" fmla="*/ 1221492 h 1372675"/>
                <a:gd name="connsiteX6" fmla="*/ 3206721 w 3364222"/>
                <a:gd name="connsiteY6" fmla="*/ 8593 h 1372675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0982 w 3364222"/>
                <a:gd name="connsiteY5" fmla="*/ 1221492 h 1372675"/>
                <a:gd name="connsiteX6" fmla="*/ 3206721 w 3364222"/>
                <a:gd name="connsiteY6" fmla="*/ 8593 h 137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222" h="1372675">
                  <a:moveTo>
                    <a:pt x="3206721" y="8593"/>
                  </a:moveTo>
                  <a:lnTo>
                    <a:pt x="3364222" y="0"/>
                  </a:lnTo>
                  <a:lnTo>
                    <a:pt x="3060687" y="1372675"/>
                  </a:lnTo>
                  <a:lnTo>
                    <a:pt x="0" y="1372675"/>
                  </a:lnTo>
                  <a:lnTo>
                    <a:pt x="37796" y="1221492"/>
                  </a:lnTo>
                  <a:lnTo>
                    <a:pt x="2940982" y="1221492"/>
                  </a:lnTo>
                  <a:cubicBezTo>
                    <a:pt x="3042057" y="817192"/>
                    <a:pt x="3105646" y="412893"/>
                    <a:pt x="3206721" y="859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 panose="02000000000000000000" pitchFamily="2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CAF485-9002-7A0C-2D7D-F54033A17552}"/>
                </a:ext>
              </a:extLst>
            </p:cNvPr>
            <p:cNvSpPr txBox="1"/>
            <p:nvPr/>
          </p:nvSpPr>
          <p:spPr>
            <a:xfrm>
              <a:off x="1770509" y="2234452"/>
              <a:ext cx="3864173" cy="409656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quada One" panose="02000000000000000000" pitchFamily="2" charset="0"/>
                  <a:cs typeface="Arial" pitchFamily="34" charset="0"/>
                </a:rPr>
                <a:t>ARTIFICIAL NEURAL NETWORK (ANN)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 panose="02000000000000000000" pitchFamily="2" charset="0"/>
                <a:cs typeface="Arial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7106058-2204-F037-C0CC-D4E05B7F77B0}"/>
                </a:ext>
              </a:extLst>
            </p:cNvPr>
            <p:cNvSpPr/>
            <p:nvPr/>
          </p:nvSpPr>
          <p:spPr>
            <a:xfrm>
              <a:off x="696512" y="2050623"/>
              <a:ext cx="777316" cy="777316"/>
            </a:xfrm>
            <a:prstGeom prst="ellipse">
              <a:avLst/>
            </a:prstGeom>
            <a:grpFill/>
            <a:ln w="254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 panose="02000000000000000000" pitchFamily="2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5FB9506-9B17-D3A2-714B-4FB1B434BDED}"/>
                </a:ext>
              </a:extLst>
            </p:cNvPr>
            <p:cNvSpPr/>
            <p:nvPr/>
          </p:nvSpPr>
          <p:spPr>
            <a:xfrm>
              <a:off x="788134" y="2142245"/>
              <a:ext cx="594072" cy="594072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 panose="02000000000000000000" pitchFamily="2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3410858-E725-A457-33CC-38C0AB1D8084}"/>
                </a:ext>
              </a:extLst>
            </p:cNvPr>
            <p:cNvSpPr txBox="1"/>
            <p:nvPr/>
          </p:nvSpPr>
          <p:spPr>
            <a:xfrm>
              <a:off x="797138" y="2211326"/>
              <a:ext cx="576064" cy="450620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quada One" panose="02000000000000000000" pitchFamily="2" charset="0"/>
                  <a:cs typeface="Arial" pitchFamily="34" charset="0"/>
                </a:rPr>
                <a:t>01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 panose="02000000000000000000" pitchFamily="2" charset="0"/>
                <a:cs typeface="Arial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8C5D51DF-9433-5475-ECCE-D8972446E783}"/>
              </a:ext>
            </a:extLst>
          </p:cNvPr>
          <p:cNvSpPr txBox="1"/>
          <p:nvPr/>
        </p:nvSpPr>
        <p:spPr>
          <a:xfrm flipH="1">
            <a:off x="9093239" y="6363031"/>
            <a:ext cx="2609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ko-KR" dirty="0">
                <a:solidFill>
                  <a:srgbClr val="FFFFFF"/>
                </a:solidFill>
                <a:latin typeface="Squada One" panose="02000000000000000000" pitchFamily="2" charset="0"/>
              </a:rPr>
              <a:t>www.pantechsolutions.net</a:t>
            </a:r>
            <a:endParaRPr lang="ko-KR" altLang="en-US" dirty="0">
              <a:solidFill>
                <a:srgbClr val="FFFFFF"/>
              </a:solidFill>
              <a:latin typeface="Squada One" panose="02000000000000000000" pitchFamily="2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8322AB8-AB12-274D-BC67-92DBC2FB40FA}"/>
              </a:ext>
            </a:extLst>
          </p:cNvPr>
          <p:cNvGrpSpPr/>
          <p:nvPr/>
        </p:nvGrpSpPr>
        <p:grpSpPr>
          <a:xfrm>
            <a:off x="4085886" y="2320928"/>
            <a:ext cx="4529969" cy="1191789"/>
            <a:chOff x="696512" y="1841156"/>
            <a:chExt cx="5815499" cy="1586288"/>
          </a:xfrm>
          <a:solidFill>
            <a:schemeClr val="accent3"/>
          </a:solidFill>
        </p:grpSpPr>
        <p:sp>
          <p:nvSpPr>
            <p:cNvPr id="60" name="Parallelogram 59">
              <a:extLst>
                <a:ext uri="{FF2B5EF4-FFF2-40B4-BE49-F238E27FC236}">
                  <a16:creationId xmlns:a16="http://schemas.microsoft.com/office/drawing/2014/main" id="{8BABA193-FF74-A504-1840-EB535F76004B}"/>
                </a:ext>
              </a:extLst>
            </p:cNvPr>
            <p:cNvSpPr/>
            <p:nvPr/>
          </p:nvSpPr>
          <p:spPr>
            <a:xfrm>
              <a:off x="896384" y="1841156"/>
              <a:ext cx="5108999" cy="1223319"/>
            </a:xfrm>
            <a:prstGeom prst="parallelogram">
              <a:avLst/>
            </a:prstGeom>
            <a:grpFill/>
            <a:ln w="254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 panose="02000000000000000000" pitchFamily="2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61" name="Parallelogram 39">
              <a:extLst>
                <a:ext uri="{FF2B5EF4-FFF2-40B4-BE49-F238E27FC236}">
                  <a16:creationId xmlns:a16="http://schemas.microsoft.com/office/drawing/2014/main" id="{D61951B3-23CB-5098-44E1-72BE5541891B}"/>
                </a:ext>
              </a:extLst>
            </p:cNvPr>
            <p:cNvSpPr/>
            <p:nvPr/>
          </p:nvSpPr>
          <p:spPr>
            <a:xfrm>
              <a:off x="1170500" y="2022763"/>
              <a:ext cx="5341511" cy="1404681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8478 w 3401707"/>
                <a:gd name="connsiteY5" fmla="*/ 1212899 h 1364082"/>
                <a:gd name="connsiteX6" fmla="*/ 3206721 w 3401707"/>
                <a:gd name="connsiteY6" fmla="*/ 0 h 1364082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8478 w 3364222"/>
                <a:gd name="connsiteY5" fmla="*/ 1221492 h 1372675"/>
                <a:gd name="connsiteX6" fmla="*/ 3206721 w 3364222"/>
                <a:gd name="connsiteY6" fmla="*/ 8593 h 1372675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0982 w 3364222"/>
                <a:gd name="connsiteY5" fmla="*/ 1221492 h 1372675"/>
                <a:gd name="connsiteX6" fmla="*/ 3206721 w 3364222"/>
                <a:gd name="connsiteY6" fmla="*/ 8593 h 137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222" h="1372675">
                  <a:moveTo>
                    <a:pt x="3206721" y="8593"/>
                  </a:moveTo>
                  <a:lnTo>
                    <a:pt x="3364222" y="0"/>
                  </a:lnTo>
                  <a:lnTo>
                    <a:pt x="3060687" y="1372675"/>
                  </a:lnTo>
                  <a:lnTo>
                    <a:pt x="0" y="1372675"/>
                  </a:lnTo>
                  <a:lnTo>
                    <a:pt x="37796" y="1221492"/>
                  </a:lnTo>
                  <a:lnTo>
                    <a:pt x="2940982" y="1221492"/>
                  </a:lnTo>
                  <a:cubicBezTo>
                    <a:pt x="3042057" y="817192"/>
                    <a:pt x="3105646" y="412893"/>
                    <a:pt x="3206721" y="859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 panose="02000000000000000000" pitchFamily="2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E327A02-7FA2-2C43-F458-EF11BCC7AD84}"/>
                </a:ext>
              </a:extLst>
            </p:cNvPr>
            <p:cNvSpPr txBox="1"/>
            <p:nvPr/>
          </p:nvSpPr>
          <p:spPr>
            <a:xfrm>
              <a:off x="1770509" y="2234452"/>
              <a:ext cx="3864173" cy="409656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quada One" panose="02000000000000000000" pitchFamily="2" charset="0"/>
                  <a:cs typeface="Arial" pitchFamily="34" charset="0"/>
                </a:rPr>
                <a:t>RECURRENT NEURAL NETWORK (RNN)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 panose="02000000000000000000" pitchFamily="2" charset="0"/>
                <a:cs typeface="Arial" pitchFamily="34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92465BF-60CE-DC25-40A4-64B593839617}"/>
                </a:ext>
              </a:extLst>
            </p:cNvPr>
            <p:cNvSpPr/>
            <p:nvPr/>
          </p:nvSpPr>
          <p:spPr>
            <a:xfrm>
              <a:off x="696512" y="2050623"/>
              <a:ext cx="777316" cy="777316"/>
            </a:xfrm>
            <a:prstGeom prst="ellipse">
              <a:avLst/>
            </a:prstGeom>
            <a:grpFill/>
            <a:ln w="254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 panose="02000000000000000000" pitchFamily="2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E8538AC-2E1F-3D79-286C-4397CC0B56E9}"/>
                </a:ext>
              </a:extLst>
            </p:cNvPr>
            <p:cNvSpPr/>
            <p:nvPr/>
          </p:nvSpPr>
          <p:spPr>
            <a:xfrm>
              <a:off x="788134" y="2142245"/>
              <a:ext cx="594072" cy="594072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 panose="02000000000000000000" pitchFamily="2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C6DA895-8002-C94D-FEE4-54040FBD088C}"/>
                </a:ext>
              </a:extLst>
            </p:cNvPr>
            <p:cNvSpPr txBox="1"/>
            <p:nvPr/>
          </p:nvSpPr>
          <p:spPr>
            <a:xfrm>
              <a:off x="797138" y="2211326"/>
              <a:ext cx="576064" cy="450620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quada One" panose="02000000000000000000" pitchFamily="2" charset="0"/>
                  <a:cs typeface="Arial" pitchFamily="34" charset="0"/>
                </a:rPr>
                <a:t>02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 panose="02000000000000000000" pitchFamily="2" charset="0"/>
                <a:cs typeface="Arial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BDD1A92-D3BE-03F2-3F6E-9C48C8DCAEA8}"/>
              </a:ext>
            </a:extLst>
          </p:cNvPr>
          <p:cNvGrpSpPr/>
          <p:nvPr/>
        </p:nvGrpSpPr>
        <p:grpSpPr>
          <a:xfrm>
            <a:off x="404193" y="3753133"/>
            <a:ext cx="4529969" cy="1191789"/>
            <a:chOff x="696512" y="1841156"/>
            <a:chExt cx="5815499" cy="1586288"/>
          </a:xfrm>
          <a:solidFill>
            <a:srgbClr val="669900"/>
          </a:solidFill>
        </p:grpSpPr>
        <p:sp>
          <p:nvSpPr>
            <p:cNvPr id="67" name="Parallelogram 66">
              <a:extLst>
                <a:ext uri="{FF2B5EF4-FFF2-40B4-BE49-F238E27FC236}">
                  <a16:creationId xmlns:a16="http://schemas.microsoft.com/office/drawing/2014/main" id="{D3E53605-B48D-AEB2-C818-7E7B683A109F}"/>
                </a:ext>
              </a:extLst>
            </p:cNvPr>
            <p:cNvSpPr/>
            <p:nvPr/>
          </p:nvSpPr>
          <p:spPr>
            <a:xfrm>
              <a:off x="896384" y="1841156"/>
              <a:ext cx="5108999" cy="1223319"/>
            </a:xfrm>
            <a:prstGeom prst="parallelogram">
              <a:avLst/>
            </a:prstGeom>
            <a:grpFill/>
            <a:ln w="254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 panose="02000000000000000000" pitchFamily="2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68" name="Parallelogram 39">
              <a:extLst>
                <a:ext uri="{FF2B5EF4-FFF2-40B4-BE49-F238E27FC236}">
                  <a16:creationId xmlns:a16="http://schemas.microsoft.com/office/drawing/2014/main" id="{2F6DAD44-8ECD-7230-3D73-6C3C2DC30DB8}"/>
                </a:ext>
              </a:extLst>
            </p:cNvPr>
            <p:cNvSpPr/>
            <p:nvPr/>
          </p:nvSpPr>
          <p:spPr>
            <a:xfrm>
              <a:off x="1170500" y="2022763"/>
              <a:ext cx="5341511" cy="1404681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8478 w 3401707"/>
                <a:gd name="connsiteY5" fmla="*/ 1212899 h 1364082"/>
                <a:gd name="connsiteX6" fmla="*/ 3206721 w 3401707"/>
                <a:gd name="connsiteY6" fmla="*/ 0 h 1364082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8478 w 3364222"/>
                <a:gd name="connsiteY5" fmla="*/ 1221492 h 1372675"/>
                <a:gd name="connsiteX6" fmla="*/ 3206721 w 3364222"/>
                <a:gd name="connsiteY6" fmla="*/ 8593 h 1372675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0982 w 3364222"/>
                <a:gd name="connsiteY5" fmla="*/ 1221492 h 1372675"/>
                <a:gd name="connsiteX6" fmla="*/ 3206721 w 3364222"/>
                <a:gd name="connsiteY6" fmla="*/ 8593 h 137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222" h="1372675">
                  <a:moveTo>
                    <a:pt x="3206721" y="8593"/>
                  </a:moveTo>
                  <a:lnTo>
                    <a:pt x="3364222" y="0"/>
                  </a:lnTo>
                  <a:lnTo>
                    <a:pt x="3060687" y="1372675"/>
                  </a:lnTo>
                  <a:lnTo>
                    <a:pt x="0" y="1372675"/>
                  </a:lnTo>
                  <a:lnTo>
                    <a:pt x="37796" y="1221492"/>
                  </a:lnTo>
                  <a:lnTo>
                    <a:pt x="2940982" y="1221492"/>
                  </a:lnTo>
                  <a:cubicBezTo>
                    <a:pt x="3042057" y="817192"/>
                    <a:pt x="3105646" y="412893"/>
                    <a:pt x="3206721" y="859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 panose="02000000000000000000" pitchFamily="2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450B0BE-A922-2488-F6E5-FC85FAC6977D}"/>
                </a:ext>
              </a:extLst>
            </p:cNvPr>
            <p:cNvSpPr txBox="1"/>
            <p:nvPr/>
          </p:nvSpPr>
          <p:spPr>
            <a:xfrm>
              <a:off x="1770509" y="2234452"/>
              <a:ext cx="3864173" cy="409656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quada One" panose="02000000000000000000" pitchFamily="2" charset="0"/>
                  <a:cs typeface="Arial" pitchFamily="34" charset="0"/>
                </a:rPr>
                <a:t>CONVOLUTIONAL NEURAL NETWORK (CNN)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 panose="02000000000000000000" pitchFamily="2" charset="0"/>
                <a:cs typeface="Arial" pitchFamily="34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463C2D9-8C7E-43A8-645B-8AA42C562049}"/>
                </a:ext>
              </a:extLst>
            </p:cNvPr>
            <p:cNvSpPr/>
            <p:nvPr/>
          </p:nvSpPr>
          <p:spPr>
            <a:xfrm>
              <a:off x="696512" y="2050623"/>
              <a:ext cx="777316" cy="777316"/>
            </a:xfrm>
            <a:prstGeom prst="ellipse">
              <a:avLst/>
            </a:prstGeom>
            <a:grpFill/>
            <a:ln w="254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 panose="02000000000000000000" pitchFamily="2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C61A09E-C4B5-91BE-6953-DFAB98F7F365}"/>
                </a:ext>
              </a:extLst>
            </p:cNvPr>
            <p:cNvSpPr/>
            <p:nvPr/>
          </p:nvSpPr>
          <p:spPr>
            <a:xfrm>
              <a:off x="788134" y="2142245"/>
              <a:ext cx="594072" cy="594072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 panose="02000000000000000000" pitchFamily="2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294A4B6-A649-5149-A9D7-C49DAFB3E38F}"/>
                </a:ext>
              </a:extLst>
            </p:cNvPr>
            <p:cNvSpPr txBox="1"/>
            <p:nvPr/>
          </p:nvSpPr>
          <p:spPr>
            <a:xfrm>
              <a:off x="797138" y="2211326"/>
              <a:ext cx="576064" cy="450620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quada One" panose="02000000000000000000" pitchFamily="2" charset="0"/>
                  <a:cs typeface="Arial" pitchFamily="34" charset="0"/>
                </a:rPr>
                <a:t>03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 panose="02000000000000000000" pitchFamily="2" charset="0"/>
                <a:cs typeface="Arial" pitchFamily="34" charset="0"/>
              </a:endParaRPr>
            </a:p>
          </p:txBody>
        </p:sp>
      </p:grpSp>
      <p:grpSp>
        <p:nvGrpSpPr>
          <p:cNvPr id="40" name="Google Shape;1052;p48">
            <a:extLst>
              <a:ext uri="{FF2B5EF4-FFF2-40B4-BE49-F238E27FC236}">
                <a16:creationId xmlns:a16="http://schemas.microsoft.com/office/drawing/2014/main" id="{FB33D530-586B-3746-49B3-EB7295C8D248}"/>
              </a:ext>
            </a:extLst>
          </p:cNvPr>
          <p:cNvGrpSpPr/>
          <p:nvPr/>
        </p:nvGrpSpPr>
        <p:grpSpPr>
          <a:xfrm rot="13632545">
            <a:off x="8498248" y="-138011"/>
            <a:ext cx="668104" cy="895217"/>
            <a:chOff x="122038" y="7256931"/>
            <a:chExt cx="668104" cy="895217"/>
          </a:xfrm>
        </p:grpSpPr>
        <p:sp>
          <p:nvSpPr>
            <p:cNvPr id="41" name="Google Shape;1053;p48">
              <a:extLst>
                <a:ext uri="{FF2B5EF4-FFF2-40B4-BE49-F238E27FC236}">
                  <a16:creationId xmlns:a16="http://schemas.microsoft.com/office/drawing/2014/main" id="{E584FCDA-0561-35E4-486D-2F87E969E1B3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54;p48">
              <a:extLst>
                <a:ext uri="{FF2B5EF4-FFF2-40B4-BE49-F238E27FC236}">
                  <a16:creationId xmlns:a16="http://schemas.microsoft.com/office/drawing/2014/main" id="{082FCC49-9FB3-D3D1-83D7-4D2546376862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055;p48">
              <a:extLst>
                <a:ext uri="{FF2B5EF4-FFF2-40B4-BE49-F238E27FC236}">
                  <a16:creationId xmlns:a16="http://schemas.microsoft.com/office/drawing/2014/main" id="{E4D4824A-EA8F-6587-3987-5C6746982AAA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56;p48">
              <a:extLst>
                <a:ext uri="{FF2B5EF4-FFF2-40B4-BE49-F238E27FC236}">
                  <a16:creationId xmlns:a16="http://schemas.microsoft.com/office/drawing/2014/main" id="{AB7F7670-7B20-30AE-9A69-2EE2C4E06C21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57;p48">
              <a:extLst>
                <a:ext uri="{FF2B5EF4-FFF2-40B4-BE49-F238E27FC236}">
                  <a16:creationId xmlns:a16="http://schemas.microsoft.com/office/drawing/2014/main" id="{9709643F-0627-CEA4-7739-26A4FE103B8C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58;p48">
              <a:extLst>
                <a:ext uri="{FF2B5EF4-FFF2-40B4-BE49-F238E27FC236}">
                  <a16:creationId xmlns:a16="http://schemas.microsoft.com/office/drawing/2014/main" id="{840F4833-2045-BE1D-1E38-AC4745264708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2142;p64">
            <a:extLst>
              <a:ext uri="{FF2B5EF4-FFF2-40B4-BE49-F238E27FC236}">
                <a16:creationId xmlns:a16="http://schemas.microsoft.com/office/drawing/2014/main" id="{2DB6CE93-AC9B-776B-2F87-E1882F590ED3}"/>
              </a:ext>
            </a:extLst>
          </p:cNvPr>
          <p:cNvGrpSpPr/>
          <p:nvPr/>
        </p:nvGrpSpPr>
        <p:grpSpPr>
          <a:xfrm rot="17809905">
            <a:off x="7709682" y="3650984"/>
            <a:ext cx="1023073" cy="2042473"/>
            <a:chOff x="731955" y="2811840"/>
            <a:chExt cx="564367" cy="1313910"/>
          </a:xfrm>
        </p:grpSpPr>
        <p:sp>
          <p:nvSpPr>
            <p:cNvPr id="48" name="Google Shape;2143;p64">
              <a:extLst>
                <a:ext uri="{FF2B5EF4-FFF2-40B4-BE49-F238E27FC236}">
                  <a16:creationId xmlns:a16="http://schemas.microsoft.com/office/drawing/2014/main" id="{395D6596-2491-74A5-B443-195AE04C96AC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44;p64">
              <a:extLst>
                <a:ext uri="{FF2B5EF4-FFF2-40B4-BE49-F238E27FC236}">
                  <a16:creationId xmlns:a16="http://schemas.microsoft.com/office/drawing/2014/main" id="{9493156F-2761-5864-29FA-557F46013127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145;p64">
              <a:extLst>
                <a:ext uri="{FF2B5EF4-FFF2-40B4-BE49-F238E27FC236}">
                  <a16:creationId xmlns:a16="http://schemas.microsoft.com/office/drawing/2014/main" id="{045C9F69-F3F9-F7F8-4A7F-6631F5F4AC1B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146;p64">
              <a:extLst>
                <a:ext uri="{FF2B5EF4-FFF2-40B4-BE49-F238E27FC236}">
                  <a16:creationId xmlns:a16="http://schemas.microsoft.com/office/drawing/2014/main" id="{D34F9835-C5E6-539A-C4AB-474AF92041D5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147;p64">
              <a:extLst>
                <a:ext uri="{FF2B5EF4-FFF2-40B4-BE49-F238E27FC236}">
                  <a16:creationId xmlns:a16="http://schemas.microsoft.com/office/drawing/2014/main" id="{F91C98F9-EC3B-C1E8-DA87-B943BD78A0BC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148;p64">
              <a:extLst>
                <a:ext uri="{FF2B5EF4-FFF2-40B4-BE49-F238E27FC236}">
                  <a16:creationId xmlns:a16="http://schemas.microsoft.com/office/drawing/2014/main" id="{3386EE2C-87BD-4DE3-EF12-0270174741E2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49;p64">
              <a:extLst>
                <a:ext uri="{FF2B5EF4-FFF2-40B4-BE49-F238E27FC236}">
                  <a16:creationId xmlns:a16="http://schemas.microsoft.com/office/drawing/2014/main" id="{52754D0A-724A-C5BE-B1E5-DA4A3E368FCF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2150;p64">
              <a:extLst>
                <a:ext uri="{FF2B5EF4-FFF2-40B4-BE49-F238E27FC236}">
                  <a16:creationId xmlns:a16="http://schemas.microsoft.com/office/drawing/2014/main" id="{AE9A8EB6-14F6-5EFF-2749-90B647644F45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151;p64">
              <a:extLst>
                <a:ext uri="{FF2B5EF4-FFF2-40B4-BE49-F238E27FC236}">
                  <a16:creationId xmlns:a16="http://schemas.microsoft.com/office/drawing/2014/main" id="{9DF88701-8B53-CBCE-82A4-D924E2027F08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52;p64">
              <a:extLst>
                <a:ext uri="{FF2B5EF4-FFF2-40B4-BE49-F238E27FC236}">
                  <a16:creationId xmlns:a16="http://schemas.microsoft.com/office/drawing/2014/main" id="{0AEF5622-180F-4FAD-AFC1-95137C0C589D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153;p64">
              <a:extLst>
                <a:ext uri="{FF2B5EF4-FFF2-40B4-BE49-F238E27FC236}">
                  <a16:creationId xmlns:a16="http://schemas.microsoft.com/office/drawing/2014/main" id="{01FFEAD4-0C1D-B685-B2B2-213A9A5D2908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154;p64">
              <a:extLst>
                <a:ext uri="{FF2B5EF4-FFF2-40B4-BE49-F238E27FC236}">
                  <a16:creationId xmlns:a16="http://schemas.microsoft.com/office/drawing/2014/main" id="{8CFA6652-92E2-8206-9048-12066F880EDC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155;p64">
              <a:extLst>
                <a:ext uri="{FF2B5EF4-FFF2-40B4-BE49-F238E27FC236}">
                  <a16:creationId xmlns:a16="http://schemas.microsoft.com/office/drawing/2014/main" id="{02C30F30-674B-BC33-6956-6C211EBADDCD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156;p64">
              <a:extLst>
                <a:ext uri="{FF2B5EF4-FFF2-40B4-BE49-F238E27FC236}">
                  <a16:creationId xmlns:a16="http://schemas.microsoft.com/office/drawing/2014/main" id="{5FF2D06E-B8D8-EB10-3723-1365443329E5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157;p64">
              <a:extLst>
                <a:ext uri="{FF2B5EF4-FFF2-40B4-BE49-F238E27FC236}">
                  <a16:creationId xmlns:a16="http://schemas.microsoft.com/office/drawing/2014/main" id="{B21A5564-A5FF-1BBB-290E-F03E53A9B96B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158;p64">
              <a:extLst>
                <a:ext uri="{FF2B5EF4-FFF2-40B4-BE49-F238E27FC236}">
                  <a16:creationId xmlns:a16="http://schemas.microsoft.com/office/drawing/2014/main" id="{495CD506-070B-F607-2632-E7B4BCA17CD4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159;p64">
              <a:extLst>
                <a:ext uri="{FF2B5EF4-FFF2-40B4-BE49-F238E27FC236}">
                  <a16:creationId xmlns:a16="http://schemas.microsoft.com/office/drawing/2014/main" id="{0A06B98C-4ACF-3D42-E79D-2A079E3D4AE6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160;p64">
              <a:extLst>
                <a:ext uri="{FF2B5EF4-FFF2-40B4-BE49-F238E27FC236}">
                  <a16:creationId xmlns:a16="http://schemas.microsoft.com/office/drawing/2014/main" id="{C19F996F-D7B3-E866-4167-70D93D95E86D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161;p64">
              <a:extLst>
                <a:ext uri="{FF2B5EF4-FFF2-40B4-BE49-F238E27FC236}">
                  <a16:creationId xmlns:a16="http://schemas.microsoft.com/office/drawing/2014/main" id="{92652597-33E9-A602-2871-A7E36BA0F50C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162;p64">
              <a:extLst>
                <a:ext uri="{FF2B5EF4-FFF2-40B4-BE49-F238E27FC236}">
                  <a16:creationId xmlns:a16="http://schemas.microsoft.com/office/drawing/2014/main" id="{C0AA565E-F504-FB89-F582-24B5C2E16034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163;p64">
              <a:extLst>
                <a:ext uri="{FF2B5EF4-FFF2-40B4-BE49-F238E27FC236}">
                  <a16:creationId xmlns:a16="http://schemas.microsoft.com/office/drawing/2014/main" id="{A1102B33-229F-9384-44A2-FB31DC0F195C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164;p64">
              <a:extLst>
                <a:ext uri="{FF2B5EF4-FFF2-40B4-BE49-F238E27FC236}">
                  <a16:creationId xmlns:a16="http://schemas.microsoft.com/office/drawing/2014/main" id="{3540FB41-ABB9-9B60-F0EC-1AAB27DFFFB8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165;p64">
              <a:extLst>
                <a:ext uri="{FF2B5EF4-FFF2-40B4-BE49-F238E27FC236}">
                  <a16:creationId xmlns:a16="http://schemas.microsoft.com/office/drawing/2014/main" id="{7E44A7FF-2156-473E-EC17-EC46B8D3A661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166;p64">
              <a:extLst>
                <a:ext uri="{FF2B5EF4-FFF2-40B4-BE49-F238E27FC236}">
                  <a16:creationId xmlns:a16="http://schemas.microsoft.com/office/drawing/2014/main" id="{15544532-A14C-5136-F628-D6566264C52B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167;p64">
              <a:extLst>
                <a:ext uri="{FF2B5EF4-FFF2-40B4-BE49-F238E27FC236}">
                  <a16:creationId xmlns:a16="http://schemas.microsoft.com/office/drawing/2014/main" id="{B8356D59-1517-B729-9822-50BE6DBC738D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168;p64">
              <a:extLst>
                <a:ext uri="{FF2B5EF4-FFF2-40B4-BE49-F238E27FC236}">
                  <a16:creationId xmlns:a16="http://schemas.microsoft.com/office/drawing/2014/main" id="{123322DC-9A7C-44CC-FE7D-A3D54233E572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169;p64">
              <a:extLst>
                <a:ext uri="{FF2B5EF4-FFF2-40B4-BE49-F238E27FC236}">
                  <a16:creationId xmlns:a16="http://schemas.microsoft.com/office/drawing/2014/main" id="{850EE733-897D-39C6-3B2F-0E102F1986F2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170;p64">
              <a:extLst>
                <a:ext uri="{FF2B5EF4-FFF2-40B4-BE49-F238E27FC236}">
                  <a16:creationId xmlns:a16="http://schemas.microsoft.com/office/drawing/2014/main" id="{81630A38-F165-578C-31FD-0188F64B7CE9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171;p64">
              <a:extLst>
                <a:ext uri="{FF2B5EF4-FFF2-40B4-BE49-F238E27FC236}">
                  <a16:creationId xmlns:a16="http://schemas.microsoft.com/office/drawing/2014/main" id="{CB12F993-AA0F-44E4-4945-51B084E780FF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172;p64">
              <a:extLst>
                <a:ext uri="{FF2B5EF4-FFF2-40B4-BE49-F238E27FC236}">
                  <a16:creationId xmlns:a16="http://schemas.microsoft.com/office/drawing/2014/main" id="{6DB278A8-ACE1-B48B-1B6E-EC95E97FAFD4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6577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8;p30">
            <a:extLst>
              <a:ext uri="{FF2B5EF4-FFF2-40B4-BE49-F238E27FC236}">
                <a16:creationId xmlns:a16="http://schemas.microsoft.com/office/drawing/2014/main" id="{359A72F0-EF22-F770-74F3-A62396F0E6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3430" y="240794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ANN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D1F824-4336-1C08-E9E1-590EA7AC2277}"/>
              </a:ext>
            </a:extLst>
          </p:cNvPr>
          <p:cNvSpPr/>
          <p:nvPr/>
        </p:nvSpPr>
        <p:spPr>
          <a:xfrm>
            <a:off x="523437" y="870833"/>
            <a:ext cx="511578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Learns any Non-Linear Function, It is known as Universal Function </a:t>
            </a:r>
            <a:r>
              <a:rPr lang="en-US" altLang="ko-KR" sz="16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Approximators</a:t>
            </a:r>
            <a:endParaRPr lang="en-US" altLang="ko-KR" sz="16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Activation Function introduce non linear property to network, so it will identify complex relationship between input &amp; output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Output of each neuron is the activation of weighted sum of Input, If there is no Activation function, network can't learn non-linear function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Feed Forward Neural Network – Input processed in one direction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When hidden layer is more than one, that is Deep Neural Network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E1236-FCF1-B530-D1ED-BABCE6084C7D}"/>
              </a:ext>
            </a:extLst>
          </p:cNvPr>
          <p:cNvGrpSpPr/>
          <p:nvPr/>
        </p:nvGrpSpPr>
        <p:grpSpPr>
          <a:xfrm>
            <a:off x="5871118" y="1072996"/>
            <a:ext cx="2733817" cy="2997508"/>
            <a:chOff x="8265148" y="1522976"/>
            <a:chExt cx="2733817" cy="299750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0A9C43E-6C79-AFF0-7045-1A8676EAB9F8}"/>
                </a:ext>
              </a:extLst>
            </p:cNvPr>
            <p:cNvSpPr/>
            <p:nvPr/>
          </p:nvSpPr>
          <p:spPr>
            <a:xfrm>
              <a:off x="8527400" y="2234780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DBB48A-EAC1-0226-2AB1-5D2A01B93AF0}"/>
                </a:ext>
              </a:extLst>
            </p:cNvPr>
            <p:cNvSpPr/>
            <p:nvPr/>
          </p:nvSpPr>
          <p:spPr>
            <a:xfrm>
              <a:off x="8527400" y="3021371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BE4C043-EFFB-4EB5-7AA9-721C8FFA94F4}"/>
                </a:ext>
              </a:extLst>
            </p:cNvPr>
            <p:cNvSpPr/>
            <p:nvPr/>
          </p:nvSpPr>
          <p:spPr>
            <a:xfrm>
              <a:off x="8527400" y="3807963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DF54B24-8DB3-4AC5-8F24-A9D8CED97A64}"/>
                </a:ext>
              </a:extLst>
            </p:cNvPr>
            <p:cNvSpPr/>
            <p:nvPr/>
          </p:nvSpPr>
          <p:spPr>
            <a:xfrm>
              <a:off x="9488741" y="1929449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FDDB3A-CEF6-F99D-74AA-0B044BCC028F}"/>
                </a:ext>
              </a:extLst>
            </p:cNvPr>
            <p:cNvSpPr/>
            <p:nvPr/>
          </p:nvSpPr>
          <p:spPr>
            <a:xfrm>
              <a:off x="9488741" y="2716040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A7D8778-F1D9-AE61-51E0-087BD9E220CE}"/>
                </a:ext>
              </a:extLst>
            </p:cNvPr>
            <p:cNvSpPr/>
            <p:nvPr/>
          </p:nvSpPr>
          <p:spPr>
            <a:xfrm>
              <a:off x="9488741" y="3502633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9D6E41D-F1AC-BB00-3F65-56D78525D10F}"/>
                </a:ext>
              </a:extLst>
            </p:cNvPr>
            <p:cNvSpPr/>
            <p:nvPr/>
          </p:nvSpPr>
          <p:spPr>
            <a:xfrm>
              <a:off x="9488741" y="4289226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9EE32D2-36FE-BC2E-CAE3-84A112877529}"/>
                </a:ext>
              </a:extLst>
            </p:cNvPr>
            <p:cNvSpPr/>
            <p:nvPr/>
          </p:nvSpPr>
          <p:spPr>
            <a:xfrm>
              <a:off x="10573477" y="3021371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E536EFB-1BE7-03E9-2F14-41DDD12FDEBD}"/>
                </a:ext>
              </a:extLst>
            </p:cNvPr>
            <p:cNvCxnSpPr>
              <a:cxnSpLocks/>
              <a:stCxn id="7" idx="5"/>
              <a:endCxn id="10" idx="2"/>
            </p:cNvCxnSpPr>
            <p:nvPr/>
          </p:nvCxnSpPr>
          <p:spPr>
            <a:xfrm flipV="1">
              <a:off x="8725336" y="2045078"/>
              <a:ext cx="763405" cy="3870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BA9DF00-7C03-67D4-7653-75B57B1AE21B}"/>
                </a:ext>
              </a:extLst>
            </p:cNvPr>
            <p:cNvCxnSpPr>
              <a:cxnSpLocks/>
              <a:stCxn id="7" idx="5"/>
              <a:endCxn id="11" idx="2"/>
            </p:cNvCxnSpPr>
            <p:nvPr/>
          </p:nvCxnSpPr>
          <p:spPr>
            <a:xfrm>
              <a:off x="8725336" y="2432171"/>
              <a:ext cx="763405" cy="3994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7E05900-D440-F965-97AB-6C17132E6F0E}"/>
                </a:ext>
              </a:extLst>
            </p:cNvPr>
            <p:cNvCxnSpPr>
              <a:cxnSpLocks/>
              <a:stCxn id="7" idx="5"/>
              <a:endCxn id="12" idx="2"/>
            </p:cNvCxnSpPr>
            <p:nvPr/>
          </p:nvCxnSpPr>
          <p:spPr>
            <a:xfrm>
              <a:off x="8725336" y="2432171"/>
              <a:ext cx="763405" cy="1186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B185BFE-EDCD-B283-BBB9-505B9B0A6926}"/>
                </a:ext>
              </a:extLst>
            </p:cNvPr>
            <p:cNvCxnSpPr>
              <a:cxnSpLocks/>
              <a:stCxn id="7" idx="5"/>
              <a:endCxn id="13" idx="1"/>
            </p:cNvCxnSpPr>
            <p:nvPr/>
          </p:nvCxnSpPr>
          <p:spPr>
            <a:xfrm>
              <a:off x="8725336" y="2432171"/>
              <a:ext cx="797365" cy="18909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2966594-78F0-AABD-1FE7-DE45F036706F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 flipV="1">
              <a:off x="8759297" y="2045078"/>
              <a:ext cx="729444" cy="10919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727AAA-4A4A-8923-4651-4D6708EF84D8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 flipV="1">
              <a:off x="8759297" y="2831670"/>
              <a:ext cx="729444" cy="3053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7F49B5F-AEA7-3FD0-DC1C-B893B646DC2E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8759297" y="2831670"/>
              <a:ext cx="729444" cy="10919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DA671D8-7095-D0BE-95BE-08B942AC611B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>
              <a:off x="8759297" y="3137000"/>
              <a:ext cx="729444" cy="4812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5E23A14-E8F3-30E2-3A9A-7DF9B1A204B3}"/>
                </a:ext>
              </a:extLst>
            </p:cNvPr>
            <p:cNvCxnSpPr>
              <a:cxnSpLocks/>
              <a:stCxn id="8" idx="6"/>
              <a:endCxn id="13" idx="1"/>
            </p:cNvCxnSpPr>
            <p:nvPr/>
          </p:nvCxnSpPr>
          <p:spPr>
            <a:xfrm>
              <a:off x="8759297" y="3137000"/>
              <a:ext cx="763405" cy="11860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E0A5A98-84CD-36DB-2249-5647B3366B5D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 flipV="1">
              <a:off x="8759297" y="2045078"/>
              <a:ext cx="729444" cy="1878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8DB032-84FE-2992-6AA6-ED2E3B5264B7}"/>
                </a:ext>
              </a:extLst>
            </p:cNvPr>
            <p:cNvCxnSpPr>
              <a:cxnSpLocks/>
              <a:stCxn id="9" idx="6"/>
              <a:endCxn id="13" idx="1"/>
            </p:cNvCxnSpPr>
            <p:nvPr/>
          </p:nvCxnSpPr>
          <p:spPr>
            <a:xfrm>
              <a:off x="8759297" y="3923593"/>
              <a:ext cx="763405" cy="399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3EFD070-32E8-81AB-75F0-C379B784A598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8759297" y="3618262"/>
              <a:ext cx="729444" cy="3053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B5BBD60-CD5D-5EC9-4F5C-499234627ECA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>
              <a:off x="9672814" y="2051003"/>
              <a:ext cx="934624" cy="1167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7D5946-20EE-8BE2-EF54-E62E7F22B5EC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>
              <a:off x="9720638" y="2831670"/>
              <a:ext cx="852839" cy="3053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5DA28AC-1B8B-E545-F2EB-3823EE2B17ED}"/>
                </a:ext>
              </a:extLst>
            </p:cNvPr>
            <p:cNvCxnSpPr>
              <a:cxnSpLocks/>
              <a:stCxn id="12" idx="7"/>
              <a:endCxn id="14" idx="2"/>
            </p:cNvCxnSpPr>
            <p:nvPr/>
          </p:nvCxnSpPr>
          <p:spPr>
            <a:xfrm flipV="1">
              <a:off x="9686677" y="3137000"/>
              <a:ext cx="886800" cy="399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848289A-5733-FB98-6F84-4EF80A75EDD0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 flipV="1">
              <a:off x="9720638" y="3137000"/>
              <a:ext cx="852839" cy="12678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C0BF8B1-C578-85C8-1492-BCB4EBF0E872}"/>
                </a:ext>
              </a:extLst>
            </p:cNvPr>
            <p:cNvSpPr txBox="1"/>
            <p:nvPr/>
          </p:nvSpPr>
          <p:spPr>
            <a:xfrm>
              <a:off x="8265148" y="1819064"/>
              <a:ext cx="5245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Input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119EB7-E7CE-4FC3-66CA-A076B3AD82C3}"/>
                </a:ext>
              </a:extLst>
            </p:cNvPr>
            <p:cNvSpPr txBox="1"/>
            <p:nvPr/>
          </p:nvSpPr>
          <p:spPr>
            <a:xfrm>
              <a:off x="9283928" y="1522976"/>
              <a:ext cx="6415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Hidden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5E4FBB7-4155-6747-1C10-706C307C0ABE}"/>
                </a:ext>
              </a:extLst>
            </p:cNvPr>
            <p:cNvSpPr txBox="1"/>
            <p:nvPr/>
          </p:nvSpPr>
          <p:spPr>
            <a:xfrm>
              <a:off x="10379885" y="2478031"/>
              <a:ext cx="6190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Output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365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8;p30">
            <a:extLst>
              <a:ext uri="{FF2B5EF4-FFF2-40B4-BE49-F238E27FC236}">
                <a16:creationId xmlns:a16="http://schemas.microsoft.com/office/drawing/2014/main" id="{D2769B5F-995C-ACA1-B188-1B3D15EB97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3073" y="745824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RNN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3B645B-7441-6AD0-7B0E-CC1414DEA062}"/>
              </a:ext>
            </a:extLst>
          </p:cNvPr>
          <p:cNvSpPr/>
          <p:nvPr/>
        </p:nvSpPr>
        <p:spPr>
          <a:xfrm>
            <a:off x="775829" y="1556781"/>
            <a:ext cx="488048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Looping system in hidden layer of ANN is known as RNN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It captures sequential info of input data, that is dependency between words to make prediction. Whereas, ANN cannot capture sequential information</a:t>
            </a:r>
          </a:p>
          <a:p>
            <a:pPr algn="just"/>
            <a:endParaRPr lang="en-US" altLang="ko-KR" sz="16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It is mostly used in NLP (Natural Language Processing)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D2CBC6-DAB7-4D8C-9726-87BDB9F73EC9}"/>
              </a:ext>
            </a:extLst>
          </p:cNvPr>
          <p:cNvSpPr txBox="1"/>
          <p:nvPr/>
        </p:nvSpPr>
        <p:spPr>
          <a:xfrm>
            <a:off x="5975275" y="1576313"/>
            <a:ext cx="5245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507C89"/>
                </a:solidFill>
                <a:latin typeface="Squada One" panose="02000000000000000000" pitchFamily="2" charset="0"/>
              </a:rPr>
              <a:t>Input</a:t>
            </a:r>
            <a:endParaRPr lang="en-US" dirty="0">
              <a:solidFill>
                <a:srgbClr val="507C89"/>
              </a:solidFill>
              <a:latin typeface="Squada One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336679-A3FD-8D3A-BA6B-F26A8CC161E9}"/>
              </a:ext>
            </a:extLst>
          </p:cNvPr>
          <p:cNvSpPr txBox="1"/>
          <p:nvPr/>
        </p:nvSpPr>
        <p:spPr>
          <a:xfrm>
            <a:off x="6994055" y="1280225"/>
            <a:ext cx="64152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507C89"/>
                </a:solidFill>
                <a:latin typeface="Squada One" panose="02000000000000000000" pitchFamily="2" charset="0"/>
              </a:rPr>
              <a:t>Hidden</a:t>
            </a:r>
            <a:endParaRPr lang="en-US" dirty="0">
              <a:solidFill>
                <a:srgbClr val="507C89"/>
              </a:solidFill>
              <a:latin typeface="Squada One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B17DA-E8B6-F1E9-A00F-25C7E400CA2D}"/>
              </a:ext>
            </a:extLst>
          </p:cNvPr>
          <p:cNvSpPr txBox="1"/>
          <p:nvPr/>
        </p:nvSpPr>
        <p:spPr>
          <a:xfrm>
            <a:off x="8090012" y="2235280"/>
            <a:ext cx="6190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507C89"/>
                </a:solidFill>
                <a:latin typeface="Squada One" panose="02000000000000000000" pitchFamily="2" charset="0"/>
              </a:rPr>
              <a:t>Output</a:t>
            </a:r>
            <a:endParaRPr lang="en-US" dirty="0">
              <a:solidFill>
                <a:srgbClr val="507C89"/>
              </a:solidFill>
              <a:latin typeface="Squada One" panose="02000000000000000000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FF85CC0-C426-6ED1-A815-9509799E65C0}"/>
              </a:ext>
            </a:extLst>
          </p:cNvPr>
          <p:cNvGrpSpPr/>
          <p:nvPr/>
        </p:nvGrpSpPr>
        <p:grpSpPr>
          <a:xfrm>
            <a:off x="6301842" y="1890952"/>
            <a:ext cx="2277974" cy="2591035"/>
            <a:chOff x="6438095" y="1356458"/>
            <a:chExt cx="2277974" cy="259103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6126597-DAB8-4C90-CE31-F21BBB1DCA1E}"/>
                </a:ext>
              </a:extLst>
            </p:cNvPr>
            <p:cNvSpPr/>
            <p:nvPr/>
          </p:nvSpPr>
          <p:spPr>
            <a:xfrm>
              <a:off x="6438095" y="1661789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9D3AC3D-C3CC-D33A-ED44-3A6E40D3366C}"/>
                </a:ext>
              </a:extLst>
            </p:cNvPr>
            <p:cNvSpPr/>
            <p:nvPr/>
          </p:nvSpPr>
          <p:spPr>
            <a:xfrm>
              <a:off x="6438095" y="2448380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5E0652A-4FC8-67E0-753C-F7F03EEF7475}"/>
                </a:ext>
              </a:extLst>
            </p:cNvPr>
            <p:cNvSpPr/>
            <p:nvPr/>
          </p:nvSpPr>
          <p:spPr>
            <a:xfrm>
              <a:off x="6438095" y="3234972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9A2A7F6-FF25-2CB7-402B-EEB22431BFE4}"/>
                </a:ext>
              </a:extLst>
            </p:cNvPr>
            <p:cNvSpPr/>
            <p:nvPr/>
          </p:nvSpPr>
          <p:spPr>
            <a:xfrm>
              <a:off x="7399436" y="1356458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D0E89F1-2507-DDF8-9CAD-56D6C1A71225}"/>
                </a:ext>
              </a:extLst>
            </p:cNvPr>
            <p:cNvSpPr/>
            <p:nvPr/>
          </p:nvSpPr>
          <p:spPr>
            <a:xfrm>
              <a:off x="7399436" y="2143049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03A157-01B2-1DE9-F1F6-87B27C565098}"/>
                </a:ext>
              </a:extLst>
            </p:cNvPr>
            <p:cNvSpPr/>
            <p:nvPr/>
          </p:nvSpPr>
          <p:spPr>
            <a:xfrm>
              <a:off x="7399436" y="2929642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AA73847-8799-F5F5-25B3-33BF61C5FFAA}"/>
                </a:ext>
              </a:extLst>
            </p:cNvPr>
            <p:cNvSpPr/>
            <p:nvPr/>
          </p:nvSpPr>
          <p:spPr>
            <a:xfrm>
              <a:off x="7399436" y="3716235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5F47375-BA7E-45A2-DD4E-327961A2DEF4}"/>
                </a:ext>
              </a:extLst>
            </p:cNvPr>
            <p:cNvSpPr/>
            <p:nvPr/>
          </p:nvSpPr>
          <p:spPr>
            <a:xfrm>
              <a:off x="8484172" y="2448380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3C2F287-3AF9-16B9-6B33-77B689CFE1D7}"/>
                </a:ext>
              </a:extLst>
            </p:cNvPr>
            <p:cNvCxnSpPr>
              <a:cxnSpLocks/>
              <a:stCxn id="10" idx="5"/>
              <a:endCxn id="13" idx="2"/>
            </p:cNvCxnSpPr>
            <p:nvPr/>
          </p:nvCxnSpPr>
          <p:spPr>
            <a:xfrm flipV="1">
              <a:off x="6636031" y="1472087"/>
              <a:ext cx="763405" cy="3870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391254C-7E3F-3297-CDF5-433212D6EBAF}"/>
                </a:ext>
              </a:extLst>
            </p:cNvPr>
            <p:cNvCxnSpPr>
              <a:cxnSpLocks/>
              <a:stCxn id="10" idx="5"/>
              <a:endCxn id="14" idx="2"/>
            </p:cNvCxnSpPr>
            <p:nvPr/>
          </p:nvCxnSpPr>
          <p:spPr>
            <a:xfrm>
              <a:off x="6636031" y="1859180"/>
              <a:ext cx="763405" cy="3994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CD37D1B-EA6D-7C74-17FC-3B745964BC7C}"/>
                </a:ext>
              </a:extLst>
            </p:cNvPr>
            <p:cNvCxnSpPr>
              <a:cxnSpLocks/>
              <a:stCxn id="10" idx="5"/>
              <a:endCxn id="15" idx="2"/>
            </p:cNvCxnSpPr>
            <p:nvPr/>
          </p:nvCxnSpPr>
          <p:spPr>
            <a:xfrm>
              <a:off x="6636031" y="1859180"/>
              <a:ext cx="763405" cy="1186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624AD10-9F7F-7670-873D-0B6917BDC6B1}"/>
                </a:ext>
              </a:extLst>
            </p:cNvPr>
            <p:cNvCxnSpPr>
              <a:cxnSpLocks/>
              <a:stCxn id="10" idx="5"/>
              <a:endCxn id="16" idx="1"/>
            </p:cNvCxnSpPr>
            <p:nvPr/>
          </p:nvCxnSpPr>
          <p:spPr>
            <a:xfrm>
              <a:off x="6636031" y="1859180"/>
              <a:ext cx="797365" cy="18909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F5D597-BFB0-9DB9-65EC-2ABF80B6F69B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6669992" y="1472087"/>
              <a:ext cx="729444" cy="10919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D03E881-A151-F886-0B42-31F533991005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 flipV="1">
              <a:off x="6669992" y="2258679"/>
              <a:ext cx="729444" cy="3053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98EFEF0-6104-EF22-C393-3405B98B242E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 flipV="1">
              <a:off x="6669992" y="2258679"/>
              <a:ext cx="729444" cy="10919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6F0B69D-1626-5CE5-ADE8-F28CE4AF520F}"/>
                </a:ext>
              </a:extLst>
            </p:cNvPr>
            <p:cNvCxnSpPr>
              <a:cxnSpLocks/>
              <a:stCxn id="11" idx="6"/>
              <a:endCxn id="15" idx="2"/>
            </p:cNvCxnSpPr>
            <p:nvPr/>
          </p:nvCxnSpPr>
          <p:spPr>
            <a:xfrm>
              <a:off x="6669992" y="2564009"/>
              <a:ext cx="729444" cy="4812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A545B76-923B-9DED-B4A7-8618C9406F83}"/>
                </a:ext>
              </a:extLst>
            </p:cNvPr>
            <p:cNvCxnSpPr>
              <a:cxnSpLocks/>
              <a:stCxn id="11" idx="6"/>
              <a:endCxn id="16" idx="1"/>
            </p:cNvCxnSpPr>
            <p:nvPr/>
          </p:nvCxnSpPr>
          <p:spPr>
            <a:xfrm>
              <a:off x="6669992" y="2564009"/>
              <a:ext cx="763405" cy="11860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3BC2C82-DF76-692B-C566-DE6A1D4EDC7E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669992" y="1472087"/>
              <a:ext cx="729444" cy="1878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30E96C3-D26A-63D0-9090-A5FC7E837027}"/>
                </a:ext>
              </a:extLst>
            </p:cNvPr>
            <p:cNvCxnSpPr>
              <a:cxnSpLocks/>
              <a:stCxn id="12" idx="6"/>
              <a:endCxn id="16" idx="1"/>
            </p:cNvCxnSpPr>
            <p:nvPr/>
          </p:nvCxnSpPr>
          <p:spPr>
            <a:xfrm>
              <a:off x="6669992" y="3350602"/>
              <a:ext cx="763405" cy="399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D663D26-0C1F-EFEF-F532-F55037988DB1}"/>
                </a:ext>
              </a:extLst>
            </p:cNvPr>
            <p:cNvCxnSpPr>
              <a:cxnSpLocks/>
              <a:stCxn id="12" idx="6"/>
              <a:endCxn id="15" idx="2"/>
            </p:cNvCxnSpPr>
            <p:nvPr/>
          </p:nvCxnSpPr>
          <p:spPr>
            <a:xfrm flipV="1">
              <a:off x="6669992" y="3045271"/>
              <a:ext cx="729444" cy="3053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B92DA5E-D8BD-F919-6DEE-FF71BCB97758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>
              <a:off x="7583509" y="1478012"/>
              <a:ext cx="934624" cy="1167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5F28F04-5A19-43D6-2F48-788B7C1EF2F0}"/>
                </a:ext>
              </a:extLst>
            </p:cNvPr>
            <p:cNvCxnSpPr>
              <a:cxnSpLocks/>
              <a:stCxn id="14" idx="6"/>
              <a:endCxn id="17" idx="2"/>
            </p:cNvCxnSpPr>
            <p:nvPr/>
          </p:nvCxnSpPr>
          <p:spPr>
            <a:xfrm>
              <a:off x="7631333" y="2258679"/>
              <a:ext cx="852839" cy="3053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8F3F83-ACE6-5C99-C70E-126170357EBD}"/>
                </a:ext>
              </a:extLst>
            </p:cNvPr>
            <p:cNvCxnSpPr>
              <a:cxnSpLocks/>
              <a:stCxn id="15" idx="7"/>
              <a:endCxn id="17" idx="2"/>
            </p:cNvCxnSpPr>
            <p:nvPr/>
          </p:nvCxnSpPr>
          <p:spPr>
            <a:xfrm flipV="1">
              <a:off x="7597372" y="2564009"/>
              <a:ext cx="886800" cy="399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3116320-4342-B4DC-B8F1-031738F27C9B}"/>
                </a:ext>
              </a:extLst>
            </p:cNvPr>
            <p:cNvCxnSpPr>
              <a:cxnSpLocks/>
              <a:stCxn id="16" idx="6"/>
              <a:endCxn id="17" idx="2"/>
            </p:cNvCxnSpPr>
            <p:nvPr/>
          </p:nvCxnSpPr>
          <p:spPr>
            <a:xfrm flipV="1">
              <a:off x="7631333" y="2564009"/>
              <a:ext cx="852839" cy="12678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60">
              <a:extLst>
                <a:ext uri="{FF2B5EF4-FFF2-40B4-BE49-F238E27FC236}">
                  <a16:creationId xmlns:a16="http://schemas.microsoft.com/office/drawing/2014/main" id="{AE9D7AEF-5E48-9B2D-20F6-87DA466121E9}"/>
                </a:ext>
              </a:extLst>
            </p:cNvPr>
            <p:cNvCxnSpPr>
              <a:stCxn id="13" idx="7"/>
            </p:cNvCxnSpPr>
            <p:nvPr/>
          </p:nvCxnSpPr>
          <p:spPr>
            <a:xfrm rot="16200000" flipV="1">
              <a:off x="7425011" y="1217963"/>
              <a:ext cx="33867" cy="310857"/>
            </a:xfrm>
            <a:prstGeom prst="curvedConnector4">
              <a:avLst>
                <a:gd name="adj1" fmla="val 674993"/>
                <a:gd name="adj2" fmla="val 8183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61">
              <a:extLst>
                <a:ext uri="{FF2B5EF4-FFF2-40B4-BE49-F238E27FC236}">
                  <a16:creationId xmlns:a16="http://schemas.microsoft.com/office/drawing/2014/main" id="{7F73EC02-74E6-28ED-D0EA-22CFEFDAC4FE}"/>
                </a:ext>
              </a:extLst>
            </p:cNvPr>
            <p:cNvCxnSpPr/>
            <p:nvPr/>
          </p:nvCxnSpPr>
          <p:spPr>
            <a:xfrm rot="16200000" flipV="1">
              <a:off x="7433443" y="2026014"/>
              <a:ext cx="33867" cy="310857"/>
            </a:xfrm>
            <a:prstGeom prst="curvedConnector4">
              <a:avLst>
                <a:gd name="adj1" fmla="val 674993"/>
                <a:gd name="adj2" fmla="val 8183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62">
              <a:extLst>
                <a:ext uri="{FF2B5EF4-FFF2-40B4-BE49-F238E27FC236}">
                  <a16:creationId xmlns:a16="http://schemas.microsoft.com/office/drawing/2014/main" id="{BC9B2C4D-F160-B93E-5DAF-AF5D60D7FEBB}"/>
                </a:ext>
              </a:extLst>
            </p:cNvPr>
            <p:cNvCxnSpPr/>
            <p:nvPr/>
          </p:nvCxnSpPr>
          <p:spPr>
            <a:xfrm rot="16200000" flipV="1">
              <a:off x="7433443" y="2801256"/>
              <a:ext cx="33867" cy="310857"/>
            </a:xfrm>
            <a:prstGeom prst="curvedConnector4">
              <a:avLst>
                <a:gd name="adj1" fmla="val 674993"/>
                <a:gd name="adj2" fmla="val 8183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63">
              <a:extLst>
                <a:ext uri="{FF2B5EF4-FFF2-40B4-BE49-F238E27FC236}">
                  <a16:creationId xmlns:a16="http://schemas.microsoft.com/office/drawing/2014/main" id="{7494324E-68DC-A27F-A847-FC8181B6DD0D}"/>
                </a:ext>
              </a:extLst>
            </p:cNvPr>
            <p:cNvCxnSpPr/>
            <p:nvPr/>
          </p:nvCxnSpPr>
          <p:spPr>
            <a:xfrm rot="16200000" flipV="1">
              <a:off x="7465949" y="3624541"/>
              <a:ext cx="33867" cy="310857"/>
            </a:xfrm>
            <a:prstGeom prst="curvedConnector4">
              <a:avLst>
                <a:gd name="adj1" fmla="val 674993"/>
                <a:gd name="adj2" fmla="val 8183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475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8;p30">
            <a:extLst>
              <a:ext uri="{FF2B5EF4-FFF2-40B4-BE49-F238E27FC236}">
                <a16:creationId xmlns:a16="http://schemas.microsoft.com/office/drawing/2014/main" id="{9C7C959C-2026-5BC3-5C26-438B10C26C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9314" y="273327"/>
            <a:ext cx="74152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CNN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34637C-774E-0CA3-BC42-8B7F2B60B8E9}"/>
              </a:ext>
            </a:extLst>
          </p:cNvPr>
          <p:cNvSpPr/>
          <p:nvPr/>
        </p:nvSpPr>
        <p:spPr>
          <a:xfrm>
            <a:off x="654250" y="952044"/>
            <a:ext cx="76253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CNN learns the filter automatically to extract the right features from the data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It captures spatial features (Arrangement of pixels) whereas ANN can’t.</a:t>
            </a:r>
          </a:p>
          <a:p>
            <a:pPr algn="just"/>
            <a:endParaRPr lang="en-US" altLang="ko-KR" sz="1600" b="1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It don’t have recurrent connections like RNN, instead it has convolution type of hidden layers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Convolution and pooling functions are used as activation functions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CONVOLUTION: Input image and other as Filter on input image(Kernel) produces output image</a:t>
            </a:r>
            <a:r>
              <a:rPr lang="en-US" altLang="ko-KR" sz="1600" b="1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POOLING: picking maximum value from selected region is Max pooling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422279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8;p30">
            <a:extLst>
              <a:ext uri="{FF2B5EF4-FFF2-40B4-BE49-F238E27FC236}">
                <a16:creationId xmlns:a16="http://schemas.microsoft.com/office/drawing/2014/main" id="{0B8281A3-6A1E-F3A5-6C9A-E3DA06359B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394" y="328184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CNN Architecture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BE79CA-7CD8-CF89-8C1F-E8EBE75F3BF8}"/>
              </a:ext>
            </a:extLst>
          </p:cNvPr>
          <p:cNvGrpSpPr/>
          <p:nvPr/>
        </p:nvGrpSpPr>
        <p:grpSpPr>
          <a:xfrm>
            <a:off x="104166" y="674774"/>
            <a:ext cx="8935667" cy="3793952"/>
            <a:chOff x="374347" y="969554"/>
            <a:chExt cx="11385437" cy="57354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4E0D3E1-AC99-462D-2E45-26153538AD28}"/>
                </a:ext>
              </a:extLst>
            </p:cNvPr>
            <p:cNvGrpSpPr/>
            <p:nvPr/>
          </p:nvGrpSpPr>
          <p:grpSpPr>
            <a:xfrm>
              <a:off x="374347" y="3829318"/>
              <a:ext cx="3181082" cy="1695719"/>
              <a:chOff x="502276" y="2708856"/>
              <a:chExt cx="3799267" cy="1996225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3CF8B2D-0B72-2D6D-2BCE-26F42C95306F}"/>
                  </a:ext>
                </a:extLst>
              </p:cNvPr>
              <p:cNvSpPr/>
              <p:nvPr/>
            </p:nvSpPr>
            <p:spPr>
              <a:xfrm>
                <a:off x="502276" y="3271234"/>
                <a:ext cx="965916" cy="9787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pic>
            <p:nvPicPr>
              <p:cNvPr id="120" name="Picture 119">
                <a:extLst>
                  <a:ext uri="{FF2B5EF4-FFF2-40B4-BE49-F238E27FC236}">
                    <a16:creationId xmlns:a16="http://schemas.microsoft.com/office/drawing/2014/main" id="{5E171570-89F5-1E79-5385-830725E775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3542" y="3346468"/>
                <a:ext cx="563383" cy="828325"/>
              </a:xfrm>
              <a:prstGeom prst="rect">
                <a:avLst/>
              </a:prstGeom>
              <a:ln>
                <a:solidFill>
                  <a:schemeClr val="bg2"/>
                </a:solidFill>
              </a:ln>
            </p:spPr>
          </p:pic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D58FFB8C-F917-6871-E856-0A015568A573}"/>
                  </a:ext>
                </a:extLst>
              </p:cNvPr>
              <p:cNvGrpSpPr/>
              <p:nvPr/>
            </p:nvGrpSpPr>
            <p:grpSpPr>
              <a:xfrm>
                <a:off x="2279560" y="2708856"/>
                <a:ext cx="2021983" cy="1996225"/>
                <a:chOff x="2434107" y="2292439"/>
                <a:chExt cx="2665927" cy="2601532"/>
              </a:xfrm>
              <a:solidFill>
                <a:schemeClr val="bg1"/>
              </a:solidFill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52DC72B4-8A82-4245-4A2C-8C4EF085844D}"/>
                    </a:ext>
                  </a:extLst>
                </p:cNvPr>
                <p:cNvSpPr/>
                <p:nvPr/>
              </p:nvSpPr>
              <p:spPr>
                <a:xfrm>
                  <a:off x="2434107" y="2292439"/>
                  <a:ext cx="1751527" cy="1687132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07C89"/>
                    </a:solidFill>
                    <a:latin typeface="Squada One" panose="02000000000000000000" pitchFamily="2" charset="0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F00D6585-FE63-FB06-4687-1E0585B7954E}"/>
                    </a:ext>
                  </a:extLst>
                </p:cNvPr>
                <p:cNvSpPr/>
                <p:nvPr/>
              </p:nvSpPr>
              <p:spPr>
                <a:xfrm>
                  <a:off x="2586507" y="2444839"/>
                  <a:ext cx="1751527" cy="1687132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07C89"/>
                    </a:solidFill>
                    <a:latin typeface="Squada One" panose="02000000000000000000" pitchFamily="2" charset="0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5FD7EEFF-73CF-C1B0-B83D-D7E3508FD13B}"/>
                    </a:ext>
                  </a:extLst>
                </p:cNvPr>
                <p:cNvSpPr/>
                <p:nvPr/>
              </p:nvSpPr>
              <p:spPr>
                <a:xfrm>
                  <a:off x="2738907" y="2597239"/>
                  <a:ext cx="1751527" cy="1687132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07C89"/>
                    </a:solidFill>
                    <a:latin typeface="Squada One" panose="02000000000000000000" pitchFamily="2" charset="0"/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64F8AD96-8CB8-EE9F-2DFE-ED9B0C667590}"/>
                    </a:ext>
                  </a:extLst>
                </p:cNvPr>
                <p:cNvSpPr/>
                <p:nvPr/>
              </p:nvSpPr>
              <p:spPr>
                <a:xfrm>
                  <a:off x="2891307" y="2749639"/>
                  <a:ext cx="1751527" cy="1687132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07C89"/>
                    </a:solidFill>
                    <a:latin typeface="Squada One" panose="02000000000000000000" pitchFamily="2" charset="0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5957895E-2F29-7664-28D9-E46D053409CC}"/>
                    </a:ext>
                  </a:extLst>
                </p:cNvPr>
                <p:cNvSpPr/>
                <p:nvPr/>
              </p:nvSpPr>
              <p:spPr>
                <a:xfrm>
                  <a:off x="3043707" y="2902039"/>
                  <a:ext cx="1751527" cy="1687132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07C89"/>
                    </a:solidFill>
                    <a:latin typeface="Squada One" panose="02000000000000000000" pitchFamily="2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CBB099D2-B10A-7AE9-4A5B-714897B9D245}"/>
                    </a:ext>
                  </a:extLst>
                </p:cNvPr>
                <p:cNvSpPr/>
                <p:nvPr/>
              </p:nvSpPr>
              <p:spPr>
                <a:xfrm>
                  <a:off x="3196107" y="3054439"/>
                  <a:ext cx="1751527" cy="1687132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07C89"/>
                    </a:solidFill>
                    <a:latin typeface="Squada One" panose="02000000000000000000" pitchFamily="2" charset="0"/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785DB008-46E0-7819-DD61-FB65C9EF622D}"/>
                    </a:ext>
                  </a:extLst>
                </p:cNvPr>
                <p:cNvSpPr/>
                <p:nvPr/>
              </p:nvSpPr>
              <p:spPr>
                <a:xfrm>
                  <a:off x="3348507" y="3206839"/>
                  <a:ext cx="1751527" cy="1687132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07C89"/>
                    </a:solidFill>
                    <a:latin typeface="Squada One" panose="02000000000000000000" pitchFamily="2" charset="0"/>
                  </a:endParaRPr>
                </a:p>
              </p:txBody>
            </p:sp>
          </p:grp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462B9B31-CE71-3B60-7588-603F5F00DD01}"/>
                  </a:ext>
                </a:extLst>
              </p:cNvPr>
              <p:cNvSpPr/>
              <p:nvPr/>
            </p:nvSpPr>
            <p:spPr>
              <a:xfrm>
                <a:off x="985233" y="3402169"/>
                <a:ext cx="281692" cy="304800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F6547B3-9992-A598-87CA-60B6A7810C2A}"/>
                  </a:ext>
                </a:extLst>
              </p:cNvPr>
              <p:cNvCxnSpPr/>
              <p:nvPr/>
            </p:nvCxnSpPr>
            <p:spPr>
              <a:xfrm>
                <a:off x="1266925" y="3402169"/>
                <a:ext cx="2023626" cy="304799"/>
              </a:xfrm>
              <a:prstGeom prst="line">
                <a:avLst/>
              </a:prstGeom>
              <a:ln>
                <a:solidFill>
                  <a:schemeClr val="bg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7E60F48F-6D02-F451-3FF8-9A5AD59FD11A}"/>
                  </a:ext>
                </a:extLst>
              </p:cNvPr>
              <p:cNvCxnSpPr/>
              <p:nvPr/>
            </p:nvCxnSpPr>
            <p:spPr>
              <a:xfrm>
                <a:off x="1266925" y="3691944"/>
                <a:ext cx="2023626" cy="15024"/>
              </a:xfrm>
              <a:prstGeom prst="line">
                <a:avLst/>
              </a:prstGeom>
              <a:ln>
                <a:solidFill>
                  <a:schemeClr val="bg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F2D6521-37D3-9427-B1AC-CE129910F4DB}"/>
                </a:ext>
              </a:extLst>
            </p:cNvPr>
            <p:cNvGrpSpPr/>
            <p:nvPr/>
          </p:nvGrpSpPr>
          <p:grpSpPr>
            <a:xfrm>
              <a:off x="3734715" y="3690469"/>
              <a:ext cx="1828800" cy="1834390"/>
              <a:chOff x="3808727" y="2576925"/>
              <a:chExt cx="1828800" cy="1834390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E178DB6-F7AF-236A-BC80-9FD86F964021}"/>
                  </a:ext>
                </a:extLst>
              </p:cNvPr>
              <p:cNvSpPr/>
              <p:nvPr/>
            </p:nvSpPr>
            <p:spPr>
              <a:xfrm>
                <a:off x="3808727" y="2576925"/>
                <a:ext cx="914400" cy="919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D410112-AAA9-C218-3894-5F814784A826}"/>
                  </a:ext>
                </a:extLst>
              </p:cNvPr>
              <p:cNvSpPr/>
              <p:nvPr/>
            </p:nvSpPr>
            <p:spPr>
              <a:xfrm>
                <a:off x="3961127" y="2729325"/>
                <a:ext cx="914400" cy="919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AEA11B68-6A87-CBF9-DB2E-F8A9676429A7}"/>
                  </a:ext>
                </a:extLst>
              </p:cNvPr>
              <p:cNvSpPr/>
              <p:nvPr/>
            </p:nvSpPr>
            <p:spPr>
              <a:xfrm>
                <a:off x="4113527" y="2881725"/>
                <a:ext cx="914400" cy="919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295A63EA-7E30-ABC1-6571-4D0E89309974}"/>
                  </a:ext>
                </a:extLst>
              </p:cNvPr>
              <p:cNvSpPr/>
              <p:nvPr/>
            </p:nvSpPr>
            <p:spPr>
              <a:xfrm>
                <a:off x="4265927" y="3034125"/>
                <a:ext cx="914400" cy="919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F88E431C-D4F7-271E-F321-25846334D33A}"/>
                  </a:ext>
                </a:extLst>
              </p:cNvPr>
              <p:cNvSpPr/>
              <p:nvPr/>
            </p:nvSpPr>
            <p:spPr>
              <a:xfrm>
                <a:off x="4418327" y="3186525"/>
                <a:ext cx="914400" cy="919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F59894B3-C2BE-733A-3C52-DFFBFBAF53CA}"/>
                  </a:ext>
                </a:extLst>
              </p:cNvPr>
              <p:cNvSpPr/>
              <p:nvPr/>
            </p:nvSpPr>
            <p:spPr>
              <a:xfrm>
                <a:off x="4570727" y="3338925"/>
                <a:ext cx="914400" cy="919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4F47F0C-1ADF-7546-E1CC-A956902DDD30}"/>
                  </a:ext>
                </a:extLst>
              </p:cNvPr>
              <p:cNvSpPr/>
              <p:nvPr/>
            </p:nvSpPr>
            <p:spPr>
              <a:xfrm>
                <a:off x="4723127" y="3491325"/>
                <a:ext cx="914400" cy="919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11CCAAA-B263-68AF-B388-7545FEA020D1}"/>
                </a:ext>
              </a:extLst>
            </p:cNvPr>
            <p:cNvGrpSpPr/>
            <p:nvPr/>
          </p:nvGrpSpPr>
          <p:grpSpPr>
            <a:xfrm>
              <a:off x="3071525" y="5074577"/>
              <a:ext cx="1882228" cy="251787"/>
              <a:chOff x="3199455" y="3954115"/>
              <a:chExt cx="1882228" cy="251787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3322131-57CD-7B62-A4F3-ED27A867ED98}"/>
                  </a:ext>
                </a:extLst>
              </p:cNvPr>
              <p:cNvSpPr/>
              <p:nvPr/>
            </p:nvSpPr>
            <p:spPr>
              <a:xfrm>
                <a:off x="3199455" y="3954115"/>
                <a:ext cx="244803" cy="2517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BF3A65B0-B91F-AB0C-E147-B7D8B32FB7E5}"/>
                  </a:ext>
                </a:extLst>
              </p:cNvPr>
              <p:cNvCxnSpPr/>
              <p:nvPr/>
            </p:nvCxnSpPr>
            <p:spPr>
              <a:xfrm>
                <a:off x="3444258" y="3954115"/>
                <a:ext cx="1637425" cy="125893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09E30075-20D9-01D5-69C8-3ACF80C25316}"/>
                  </a:ext>
                </a:extLst>
              </p:cNvPr>
              <p:cNvCxnSpPr/>
              <p:nvPr/>
            </p:nvCxnSpPr>
            <p:spPr>
              <a:xfrm flipV="1">
                <a:off x="3444258" y="4096656"/>
                <a:ext cx="1637425" cy="102457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2E0D7BA-AC42-B8A7-7C4A-9BA20930410D}"/>
                </a:ext>
              </a:extLst>
            </p:cNvPr>
            <p:cNvGrpSpPr/>
            <p:nvPr/>
          </p:nvGrpSpPr>
          <p:grpSpPr>
            <a:xfrm>
              <a:off x="4979507" y="3031836"/>
              <a:ext cx="2496780" cy="2476613"/>
              <a:chOff x="6198606" y="3505025"/>
              <a:chExt cx="2496780" cy="2476613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BEAC383A-484C-4981-FCE7-6A8A5813F878}"/>
                  </a:ext>
                </a:extLst>
              </p:cNvPr>
              <p:cNvSpPr/>
              <p:nvPr/>
            </p:nvSpPr>
            <p:spPr>
              <a:xfrm>
                <a:off x="6198606" y="3505025"/>
                <a:ext cx="820380" cy="800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0841237-2FED-7B3B-AE4A-50335C14E322}"/>
                  </a:ext>
                </a:extLst>
              </p:cNvPr>
              <p:cNvSpPr/>
              <p:nvPr/>
            </p:nvSpPr>
            <p:spPr>
              <a:xfrm>
                <a:off x="6351006" y="3657425"/>
                <a:ext cx="820380" cy="800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75D3A54-A9E3-D02E-02A9-85051DE16B85}"/>
                  </a:ext>
                </a:extLst>
              </p:cNvPr>
              <p:cNvSpPr/>
              <p:nvPr/>
            </p:nvSpPr>
            <p:spPr>
              <a:xfrm>
                <a:off x="6503406" y="3809825"/>
                <a:ext cx="820380" cy="800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0A4F9AC-6935-12EA-D0E1-54C63C272FFD}"/>
                  </a:ext>
                </a:extLst>
              </p:cNvPr>
              <p:cNvSpPr/>
              <p:nvPr/>
            </p:nvSpPr>
            <p:spPr>
              <a:xfrm>
                <a:off x="6655806" y="3962225"/>
                <a:ext cx="820380" cy="800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5C6E535-40E3-831F-7DDB-22D36980E5C1}"/>
                  </a:ext>
                </a:extLst>
              </p:cNvPr>
              <p:cNvSpPr/>
              <p:nvPr/>
            </p:nvSpPr>
            <p:spPr>
              <a:xfrm>
                <a:off x="6808206" y="4114625"/>
                <a:ext cx="820380" cy="800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422F197-3AF0-CA10-A8D6-24591B22E974}"/>
                  </a:ext>
                </a:extLst>
              </p:cNvPr>
              <p:cNvSpPr/>
              <p:nvPr/>
            </p:nvSpPr>
            <p:spPr>
              <a:xfrm>
                <a:off x="6960606" y="4267025"/>
                <a:ext cx="820380" cy="800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7EEDDA24-5805-81BE-1EBA-FC6B0F5995D1}"/>
                  </a:ext>
                </a:extLst>
              </p:cNvPr>
              <p:cNvSpPr/>
              <p:nvPr/>
            </p:nvSpPr>
            <p:spPr>
              <a:xfrm>
                <a:off x="7113006" y="4419425"/>
                <a:ext cx="820380" cy="800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71012D1-3F4B-170D-60E9-671E29FF0059}"/>
                  </a:ext>
                </a:extLst>
              </p:cNvPr>
              <p:cNvSpPr/>
              <p:nvPr/>
            </p:nvSpPr>
            <p:spPr>
              <a:xfrm>
                <a:off x="7265406" y="4571825"/>
                <a:ext cx="820380" cy="800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1369790-752A-F8F2-1CA1-50A622E9095B}"/>
                  </a:ext>
                </a:extLst>
              </p:cNvPr>
              <p:cNvSpPr/>
              <p:nvPr/>
            </p:nvSpPr>
            <p:spPr>
              <a:xfrm>
                <a:off x="7417806" y="4724225"/>
                <a:ext cx="820380" cy="800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206843E-D540-01E4-D5EE-FDA6C61D8159}"/>
                  </a:ext>
                </a:extLst>
              </p:cNvPr>
              <p:cNvSpPr/>
              <p:nvPr/>
            </p:nvSpPr>
            <p:spPr>
              <a:xfrm>
                <a:off x="7570206" y="4876625"/>
                <a:ext cx="820380" cy="800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CED56A2-DF6D-8ADA-ECCE-92149548654F}"/>
                  </a:ext>
                </a:extLst>
              </p:cNvPr>
              <p:cNvSpPr/>
              <p:nvPr/>
            </p:nvSpPr>
            <p:spPr>
              <a:xfrm>
                <a:off x="7722606" y="5029025"/>
                <a:ext cx="820380" cy="800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8AC06D7-85C4-FC51-0B4E-FCEA2ABAE18F}"/>
                  </a:ext>
                </a:extLst>
              </p:cNvPr>
              <p:cNvSpPr/>
              <p:nvPr/>
            </p:nvSpPr>
            <p:spPr>
              <a:xfrm>
                <a:off x="7875006" y="5181425"/>
                <a:ext cx="820380" cy="800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4B3AC93-A0E3-A5AD-7015-4BC7BF57F3C9}"/>
                </a:ext>
              </a:extLst>
            </p:cNvPr>
            <p:cNvGrpSpPr/>
            <p:nvPr/>
          </p:nvGrpSpPr>
          <p:grpSpPr>
            <a:xfrm>
              <a:off x="5136707" y="4729477"/>
              <a:ext cx="1882228" cy="251787"/>
              <a:chOff x="3199455" y="3954115"/>
              <a:chExt cx="1882228" cy="251787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1C8B3F4A-E3DE-7424-9059-51A0AA4C92E6}"/>
                  </a:ext>
                </a:extLst>
              </p:cNvPr>
              <p:cNvSpPr/>
              <p:nvPr/>
            </p:nvSpPr>
            <p:spPr>
              <a:xfrm>
                <a:off x="3199455" y="3954115"/>
                <a:ext cx="244803" cy="2517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E5CE770D-4601-33E2-1150-9AE2C5DC8B64}"/>
                  </a:ext>
                </a:extLst>
              </p:cNvPr>
              <p:cNvCxnSpPr/>
              <p:nvPr/>
            </p:nvCxnSpPr>
            <p:spPr>
              <a:xfrm>
                <a:off x="3444258" y="3954115"/>
                <a:ext cx="1637425" cy="125893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3BAAEBC8-41EA-2D27-13B8-B2C95F9C16EA}"/>
                  </a:ext>
                </a:extLst>
              </p:cNvPr>
              <p:cNvCxnSpPr/>
              <p:nvPr/>
            </p:nvCxnSpPr>
            <p:spPr>
              <a:xfrm flipV="1">
                <a:off x="3444258" y="4096656"/>
                <a:ext cx="1637425" cy="102457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F66549C-C926-74C4-6712-260202509895}"/>
                </a:ext>
              </a:extLst>
            </p:cNvPr>
            <p:cNvGrpSpPr/>
            <p:nvPr/>
          </p:nvGrpSpPr>
          <p:grpSpPr>
            <a:xfrm>
              <a:off x="6375032" y="2547406"/>
              <a:ext cx="2940676" cy="2961043"/>
              <a:chOff x="8461420" y="3484585"/>
              <a:chExt cx="2940676" cy="2961043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7099BAC-D27B-D56D-CFE1-0804B45A6E54}"/>
                  </a:ext>
                </a:extLst>
              </p:cNvPr>
              <p:cNvSpPr/>
              <p:nvPr/>
            </p:nvSpPr>
            <p:spPr>
              <a:xfrm>
                <a:off x="8461420" y="34845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2C4300F-F736-D64F-E9B9-209BFC07BA8B}"/>
                  </a:ext>
                </a:extLst>
              </p:cNvPr>
              <p:cNvSpPr/>
              <p:nvPr/>
            </p:nvSpPr>
            <p:spPr>
              <a:xfrm>
                <a:off x="8613820" y="36369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9DFD885-B63E-D00C-BAA8-8464C4A18665}"/>
                  </a:ext>
                </a:extLst>
              </p:cNvPr>
              <p:cNvSpPr/>
              <p:nvPr/>
            </p:nvSpPr>
            <p:spPr>
              <a:xfrm>
                <a:off x="8766220" y="37893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8958DCB-E981-783B-D5CE-9CBD224E2E66}"/>
                  </a:ext>
                </a:extLst>
              </p:cNvPr>
              <p:cNvSpPr/>
              <p:nvPr/>
            </p:nvSpPr>
            <p:spPr>
              <a:xfrm>
                <a:off x="8918620" y="39417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311C33F-7495-FCCF-9FED-DD890192660A}"/>
                  </a:ext>
                </a:extLst>
              </p:cNvPr>
              <p:cNvSpPr/>
              <p:nvPr/>
            </p:nvSpPr>
            <p:spPr>
              <a:xfrm>
                <a:off x="9071020" y="40941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B6B563A-8933-4F89-EB8A-A2F348457C98}"/>
                  </a:ext>
                </a:extLst>
              </p:cNvPr>
              <p:cNvSpPr/>
              <p:nvPr/>
            </p:nvSpPr>
            <p:spPr>
              <a:xfrm>
                <a:off x="9223420" y="42465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9700969-3C3D-7577-A8CC-6CE3FCDA7378}"/>
                  </a:ext>
                </a:extLst>
              </p:cNvPr>
              <p:cNvSpPr/>
              <p:nvPr/>
            </p:nvSpPr>
            <p:spPr>
              <a:xfrm>
                <a:off x="9375820" y="43989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E009F78-6DEC-4340-9807-F1CAD27092CC}"/>
                  </a:ext>
                </a:extLst>
              </p:cNvPr>
              <p:cNvSpPr/>
              <p:nvPr/>
            </p:nvSpPr>
            <p:spPr>
              <a:xfrm>
                <a:off x="9528220" y="45513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1EA404F-7E1C-1938-D3C7-96D9B89A6010}"/>
                  </a:ext>
                </a:extLst>
              </p:cNvPr>
              <p:cNvSpPr/>
              <p:nvPr/>
            </p:nvSpPr>
            <p:spPr>
              <a:xfrm>
                <a:off x="9680620" y="47037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B43BAFE-C21F-8E62-CF6A-90E86B2C0DA3}"/>
                  </a:ext>
                </a:extLst>
              </p:cNvPr>
              <p:cNvSpPr/>
              <p:nvPr/>
            </p:nvSpPr>
            <p:spPr>
              <a:xfrm>
                <a:off x="9833020" y="48561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DB7F8E9-C467-5271-AB8C-7692D1511830}"/>
                  </a:ext>
                </a:extLst>
              </p:cNvPr>
              <p:cNvSpPr/>
              <p:nvPr/>
            </p:nvSpPr>
            <p:spPr>
              <a:xfrm>
                <a:off x="9985420" y="50085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08892CA-8A17-28BB-314F-481D05455E4A}"/>
                  </a:ext>
                </a:extLst>
              </p:cNvPr>
              <p:cNvSpPr/>
              <p:nvPr/>
            </p:nvSpPr>
            <p:spPr>
              <a:xfrm>
                <a:off x="10137820" y="51609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A1E1A762-17B1-E22D-152B-66973D9D93AF}"/>
                  </a:ext>
                </a:extLst>
              </p:cNvPr>
              <p:cNvSpPr/>
              <p:nvPr/>
            </p:nvSpPr>
            <p:spPr>
              <a:xfrm>
                <a:off x="10290220" y="53133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12F889E0-3F2F-CECE-0384-8D43A72D15A9}"/>
                  </a:ext>
                </a:extLst>
              </p:cNvPr>
              <p:cNvSpPr/>
              <p:nvPr/>
            </p:nvSpPr>
            <p:spPr>
              <a:xfrm>
                <a:off x="10442620" y="54657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B2CE64B-4CF1-72D2-4758-58E7FCD7E8BF}"/>
                  </a:ext>
                </a:extLst>
              </p:cNvPr>
              <p:cNvSpPr/>
              <p:nvPr/>
            </p:nvSpPr>
            <p:spPr>
              <a:xfrm>
                <a:off x="10595020" y="56181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C72B0B2-2DDF-6919-F298-36B5581FE863}"/>
                  </a:ext>
                </a:extLst>
              </p:cNvPr>
              <p:cNvSpPr/>
              <p:nvPr/>
            </p:nvSpPr>
            <p:spPr>
              <a:xfrm>
                <a:off x="10747420" y="57705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116AD41-B6AB-02C1-35EB-0E9F0E9CAF70}"/>
                  </a:ext>
                </a:extLst>
              </p:cNvPr>
              <p:cNvSpPr/>
              <p:nvPr/>
            </p:nvSpPr>
            <p:spPr>
              <a:xfrm>
                <a:off x="10899820" y="59229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FD29F4B-CD18-D398-44B2-7BD8B087FD01}"/>
                </a:ext>
              </a:extLst>
            </p:cNvPr>
            <p:cNvGrpSpPr/>
            <p:nvPr/>
          </p:nvGrpSpPr>
          <p:grpSpPr>
            <a:xfrm>
              <a:off x="7040290" y="5108602"/>
              <a:ext cx="1882228" cy="251787"/>
              <a:chOff x="3199455" y="3954115"/>
              <a:chExt cx="1882228" cy="251787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A7D6B78-19FC-38F8-DB3A-F29E4E3D65FD}"/>
                  </a:ext>
                </a:extLst>
              </p:cNvPr>
              <p:cNvSpPr/>
              <p:nvPr/>
            </p:nvSpPr>
            <p:spPr>
              <a:xfrm>
                <a:off x="3199455" y="3954115"/>
                <a:ext cx="244803" cy="2517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53DC284-B5EB-E9CC-E9F8-C1791A4FF0E8}"/>
                  </a:ext>
                </a:extLst>
              </p:cNvPr>
              <p:cNvCxnSpPr/>
              <p:nvPr/>
            </p:nvCxnSpPr>
            <p:spPr>
              <a:xfrm>
                <a:off x="3444258" y="3954115"/>
                <a:ext cx="1637425" cy="125893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178B36D-B53E-7142-B6F3-9E24389487BA}"/>
                  </a:ext>
                </a:extLst>
              </p:cNvPr>
              <p:cNvCxnSpPr/>
              <p:nvPr/>
            </p:nvCxnSpPr>
            <p:spPr>
              <a:xfrm flipV="1">
                <a:off x="3444258" y="4096656"/>
                <a:ext cx="1637425" cy="102457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F3BFFB-D814-1E75-F5A4-D96FCD30C3B9}"/>
                </a:ext>
              </a:extLst>
            </p:cNvPr>
            <p:cNvSpPr/>
            <p:nvPr/>
          </p:nvSpPr>
          <p:spPr>
            <a:xfrm>
              <a:off x="9875366" y="2351360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365951E-6A4C-E540-2D83-10B1F24B2105}"/>
                </a:ext>
              </a:extLst>
            </p:cNvPr>
            <p:cNvSpPr/>
            <p:nvPr/>
          </p:nvSpPr>
          <p:spPr>
            <a:xfrm>
              <a:off x="9875366" y="3137951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02FA57E-AAB4-66C7-7D88-C158F33EFD82}"/>
                </a:ext>
              </a:extLst>
            </p:cNvPr>
            <p:cNvSpPr/>
            <p:nvPr/>
          </p:nvSpPr>
          <p:spPr>
            <a:xfrm>
              <a:off x="9875366" y="3924543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40C700B-3D54-683A-2D9F-A29C432AFE2B}"/>
                </a:ext>
              </a:extLst>
            </p:cNvPr>
            <p:cNvSpPr/>
            <p:nvPr/>
          </p:nvSpPr>
          <p:spPr>
            <a:xfrm>
              <a:off x="10836707" y="2046029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509143C-DA13-9038-E23E-F89C0BB3A731}"/>
                </a:ext>
              </a:extLst>
            </p:cNvPr>
            <p:cNvSpPr/>
            <p:nvPr/>
          </p:nvSpPr>
          <p:spPr>
            <a:xfrm>
              <a:off x="10836707" y="2832620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B3D04B8-BCAD-6348-0A50-3250DEB8CAA3}"/>
                </a:ext>
              </a:extLst>
            </p:cNvPr>
            <p:cNvSpPr/>
            <p:nvPr/>
          </p:nvSpPr>
          <p:spPr>
            <a:xfrm>
              <a:off x="10836707" y="3619213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05C0C6C-11D3-EAE9-5BD4-A091EE1A8E6D}"/>
                </a:ext>
              </a:extLst>
            </p:cNvPr>
            <p:cNvSpPr/>
            <p:nvPr/>
          </p:nvSpPr>
          <p:spPr>
            <a:xfrm>
              <a:off x="10836707" y="4405806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6E9778A-50A3-E5B5-DCC9-7B6C792E4061}"/>
                </a:ext>
              </a:extLst>
            </p:cNvPr>
            <p:cNvCxnSpPr>
              <a:cxnSpLocks/>
              <a:stCxn id="13" idx="5"/>
              <a:endCxn id="16" idx="2"/>
            </p:cNvCxnSpPr>
            <p:nvPr/>
          </p:nvCxnSpPr>
          <p:spPr>
            <a:xfrm flipV="1">
              <a:off x="10073302" y="2161658"/>
              <a:ext cx="763405" cy="387093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F7E26E5-4CA5-25F6-0F60-343BF154DF81}"/>
                </a:ext>
              </a:extLst>
            </p:cNvPr>
            <p:cNvCxnSpPr>
              <a:cxnSpLocks/>
              <a:stCxn id="13" idx="5"/>
              <a:endCxn id="17" idx="2"/>
            </p:cNvCxnSpPr>
            <p:nvPr/>
          </p:nvCxnSpPr>
          <p:spPr>
            <a:xfrm>
              <a:off x="10073302" y="2548751"/>
              <a:ext cx="763405" cy="399499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E72EB44-3A72-F952-E3E8-9544F5EE7BF9}"/>
                </a:ext>
              </a:extLst>
            </p:cNvPr>
            <p:cNvCxnSpPr>
              <a:cxnSpLocks/>
              <a:stCxn id="13" idx="5"/>
              <a:endCxn id="18" idx="2"/>
            </p:cNvCxnSpPr>
            <p:nvPr/>
          </p:nvCxnSpPr>
          <p:spPr>
            <a:xfrm>
              <a:off x="10073302" y="2548751"/>
              <a:ext cx="763405" cy="1186091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6087191-AA95-5C60-8685-6A46936FB818}"/>
                </a:ext>
              </a:extLst>
            </p:cNvPr>
            <p:cNvCxnSpPr>
              <a:cxnSpLocks/>
              <a:stCxn id="13" idx="5"/>
              <a:endCxn id="19" idx="1"/>
            </p:cNvCxnSpPr>
            <p:nvPr/>
          </p:nvCxnSpPr>
          <p:spPr>
            <a:xfrm>
              <a:off x="10073302" y="2548751"/>
              <a:ext cx="797365" cy="1890922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80E5D5C-B08E-0973-24F3-E72BEAB31670}"/>
                </a:ext>
              </a:extLst>
            </p:cNvPr>
            <p:cNvCxnSpPr>
              <a:cxnSpLocks/>
              <a:stCxn id="14" idx="6"/>
              <a:endCxn id="16" idx="2"/>
            </p:cNvCxnSpPr>
            <p:nvPr/>
          </p:nvCxnSpPr>
          <p:spPr>
            <a:xfrm flipV="1">
              <a:off x="10107263" y="2161658"/>
              <a:ext cx="729444" cy="1091922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D9A3AE-D954-B97A-FD30-889308FE8857}"/>
                </a:ext>
              </a:extLst>
            </p:cNvPr>
            <p:cNvCxnSpPr>
              <a:cxnSpLocks/>
              <a:stCxn id="14" idx="6"/>
              <a:endCxn id="17" idx="2"/>
            </p:cNvCxnSpPr>
            <p:nvPr/>
          </p:nvCxnSpPr>
          <p:spPr>
            <a:xfrm flipV="1">
              <a:off x="10107263" y="2948250"/>
              <a:ext cx="729444" cy="305331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DEE6CB1-C0EB-5834-4BB6-99DF838C98FC}"/>
                </a:ext>
              </a:extLst>
            </p:cNvPr>
            <p:cNvCxnSpPr>
              <a:cxnSpLocks/>
              <a:stCxn id="15" idx="6"/>
              <a:endCxn id="17" idx="2"/>
            </p:cNvCxnSpPr>
            <p:nvPr/>
          </p:nvCxnSpPr>
          <p:spPr>
            <a:xfrm flipV="1">
              <a:off x="10107263" y="2948250"/>
              <a:ext cx="729444" cy="1091923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0A468E0-5BD7-7EDC-0A2D-25109089104B}"/>
                </a:ext>
              </a:extLst>
            </p:cNvPr>
            <p:cNvCxnSpPr>
              <a:cxnSpLocks/>
              <a:stCxn id="14" idx="6"/>
              <a:endCxn id="18" idx="2"/>
            </p:cNvCxnSpPr>
            <p:nvPr/>
          </p:nvCxnSpPr>
          <p:spPr>
            <a:xfrm>
              <a:off x="10107263" y="3253580"/>
              <a:ext cx="729444" cy="481262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9A708B5-E125-64A6-3E99-3E09C16D994B}"/>
                </a:ext>
              </a:extLst>
            </p:cNvPr>
            <p:cNvCxnSpPr>
              <a:cxnSpLocks/>
              <a:stCxn id="14" idx="6"/>
              <a:endCxn id="19" idx="1"/>
            </p:cNvCxnSpPr>
            <p:nvPr/>
          </p:nvCxnSpPr>
          <p:spPr>
            <a:xfrm>
              <a:off x="10107263" y="3253580"/>
              <a:ext cx="763405" cy="1186093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644D8B-F757-1FFF-5380-E0004647DC92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 flipV="1">
              <a:off x="10107263" y="2161658"/>
              <a:ext cx="729444" cy="1878514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5C5FA37-79EF-7C5A-BC07-5177A0FBEF2B}"/>
                </a:ext>
              </a:extLst>
            </p:cNvPr>
            <p:cNvCxnSpPr>
              <a:cxnSpLocks/>
              <a:stCxn id="15" idx="6"/>
              <a:endCxn id="19" idx="1"/>
            </p:cNvCxnSpPr>
            <p:nvPr/>
          </p:nvCxnSpPr>
          <p:spPr>
            <a:xfrm>
              <a:off x="10107263" y="4040173"/>
              <a:ext cx="763405" cy="3995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07BFE5-4032-3C9B-60F3-13F99FE6FF99}"/>
                </a:ext>
              </a:extLst>
            </p:cNvPr>
            <p:cNvCxnSpPr>
              <a:cxnSpLocks/>
              <a:stCxn id="15" idx="6"/>
              <a:endCxn id="18" idx="2"/>
            </p:cNvCxnSpPr>
            <p:nvPr/>
          </p:nvCxnSpPr>
          <p:spPr>
            <a:xfrm flipV="1">
              <a:off x="10107263" y="3734842"/>
              <a:ext cx="729444" cy="305331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4304AD-2C57-F523-5070-92CE00D41706}"/>
                </a:ext>
              </a:extLst>
            </p:cNvPr>
            <p:cNvSpPr txBox="1"/>
            <p:nvPr/>
          </p:nvSpPr>
          <p:spPr>
            <a:xfrm>
              <a:off x="9695634" y="5733068"/>
              <a:ext cx="919523" cy="46528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n3 units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5864047-030E-1068-DB53-F88147AECF9F}"/>
                </a:ext>
              </a:extLst>
            </p:cNvPr>
            <p:cNvSpPr txBox="1"/>
            <p:nvPr/>
          </p:nvSpPr>
          <p:spPr>
            <a:xfrm>
              <a:off x="10697889" y="4802216"/>
              <a:ext cx="788805" cy="46528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Output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135A22F-F262-EFA0-2E2F-274F7C705874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6901639" y="2466989"/>
              <a:ext cx="2973727" cy="79152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501AA16-4687-CD47-9C11-6E2CCD3C305F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7054039" y="2466989"/>
              <a:ext cx="2821327" cy="231552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35B47C4-CDA0-6B17-99C9-23284C64C4A7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7169120" y="2466989"/>
              <a:ext cx="2706246" cy="38641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395FDC9-F020-302D-9874-E34CA729E4B6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9311302" y="2466989"/>
              <a:ext cx="564064" cy="254468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88E72CF-E126-8FA1-ED36-3AC4E539E716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6911269" y="2551366"/>
              <a:ext cx="2964097" cy="702214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0B4944-4418-ECF2-73AC-5DA139535DDB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7063669" y="2703766"/>
              <a:ext cx="2811697" cy="549814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9261788-2695-5F16-F432-E889D73F7E74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7216069" y="2856166"/>
              <a:ext cx="2659297" cy="397414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F1031A3-A2C5-9079-4B0A-7586FB1F36C9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9349669" y="3253580"/>
              <a:ext cx="525697" cy="168874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5EB261A-54DF-6EED-99CB-507262BFA6C4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6930970" y="2562789"/>
              <a:ext cx="2978357" cy="155914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8A6AFA5-285F-5DC6-6E0B-A08BA16757B4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7083370" y="2715189"/>
              <a:ext cx="2825957" cy="140674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672E3D2-7E51-296E-FCD4-D48CCD852FF1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7235770" y="2867589"/>
              <a:ext cx="2673557" cy="125434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6A6E6A1-2D7B-358B-8110-BF317A22CD86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9354075" y="4040172"/>
              <a:ext cx="521291" cy="941093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5D9F2F7-F243-831D-538B-4E37C89E92CC}"/>
                </a:ext>
              </a:extLst>
            </p:cNvPr>
            <p:cNvSpPr/>
            <p:nvPr/>
          </p:nvSpPr>
          <p:spPr>
            <a:xfrm>
              <a:off x="9901013" y="4658316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D9D204E-1F07-7657-0465-E25AE9E3ACE7}"/>
                </a:ext>
              </a:extLst>
            </p:cNvPr>
            <p:cNvSpPr/>
            <p:nvPr/>
          </p:nvSpPr>
          <p:spPr>
            <a:xfrm>
              <a:off x="9909327" y="5495344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83BEA68-2417-C2DD-034B-472531CCA505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V="1">
              <a:off x="9328428" y="4773945"/>
              <a:ext cx="572585" cy="22535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8547057-CD7A-FFF8-46EC-D2AF14B203BA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9299565" y="4999295"/>
              <a:ext cx="643723" cy="52991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84DD433-57E6-4BDB-6DC7-23DBCCA736C6}"/>
                </a:ext>
              </a:extLst>
            </p:cNvPr>
            <p:cNvCxnSpPr>
              <a:cxnSpLocks/>
              <a:stCxn id="46" idx="6"/>
              <a:endCxn id="16" idx="2"/>
            </p:cNvCxnSpPr>
            <p:nvPr/>
          </p:nvCxnSpPr>
          <p:spPr>
            <a:xfrm flipV="1">
              <a:off x="10132910" y="2161658"/>
              <a:ext cx="703797" cy="261228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402DC2B-0EAB-A9D3-EC0A-5C3B2B885484}"/>
                </a:ext>
              </a:extLst>
            </p:cNvPr>
            <p:cNvCxnSpPr>
              <a:cxnSpLocks/>
              <a:stCxn id="47" idx="6"/>
              <a:endCxn id="16" idx="2"/>
            </p:cNvCxnSpPr>
            <p:nvPr/>
          </p:nvCxnSpPr>
          <p:spPr>
            <a:xfrm flipV="1">
              <a:off x="10141224" y="2161658"/>
              <a:ext cx="695483" cy="344931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9688707-BA8E-DB3D-5930-D82BCE9E76A2}"/>
                </a:ext>
              </a:extLst>
            </p:cNvPr>
            <p:cNvCxnSpPr>
              <a:cxnSpLocks/>
              <a:stCxn id="46" idx="6"/>
              <a:endCxn id="17" idx="2"/>
            </p:cNvCxnSpPr>
            <p:nvPr/>
          </p:nvCxnSpPr>
          <p:spPr>
            <a:xfrm flipV="1">
              <a:off x="10132910" y="2948249"/>
              <a:ext cx="703797" cy="182569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3AEC8CD-1D26-C4EA-0F4A-729FD883537C}"/>
                </a:ext>
              </a:extLst>
            </p:cNvPr>
            <p:cNvCxnSpPr>
              <a:cxnSpLocks/>
              <a:stCxn id="47" idx="6"/>
            </p:cNvCxnSpPr>
            <p:nvPr/>
          </p:nvCxnSpPr>
          <p:spPr>
            <a:xfrm flipV="1">
              <a:off x="10141224" y="3063879"/>
              <a:ext cx="648048" cy="2547094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50A0EC0-AF60-B8CD-27DA-D40CB775CE0E}"/>
                </a:ext>
              </a:extLst>
            </p:cNvPr>
            <p:cNvCxnSpPr>
              <a:cxnSpLocks/>
              <a:stCxn id="46" idx="7"/>
              <a:endCxn id="18" idx="2"/>
            </p:cNvCxnSpPr>
            <p:nvPr/>
          </p:nvCxnSpPr>
          <p:spPr>
            <a:xfrm flipV="1">
              <a:off x="10098949" y="3734842"/>
              <a:ext cx="737758" cy="957341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49D781C-EF19-0DA7-EC87-C9C362043E4E}"/>
                </a:ext>
              </a:extLst>
            </p:cNvPr>
            <p:cNvCxnSpPr>
              <a:cxnSpLocks/>
              <a:stCxn id="47" idx="6"/>
              <a:endCxn id="18" idx="2"/>
            </p:cNvCxnSpPr>
            <p:nvPr/>
          </p:nvCxnSpPr>
          <p:spPr>
            <a:xfrm flipV="1">
              <a:off x="10141224" y="3734842"/>
              <a:ext cx="695483" cy="1876131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5EBA1B0-FFAF-D5D4-6808-D9AA86D156A3}"/>
                </a:ext>
              </a:extLst>
            </p:cNvPr>
            <p:cNvCxnSpPr>
              <a:cxnSpLocks/>
              <a:stCxn id="46" idx="6"/>
              <a:endCxn id="19" idx="1"/>
            </p:cNvCxnSpPr>
            <p:nvPr/>
          </p:nvCxnSpPr>
          <p:spPr>
            <a:xfrm flipV="1">
              <a:off x="10132910" y="4439673"/>
              <a:ext cx="737758" cy="334272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A04C47B-7E40-5497-518C-C4AA8FA0E241}"/>
                </a:ext>
              </a:extLst>
            </p:cNvPr>
            <p:cNvCxnSpPr>
              <a:cxnSpLocks/>
              <a:stCxn id="47" idx="6"/>
              <a:endCxn id="19" idx="1"/>
            </p:cNvCxnSpPr>
            <p:nvPr/>
          </p:nvCxnSpPr>
          <p:spPr>
            <a:xfrm flipV="1">
              <a:off x="10141224" y="4439673"/>
              <a:ext cx="729444" cy="11713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0AABBF2-112F-CC68-C78A-51E9D3D58E38}"/>
                </a:ext>
              </a:extLst>
            </p:cNvPr>
            <p:cNvSpPr txBox="1"/>
            <p:nvPr/>
          </p:nvSpPr>
          <p:spPr>
            <a:xfrm>
              <a:off x="10838064" y="3820999"/>
              <a:ext cx="344819" cy="11632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1100" b="1" dirty="0">
                  <a:solidFill>
                    <a:srgbClr val="507C89"/>
                  </a:solidFill>
                  <a:latin typeface="Squada One" panose="02000000000000000000" pitchFamily="2" charset="0"/>
                </a:rPr>
                <a:t>.</a:t>
              </a:r>
            </a:p>
            <a:p>
              <a:r>
                <a:rPr lang="en-IN" sz="1100" b="1" dirty="0">
                  <a:solidFill>
                    <a:srgbClr val="507C89"/>
                  </a:solidFill>
                  <a:latin typeface="Squada One" panose="02000000000000000000" pitchFamily="2" charset="0"/>
                </a:rPr>
                <a:t>.</a:t>
              </a:r>
            </a:p>
            <a:p>
              <a:r>
                <a:rPr lang="en-IN" sz="1100" b="1" dirty="0">
                  <a:solidFill>
                    <a:srgbClr val="507C89"/>
                  </a:solidFill>
                  <a:latin typeface="Squada One" panose="02000000000000000000" pitchFamily="2" charset="0"/>
                </a:rPr>
                <a:t>.</a:t>
              </a:r>
            </a:p>
            <a:p>
              <a:r>
                <a:rPr lang="en-IN" sz="1100" b="1" dirty="0">
                  <a:solidFill>
                    <a:srgbClr val="507C89"/>
                  </a:solidFill>
                  <a:latin typeface="Squada One" panose="02000000000000000000" pitchFamily="2" charset="0"/>
                </a:rPr>
                <a:t>.</a:t>
              </a:r>
              <a:endParaRPr lang="en-US" sz="1100" b="1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0BFF2EA-D3F1-8E33-90B5-EFDF5E4E33B5}"/>
                </a:ext>
              </a:extLst>
            </p:cNvPr>
            <p:cNvSpPr txBox="1"/>
            <p:nvPr/>
          </p:nvSpPr>
          <p:spPr>
            <a:xfrm>
              <a:off x="8217283" y="5588379"/>
              <a:ext cx="1260616" cy="11166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Flattened </a:t>
              </a:r>
            </a:p>
            <a:p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n2 channels</a:t>
              </a:r>
            </a:p>
            <a:p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(4 x 4 x n2)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13F8D5B-2DF5-9D89-0D0A-62428E0A97AF}"/>
                </a:ext>
              </a:extLst>
            </p:cNvPr>
            <p:cNvSpPr txBox="1"/>
            <p:nvPr/>
          </p:nvSpPr>
          <p:spPr>
            <a:xfrm>
              <a:off x="6409714" y="5640736"/>
              <a:ext cx="1307594" cy="790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 n2 channels</a:t>
              </a:r>
            </a:p>
            <a:p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(8 x 8 x n2)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C4DBBED-BFBB-807D-12B0-31B5CBE75DB9}"/>
                </a:ext>
              </a:extLst>
            </p:cNvPr>
            <p:cNvSpPr txBox="1"/>
            <p:nvPr/>
          </p:nvSpPr>
          <p:spPr>
            <a:xfrm>
              <a:off x="4353772" y="5640734"/>
              <a:ext cx="1260616" cy="790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 n1 channels</a:t>
              </a:r>
            </a:p>
            <a:p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(12 x 12 x n1)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CE0462B-746E-5A31-3BE2-21CEEB22C477}"/>
                </a:ext>
              </a:extLst>
            </p:cNvPr>
            <p:cNvSpPr txBox="1"/>
            <p:nvPr/>
          </p:nvSpPr>
          <p:spPr>
            <a:xfrm>
              <a:off x="2223399" y="5600234"/>
              <a:ext cx="1330061" cy="790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 n1 channels</a:t>
              </a:r>
            </a:p>
            <a:p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(24 x 24 x n1)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974AABE-5DA2-BDEE-70FB-10B223CC509A}"/>
                </a:ext>
              </a:extLst>
            </p:cNvPr>
            <p:cNvSpPr txBox="1"/>
            <p:nvPr/>
          </p:nvSpPr>
          <p:spPr>
            <a:xfrm>
              <a:off x="434088" y="5330084"/>
              <a:ext cx="923608" cy="790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Input</a:t>
              </a:r>
            </a:p>
            <a:p>
              <a:pPr algn="ctr"/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28x28x1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C312462-F1E8-1005-498A-80149881B300}"/>
                </a:ext>
              </a:extLst>
            </p:cNvPr>
            <p:cNvSpPr txBox="1"/>
            <p:nvPr/>
          </p:nvSpPr>
          <p:spPr>
            <a:xfrm>
              <a:off x="11180322" y="1718178"/>
              <a:ext cx="531453" cy="10701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4000" b="1" dirty="0">
                  <a:solidFill>
                    <a:srgbClr val="507C89"/>
                  </a:solidFill>
                  <a:latin typeface="Squada One" panose="02000000000000000000" pitchFamily="2" charset="0"/>
                </a:rPr>
                <a:t>0</a:t>
              </a:r>
              <a:endParaRPr lang="en-US" sz="4000" b="1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42FCCF5-D8B5-2CD2-33E3-690FE5406F66}"/>
                </a:ext>
              </a:extLst>
            </p:cNvPr>
            <p:cNvSpPr txBox="1"/>
            <p:nvPr/>
          </p:nvSpPr>
          <p:spPr>
            <a:xfrm>
              <a:off x="11221784" y="2562790"/>
              <a:ext cx="404820" cy="10701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4000" b="1" dirty="0">
                  <a:solidFill>
                    <a:srgbClr val="507C89"/>
                  </a:solidFill>
                  <a:latin typeface="Squada One" panose="02000000000000000000" pitchFamily="2" charset="0"/>
                </a:rPr>
                <a:t>1</a:t>
              </a:r>
              <a:endParaRPr lang="en-US" sz="4000" b="1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0BB07A8-9D6E-0C06-8ADB-FA8A0D31CF51}"/>
                </a:ext>
              </a:extLst>
            </p:cNvPr>
            <p:cNvSpPr txBox="1"/>
            <p:nvPr/>
          </p:nvSpPr>
          <p:spPr>
            <a:xfrm>
              <a:off x="11186609" y="3336635"/>
              <a:ext cx="539623" cy="10701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4000" b="1" dirty="0">
                  <a:solidFill>
                    <a:srgbClr val="507C89"/>
                  </a:solidFill>
                  <a:latin typeface="Squada One" panose="02000000000000000000" pitchFamily="2" charset="0"/>
                </a:rPr>
                <a:t>2</a:t>
              </a:r>
              <a:endParaRPr lang="en-US" sz="4000" b="1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692271C-FF7B-4E64-BDEE-D0E1C64BC80B}"/>
                </a:ext>
              </a:extLst>
            </p:cNvPr>
            <p:cNvSpPr txBox="1"/>
            <p:nvPr/>
          </p:nvSpPr>
          <p:spPr>
            <a:xfrm>
              <a:off x="11226290" y="4119015"/>
              <a:ext cx="533494" cy="10701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4000" b="1" dirty="0">
                  <a:solidFill>
                    <a:srgbClr val="507C89"/>
                  </a:solidFill>
                  <a:latin typeface="Squada One" panose="02000000000000000000" pitchFamily="2" charset="0"/>
                </a:rPr>
                <a:t>9</a:t>
              </a:r>
              <a:endParaRPr lang="en-US" sz="4000" b="1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5D71ADE-A64C-4E15-8E84-C7917EABBB02}"/>
                </a:ext>
              </a:extLst>
            </p:cNvPr>
            <p:cNvSpPr txBox="1"/>
            <p:nvPr/>
          </p:nvSpPr>
          <p:spPr>
            <a:xfrm>
              <a:off x="1867519" y="2606316"/>
              <a:ext cx="1278998" cy="11166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Conv_1</a:t>
              </a:r>
            </a:p>
            <a:p>
              <a:pPr algn="ctr"/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Convolution </a:t>
              </a:r>
            </a:p>
            <a:p>
              <a:pPr algn="ctr"/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(5x5)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14A79C2-FD2E-D912-1FE8-44A142F5BD60}"/>
                </a:ext>
              </a:extLst>
            </p:cNvPr>
            <p:cNvSpPr txBox="1"/>
            <p:nvPr/>
          </p:nvSpPr>
          <p:spPr>
            <a:xfrm>
              <a:off x="3483458" y="2685595"/>
              <a:ext cx="1332104" cy="790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Max-pooling</a:t>
              </a:r>
            </a:p>
            <a:p>
              <a:pPr algn="ctr"/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(2x2)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ADF9833-D013-66C2-3D59-1C3F40CD5482}"/>
                </a:ext>
              </a:extLst>
            </p:cNvPr>
            <p:cNvSpPr txBox="1"/>
            <p:nvPr/>
          </p:nvSpPr>
          <p:spPr>
            <a:xfrm>
              <a:off x="4718737" y="1802639"/>
              <a:ext cx="1278998" cy="11166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Conv_2</a:t>
              </a:r>
            </a:p>
            <a:p>
              <a:pPr algn="ctr"/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Convolution </a:t>
              </a:r>
            </a:p>
            <a:p>
              <a:pPr algn="ctr"/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(5x5)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CA25771-497B-02FE-15FF-5982B5B183D3}"/>
                </a:ext>
              </a:extLst>
            </p:cNvPr>
            <p:cNvSpPr txBox="1"/>
            <p:nvPr/>
          </p:nvSpPr>
          <p:spPr>
            <a:xfrm>
              <a:off x="6048234" y="1755878"/>
              <a:ext cx="1332104" cy="790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Max-pooling</a:t>
              </a:r>
            </a:p>
            <a:p>
              <a:pPr algn="ctr"/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(2x2)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16C7D-1EE8-F131-A22C-9A6350A645C5}"/>
                </a:ext>
              </a:extLst>
            </p:cNvPr>
            <p:cNvSpPr txBox="1"/>
            <p:nvPr/>
          </p:nvSpPr>
          <p:spPr>
            <a:xfrm>
              <a:off x="7928699" y="1368406"/>
              <a:ext cx="1613964" cy="11166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FC_3</a:t>
              </a:r>
            </a:p>
            <a:p>
              <a:pPr algn="ctr"/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Fully Connected </a:t>
              </a:r>
            </a:p>
            <a:p>
              <a:pPr algn="ctr"/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ReLU Activation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C28F9D-2066-0C9F-D7CB-2E78B9620BB4}"/>
                </a:ext>
              </a:extLst>
            </p:cNvPr>
            <p:cNvSpPr txBox="1"/>
            <p:nvPr/>
          </p:nvSpPr>
          <p:spPr>
            <a:xfrm>
              <a:off x="9903672" y="969554"/>
              <a:ext cx="1613964" cy="11166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FC_4</a:t>
              </a:r>
            </a:p>
            <a:p>
              <a:pPr algn="ctr"/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Fully Connected </a:t>
              </a:r>
            </a:p>
            <a:p>
              <a:pPr algn="ctr"/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Neural Network</a:t>
              </a:r>
            </a:p>
          </p:txBody>
        </p:sp>
      </p:grpSp>
      <p:grpSp>
        <p:nvGrpSpPr>
          <p:cNvPr id="132" name="Google Shape;2142;p64">
            <a:extLst>
              <a:ext uri="{FF2B5EF4-FFF2-40B4-BE49-F238E27FC236}">
                <a16:creationId xmlns:a16="http://schemas.microsoft.com/office/drawing/2014/main" id="{53F5FDD3-C581-0A6B-578A-2BB56E31C5DB}"/>
              </a:ext>
            </a:extLst>
          </p:cNvPr>
          <p:cNvGrpSpPr/>
          <p:nvPr/>
        </p:nvGrpSpPr>
        <p:grpSpPr>
          <a:xfrm rot="13845515" flipH="1">
            <a:off x="130655" y="-621333"/>
            <a:ext cx="723051" cy="2042473"/>
            <a:chOff x="731955" y="2811840"/>
            <a:chExt cx="564367" cy="1313910"/>
          </a:xfrm>
        </p:grpSpPr>
        <p:sp>
          <p:nvSpPr>
            <p:cNvPr id="133" name="Google Shape;2143;p64">
              <a:extLst>
                <a:ext uri="{FF2B5EF4-FFF2-40B4-BE49-F238E27FC236}">
                  <a16:creationId xmlns:a16="http://schemas.microsoft.com/office/drawing/2014/main" id="{A3151FD5-570F-665F-44AD-BC1E7A2470C4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144;p64">
              <a:extLst>
                <a:ext uri="{FF2B5EF4-FFF2-40B4-BE49-F238E27FC236}">
                  <a16:creationId xmlns:a16="http://schemas.microsoft.com/office/drawing/2014/main" id="{B398502F-4669-8987-110B-734784EF2A69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145;p64">
              <a:extLst>
                <a:ext uri="{FF2B5EF4-FFF2-40B4-BE49-F238E27FC236}">
                  <a16:creationId xmlns:a16="http://schemas.microsoft.com/office/drawing/2014/main" id="{901D41E0-B67E-644D-E429-13C80A0540E5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146;p64">
              <a:extLst>
                <a:ext uri="{FF2B5EF4-FFF2-40B4-BE49-F238E27FC236}">
                  <a16:creationId xmlns:a16="http://schemas.microsoft.com/office/drawing/2014/main" id="{26995AB7-EB78-35BE-B6EA-E74264CACEF9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147;p64">
              <a:extLst>
                <a:ext uri="{FF2B5EF4-FFF2-40B4-BE49-F238E27FC236}">
                  <a16:creationId xmlns:a16="http://schemas.microsoft.com/office/drawing/2014/main" id="{EAE5910A-E7DF-4CF0-0A8D-A124220085D7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148;p64">
              <a:extLst>
                <a:ext uri="{FF2B5EF4-FFF2-40B4-BE49-F238E27FC236}">
                  <a16:creationId xmlns:a16="http://schemas.microsoft.com/office/drawing/2014/main" id="{A7BC6481-FE3E-875C-4214-B90893083662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149;p64">
              <a:extLst>
                <a:ext uri="{FF2B5EF4-FFF2-40B4-BE49-F238E27FC236}">
                  <a16:creationId xmlns:a16="http://schemas.microsoft.com/office/drawing/2014/main" id="{1871E9B8-AC50-6812-3EEE-1FE7DE42AF92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2150;p64">
              <a:extLst>
                <a:ext uri="{FF2B5EF4-FFF2-40B4-BE49-F238E27FC236}">
                  <a16:creationId xmlns:a16="http://schemas.microsoft.com/office/drawing/2014/main" id="{3F92F2AD-CF0C-0981-C685-FB32E4D71C49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151;p64">
              <a:extLst>
                <a:ext uri="{FF2B5EF4-FFF2-40B4-BE49-F238E27FC236}">
                  <a16:creationId xmlns:a16="http://schemas.microsoft.com/office/drawing/2014/main" id="{2128D40A-462B-5EA8-FE68-77BA607B6490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152;p64">
              <a:extLst>
                <a:ext uri="{FF2B5EF4-FFF2-40B4-BE49-F238E27FC236}">
                  <a16:creationId xmlns:a16="http://schemas.microsoft.com/office/drawing/2014/main" id="{B93C72B0-5704-FF51-F69C-6CA9CB42B598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153;p64">
              <a:extLst>
                <a:ext uri="{FF2B5EF4-FFF2-40B4-BE49-F238E27FC236}">
                  <a16:creationId xmlns:a16="http://schemas.microsoft.com/office/drawing/2014/main" id="{60A8D876-2407-7D19-3303-394B6129365A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154;p64">
              <a:extLst>
                <a:ext uri="{FF2B5EF4-FFF2-40B4-BE49-F238E27FC236}">
                  <a16:creationId xmlns:a16="http://schemas.microsoft.com/office/drawing/2014/main" id="{F7FDCE49-CFD0-269E-863E-65885D6DBA2D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155;p64">
              <a:extLst>
                <a:ext uri="{FF2B5EF4-FFF2-40B4-BE49-F238E27FC236}">
                  <a16:creationId xmlns:a16="http://schemas.microsoft.com/office/drawing/2014/main" id="{242C983D-E7D7-5E2D-CAC0-B5FA296E01BA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156;p64">
              <a:extLst>
                <a:ext uri="{FF2B5EF4-FFF2-40B4-BE49-F238E27FC236}">
                  <a16:creationId xmlns:a16="http://schemas.microsoft.com/office/drawing/2014/main" id="{BBCEB0F9-D87D-0D10-3016-D1123CDE3D6E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157;p64">
              <a:extLst>
                <a:ext uri="{FF2B5EF4-FFF2-40B4-BE49-F238E27FC236}">
                  <a16:creationId xmlns:a16="http://schemas.microsoft.com/office/drawing/2014/main" id="{5D2F20BF-2568-D1CD-BA84-04E9E39B2136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158;p64">
              <a:extLst>
                <a:ext uri="{FF2B5EF4-FFF2-40B4-BE49-F238E27FC236}">
                  <a16:creationId xmlns:a16="http://schemas.microsoft.com/office/drawing/2014/main" id="{ABCE30DD-0AC6-1ED1-1FA2-8C26F7958D2E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159;p64">
              <a:extLst>
                <a:ext uri="{FF2B5EF4-FFF2-40B4-BE49-F238E27FC236}">
                  <a16:creationId xmlns:a16="http://schemas.microsoft.com/office/drawing/2014/main" id="{957B8A60-0BE8-E3CD-976C-E13016E883BB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160;p64">
              <a:extLst>
                <a:ext uri="{FF2B5EF4-FFF2-40B4-BE49-F238E27FC236}">
                  <a16:creationId xmlns:a16="http://schemas.microsoft.com/office/drawing/2014/main" id="{EA07DEF0-0A7E-2A17-C406-495908A0617F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161;p64">
              <a:extLst>
                <a:ext uri="{FF2B5EF4-FFF2-40B4-BE49-F238E27FC236}">
                  <a16:creationId xmlns:a16="http://schemas.microsoft.com/office/drawing/2014/main" id="{56EAA06A-D969-5866-6D5F-880E175CBCFD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162;p64">
              <a:extLst>
                <a:ext uri="{FF2B5EF4-FFF2-40B4-BE49-F238E27FC236}">
                  <a16:creationId xmlns:a16="http://schemas.microsoft.com/office/drawing/2014/main" id="{66EAA017-C50E-2BCC-DB30-3BA2A93CAF27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163;p64">
              <a:extLst>
                <a:ext uri="{FF2B5EF4-FFF2-40B4-BE49-F238E27FC236}">
                  <a16:creationId xmlns:a16="http://schemas.microsoft.com/office/drawing/2014/main" id="{1E7F08B0-E252-EB00-ADAB-C965279958BB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164;p64">
              <a:extLst>
                <a:ext uri="{FF2B5EF4-FFF2-40B4-BE49-F238E27FC236}">
                  <a16:creationId xmlns:a16="http://schemas.microsoft.com/office/drawing/2014/main" id="{FC9AAFF1-40E6-3B61-13CC-E5B8AF882F43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165;p64">
              <a:extLst>
                <a:ext uri="{FF2B5EF4-FFF2-40B4-BE49-F238E27FC236}">
                  <a16:creationId xmlns:a16="http://schemas.microsoft.com/office/drawing/2014/main" id="{159FE29A-2E51-D69D-1448-1C1DF7B58C3E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166;p64">
              <a:extLst>
                <a:ext uri="{FF2B5EF4-FFF2-40B4-BE49-F238E27FC236}">
                  <a16:creationId xmlns:a16="http://schemas.microsoft.com/office/drawing/2014/main" id="{68B8B7FC-939B-4F8E-DEB6-CC3E535D9699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167;p64">
              <a:extLst>
                <a:ext uri="{FF2B5EF4-FFF2-40B4-BE49-F238E27FC236}">
                  <a16:creationId xmlns:a16="http://schemas.microsoft.com/office/drawing/2014/main" id="{9340478C-38BE-DFD6-E86E-BFDC182D0755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168;p64">
              <a:extLst>
                <a:ext uri="{FF2B5EF4-FFF2-40B4-BE49-F238E27FC236}">
                  <a16:creationId xmlns:a16="http://schemas.microsoft.com/office/drawing/2014/main" id="{A82E5F38-266C-ADB2-020B-ECB5319D2230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169;p64">
              <a:extLst>
                <a:ext uri="{FF2B5EF4-FFF2-40B4-BE49-F238E27FC236}">
                  <a16:creationId xmlns:a16="http://schemas.microsoft.com/office/drawing/2014/main" id="{AEED37A6-DE38-D9E0-2A65-F142A7FDDA0B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170;p64">
              <a:extLst>
                <a:ext uri="{FF2B5EF4-FFF2-40B4-BE49-F238E27FC236}">
                  <a16:creationId xmlns:a16="http://schemas.microsoft.com/office/drawing/2014/main" id="{A802332C-C7E2-6903-B38D-206EF259F8B6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171;p64">
              <a:extLst>
                <a:ext uri="{FF2B5EF4-FFF2-40B4-BE49-F238E27FC236}">
                  <a16:creationId xmlns:a16="http://schemas.microsoft.com/office/drawing/2014/main" id="{56DF5B9B-7DA9-17EC-A4E8-CC53A7B43E8F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172;p64">
              <a:extLst>
                <a:ext uri="{FF2B5EF4-FFF2-40B4-BE49-F238E27FC236}">
                  <a16:creationId xmlns:a16="http://schemas.microsoft.com/office/drawing/2014/main" id="{36D16A41-91E0-C395-6A5A-4DAEE6028EAF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052;p48">
            <a:extLst>
              <a:ext uri="{FF2B5EF4-FFF2-40B4-BE49-F238E27FC236}">
                <a16:creationId xmlns:a16="http://schemas.microsoft.com/office/drawing/2014/main" id="{A2F92F75-33D8-8905-51F7-789D7ABA009E}"/>
              </a:ext>
            </a:extLst>
          </p:cNvPr>
          <p:cNvGrpSpPr/>
          <p:nvPr/>
        </p:nvGrpSpPr>
        <p:grpSpPr>
          <a:xfrm rot="20344054">
            <a:off x="8333245" y="4302275"/>
            <a:ext cx="668104" cy="895217"/>
            <a:chOff x="122038" y="7256931"/>
            <a:chExt cx="668104" cy="895217"/>
          </a:xfrm>
        </p:grpSpPr>
        <p:sp>
          <p:nvSpPr>
            <p:cNvPr id="164" name="Google Shape;1053;p48">
              <a:extLst>
                <a:ext uri="{FF2B5EF4-FFF2-40B4-BE49-F238E27FC236}">
                  <a16:creationId xmlns:a16="http://schemas.microsoft.com/office/drawing/2014/main" id="{A0936D75-1773-50D0-D1C7-11865C28CBE9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054;p48">
              <a:extLst>
                <a:ext uri="{FF2B5EF4-FFF2-40B4-BE49-F238E27FC236}">
                  <a16:creationId xmlns:a16="http://schemas.microsoft.com/office/drawing/2014/main" id="{D12AF205-65D4-2A19-697C-4C8C1F9FB069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055;p48">
              <a:extLst>
                <a:ext uri="{FF2B5EF4-FFF2-40B4-BE49-F238E27FC236}">
                  <a16:creationId xmlns:a16="http://schemas.microsoft.com/office/drawing/2014/main" id="{F782E456-5E58-6539-5CFA-B7D93841E580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56;p48">
              <a:extLst>
                <a:ext uri="{FF2B5EF4-FFF2-40B4-BE49-F238E27FC236}">
                  <a16:creationId xmlns:a16="http://schemas.microsoft.com/office/drawing/2014/main" id="{E4EC1956-CA03-5A07-E915-FBEBB66205AE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57;p48">
              <a:extLst>
                <a:ext uri="{FF2B5EF4-FFF2-40B4-BE49-F238E27FC236}">
                  <a16:creationId xmlns:a16="http://schemas.microsoft.com/office/drawing/2014/main" id="{4307CF47-7B53-662D-F60F-8CBAB7D03709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58;p48">
              <a:extLst>
                <a:ext uri="{FF2B5EF4-FFF2-40B4-BE49-F238E27FC236}">
                  <a16:creationId xmlns:a16="http://schemas.microsoft.com/office/drawing/2014/main" id="{258CE7CA-3007-12FA-7570-66571448EE18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0154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C40EBB-5542-19F0-5D24-8B04F5275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503" y="774577"/>
            <a:ext cx="3463302" cy="11840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2F0091-028D-D3E1-555E-86C529AC7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291" y="2083557"/>
            <a:ext cx="1887652" cy="580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B0AB57-4A68-AB0F-5D86-FCB4AD450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007" y="2837785"/>
            <a:ext cx="4686300" cy="2076450"/>
          </a:xfrm>
          <a:prstGeom prst="rect">
            <a:avLst/>
          </a:prstGeom>
        </p:spPr>
      </p:pic>
      <p:sp>
        <p:nvSpPr>
          <p:cNvPr id="6" name="Google Shape;318;p30">
            <a:extLst>
              <a:ext uri="{FF2B5EF4-FFF2-40B4-BE49-F238E27FC236}">
                <a16:creationId xmlns:a16="http://schemas.microsoft.com/office/drawing/2014/main" id="{B93EF6AF-82A5-5157-F8F9-916690C5EE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9104" y="134672"/>
            <a:ext cx="609033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Simple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Softmax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Classification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78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DDC12E-02BC-8918-DC15-7BBF0B7E936A}"/>
              </a:ext>
            </a:extLst>
          </p:cNvPr>
          <p:cNvSpPr/>
          <p:nvPr/>
        </p:nvSpPr>
        <p:spPr>
          <a:xfrm>
            <a:off x="1621253" y="1327531"/>
            <a:ext cx="1282856" cy="150590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7C89"/>
              </a:solidFill>
              <a:effectLst/>
              <a:uLnTx/>
              <a:uFillTx/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787D0-AA67-CBF6-35C7-EB410CE5E9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60" y="1443282"/>
            <a:ext cx="748243" cy="1274403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04F9DB-D719-A334-6930-0C0D84C63C92}"/>
              </a:ext>
            </a:extLst>
          </p:cNvPr>
          <p:cNvSpPr txBox="1"/>
          <p:nvPr/>
        </p:nvSpPr>
        <p:spPr>
          <a:xfrm>
            <a:off x="1598584" y="2856291"/>
            <a:ext cx="87876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IN" sz="1800" kern="1200" dirty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Input</a:t>
            </a:r>
          </a:p>
          <a:p>
            <a:pPr algn="ctr">
              <a:buClrTx/>
              <a:buFontTx/>
              <a:buNone/>
            </a:pPr>
            <a:r>
              <a:rPr lang="en-IN" sz="1800" kern="1200" dirty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28x28x1</a:t>
            </a:r>
            <a:endParaRPr lang="en-US" sz="1800" kern="1200" dirty="0">
              <a:solidFill>
                <a:srgbClr val="507C89"/>
              </a:solidFill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90AD143-CEFB-F676-B1C5-451136A97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07861"/>
              </p:ext>
            </p:extLst>
          </p:nvPr>
        </p:nvGraphicFramePr>
        <p:xfrm>
          <a:off x="3267935" y="2037790"/>
          <a:ext cx="2720304" cy="370840"/>
        </p:xfrm>
        <a:graphic>
          <a:graphicData uri="http://schemas.openxmlformats.org/drawingml/2006/table">
            <a:tbl>
              <a:tblPr firstRow="1" bandRow="1"/>
              <a:tblGrid>
                <a:gridCol w="453384">
                  <a:extLst>
                    <a:ext uri="{9D8B030D-6E8A-4147-A177-3AD203B41FA5}">
                      <a16:colId xmlns:a16="http://schemas.microsoft.com/office/drawing/2014/main" val="1916272654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1168164012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810956263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294241603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1129286391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40095039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1312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A6D59FD-2CF2-1178-900F-1BF3132B9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986883"/>
              </p:ext>
            </p:extLst>
          </p:nvPr>
        </p:nvGraphicFramePr>
        <p:xfrm>
          <a:off x="6478543" y="2037790"/>
          <a:ext cx="1351377" cy="370840"/>
        </p:xfrm>
        <a:graphic>
          <a:graphicData uri="http://schemas.openxmlformats.org/drawingml/2006/table">
            <a:tbl>
              <a:tblPr firstRow="1" bandRow="1"/>
              <a:tblGrid>
                <a:gridCol w="450459">
                  <a:extLst>
                    <a:ext uri="{9D8B030D-6E8A-4147-A177-3AD203B41FA5}">
                      <a16:colId xmlns:a16="http://schemas.microsoft.com/office/drawing/2014/main" val="1698550895"/>
                    </a:ext>
                  </a:extLst>
                </a:gridCol>
                <a:gridCol w="450459">
                  <a:extLst>
                    <a:ext uri="{9D8B030D-6E8A-4147-A177-3AD203B41FA5}">
                      <a16:colId xmlns:a16="http://schemas.microsoft.com/office/drawing/2014/main" val="2204945568"/>
                    </a:ext>
                  </a:extLst>
                </a:gridCol>
                <a:gridCol w="450459">
                  <a:extLst>
                    <a:ext uri="{9D8B030D-6E8A-4147-A177-3AD203B41FA5}">
                      <a16:colId xmlns:a16="http://schemas.microsoft.com/office/drawing/2014/main" val="248184142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4667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23E542E-3AC0-B83F-9542-58350AA2B4FD}"/>
              </a:ext>
            </a:extLst>
          </p:cNvPr>
          <p:cNvSpPr txBox="1"/>
          <p:nvPr/>
        </p:nvSpPr>
        <p:spPr>
          <a:xfrm>
            <a:off x="5138434" y="1327530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IN" sz="1800" kern="1200" dirty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784 Pixels</a:t>
            </a:r>
            <a:endParaRPr lang="en-US" sz="1800" kern="1200" dirty="0">
              <a:solidFill>
                <a:srgbClr val="507C89"/>
              </a:solidFill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88761-5A45-83FC-5B78-0E8B124D3F02}"/>
              </a:ext>
            </a:extLst>
          </p:cNvPr>
          <p:cNvSpPr txBox="1"/>
          <p:nvPr/>
        </p:nvSpPr>
        <p:spPr>
          <a:xfrm>
            <a:off x="5923845" y="2117627"/>
            <a:ext cx="47961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IN" sz="1800" kern="1200" dirty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….</a:t>
            </a:r>
            <a:endParaRPr lang="en-US" sz="1800" kern="1200" dirty="0">
              <a:solidFill>
                <a:srgbClr val="507C89"/>
              </a:solidFill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51C399-BC57-ECCF-610A-D4D74EBB06DC}"/>
              </a:ext>
            </a:extLst>
          </p:cNvPr>
          <p:cNvSpPr/>
          <p:nvPr/>
        </p:nvSpPr>
        <p:spPr>
          <a:xfrm rot="16200000">
            <a:off x="3778671" y="3601637"/>
            <a:ext cx="231897" cy="23125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7C89"/>
              </a:solidFill>
              <a:effectLst/>
              <a:uLnTx/>
              <a:uFillTx/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451B5B-8587-2B15-B990-8D469A88E8AA}"/>
              </a:ext>
            </a:extLst>
          </p:cNvPr>
          <p:cNvSpPr/>
          <p:nvPr/>
        </p:nvSpPr>
        <p:spPr>
          <a:xfrm rot="16200000">
            <a:off x="4565262" y="3601637"/>
            <a:ext cx="231897" cy="23125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7C89"/>
              </a:solidFill>
              <a:effectLst/>
              <a:uLnTx/>
              <a:uFillTx/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D2453B-CBD5-B6D3-A257-F5E39374E58F}"/>
              </a:ext>
            </a:extLst>
          </p:cNvPr>
          <p:cNvSpPr/>
          <p:nvPr/>
        </p:nvSpPr>
        <p:spPr>
          <a:xfrm rot="16200000">
            <a:off x="5351854" y="3601637"/>
            <a:ext cx="231897" cy="23125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7C89"/>
              </a:solidFill>
              <a:effectLst/>
              <a:uLnTx/>
              <a:uFillTx/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6FEE08-5B15-7570-5C28-750B3AA19699}"/>
              </a:ext>
            </a:extLst>
          </p:cNvPr>
          <p:cNvCxnSpPr>
            <a:cxnSpLocks/>
            <a:stCxn id="11" idx="5"/>
          </p:cNvCxnSpPr>
          <p:nvPr/>
        </p:nvCxnSpPr>
        <p:spPr>
          <a:xfrm flipH="1" flipV="1">
            <a:off x="3525426" y="2425962"/>
            <a:ext cx="450956" cy="1209317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9DB9B8-1304-016B-7E2C-3E80B4B8524F}"/>
              </a:ext>
            </a:extLst>
          </p:cNvPr>
          <p:cNvCxnSpPr>
            <a:cxnSpLocks/>
            <a:stCxn id="11" idx="5"/>
          </p:cNvCxnSpPr>
          <p:nvPr/>
        </p:nvCxnSpPr>
        <p:spPr>
          <a:xfrm flipV="1">
            <a:off x="3976382" y="2424606"/>
            <a:ext cx="28271" cy="1210673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B3D563-98B2-8A94-C71B-662C229B6ACE}"/>
              </a:ext>
            </a:extLst>
          </p:cNvPr>
          <p:cNvCxnSpPr>
            <a:cxnSpLocks/>
            <a:stCxn id="11" idx="5"/>
          </p:cNvCxnSpPr>
          <p:nvPr/>
        </p:nvCxnSpPr>
        <p:spPr>
          <a:xfrm flipV="1">
            <a:off x="3976382" y="2439053"/>
            <a:ext cx="427947" cy="1196226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827C-1085-1414-74AA-FE9603D2BB71}"/>
              </a:ext>
            </a:extLst>
          </p:cNvPr>
          <p:cNvCxnSpPr>
            <a:cxnSpLocks/>
            <a:stCxn id="11" idx="5"/>
          </p:cNvCxnSpPr>
          <p:nvPr/>
        </p:nvCxnSpPr>
        <p:spPr>
          <a:xfrm flipV="1">
            <a:off x="3976382" y="2446012"/>
            <a:ext cx="3629644" cy="1189267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0627FB-70BE-14F6-96C2-5374632ECA43}"/>
              </a:ext>
            </a:extLst>
          </p:cNvPr>
          <p:cNvCxnSpPr>
            <a:cxnSpLocks/>
            <a:stCxn id="12" idx="6"/>
          </p:cNvCxnSpPr>
          <p:nvPr/>
        </p:nvCxnSpPr>
        <p:spPr>
          <a:xfrm flipH="1" flipV="1">
            <a:off x="3572356" y="2473190"/>
            <a:ext cx="1108855" cy="1128128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6133B4-7E78-2863-52A7-B5A63AAE8133}"/>
              </a:ext>
            </a:extLst>
          </p:cNvPr>
          <p:cNvCxnSpPr>
            <a:cxnSpLocks/>
            <a:stCxn id="12" idx="6"/>
          </p:cNvCxnSpPr>
          <p:nvPr/>
        </p:nvCxnSpPr>
        <p:spPr>
          <a:xfrm flipH="1" flipV="1">
            <a:off x="4026815" y="2439054"/>
            <a:ext cx="654396" cy="1162264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141FC3-1B66-9726-567D-E9A2974EB28F}"/>
              </a:ext>
            </a:extLst>
          </p:cNvPr>
          <p:cNvCxnSpPr>
            <a:cxnSpLocks/>
            <a:stCxn id="13" idx="6"/>
          </p:cNvCxnSpPr>
          <p:nvPr/>
        </p:nvCxnSpPr>
        <p:spPr>
          <a:xfrm flipH="1" flipV="1">
            <a:off x="4039094" y="2439055"/>
            <a:ext cx="1428709" cy="1162263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0C5D42-09DB-3324-4E10-49B08D7A10F5}"/>
              </a:ext>
            </a:extLst>
          </p:cNvPr>
          <p:cNvCxnSpPr>
            <a:cxnSpLocks/>
            <a:stCxn id="12" idx="6"/>
          </p:cNvCxnSpPr>
          <p:nvPr/>
        </p:nvCxnSpPr>
        <p:spPr>
          <a:xfrm flipH="1" flipV="1">
            <a:off x="4391719" y="2422247"/>
            <a:ext cx="289492" cy="1179071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CD4932-AE59-2183-DC34-6D7A3D8FAEAA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4681211" y="2450342"/>
            <a:ext cx="2963162" cy="1150976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DF553A-727F-4197-4B98-209788AA5CC2}"/>
              </a:ext>
            </a:extLst>
          </p:cNvPr>
          <p:cNvCxnSpPr>
            <a:cxnSpLocks/>
            <a:stCxn id="13" idx="6"/>
          </p:cNvCxnSpPr>
          <p:nvPr/>
        </p:nvCxnSpPr>
        <p:spPr>
          <a:xfrm flipH="1" flipV="1">
            <a:off x="3538850" y="2432922"/>
            <a:ext cx="1928953" cy="1168396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640A26-F180-DA7B-8DAF-C4D9A491D654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5467803" y="2437696"/>
            <a:ext cx="2167791" cy="1163622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F3933C-3924-6C9C-7C5F-4ED68E79B771}"/>
              </a:ext>
            </a:extLst>
          </p:cNvPr>
          <p:cNvCxnSpPr>
            <a:cxnSpLocks/>
            <a:stCxn id="13" idx="6"/>
          </p:cNvCxnSpPr>
          <p:nvPr/>
        </p:nvCxnSpPr>
        <p:spPr>
          <a:xfrm flipH="1" flipV="1">
            <a:off x="4415521" y="2467321"/>
            <a:ext cx="1052282" cy="1133997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7E2BCD1-4099-3A3F-F63A-F767DB8C8CD9}"/>
              </a:ext>
            </a:extLst>
          </p:cNvPr>
          <p:cNvSpPr/>
          <p:nvPr/>
        </p:nvSpPr>
        <p:spPr>
          <a:xfrm rot="16200000">
            <a:off x="6085627" y="3575990"/>
            <a:ext cx="231897" cy="23125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7C89"/>
              </a:solidFill>
              <a:effectLst/>
              <a:uLnTx/>
              <a:uFillTx/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957A64F-FDFE-1B3E-B1F5-3C9809AF248E}"/>
              </a:ext>
            </a:extLst>
          </p:cNvPr>
          <p:cNvSpPr/>
          <p:nvPr/>
        </p:nvSpPr>
        <p:spPr>
          <a:xfrm rot="16200000">
            <a:off x="6922655" y="3567674"/>
            <a:ext cx="231897" cy="23125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7C89"/>
              </a:solidFill>
              <a:effectLst/>
              <a:uLnTx/>
              <a:uFillTx/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B549F7-EA77-9C89-028F-34984F8EDEE6}"/>
              </a:ext>
            </a:extLst>
          </p:cNvPr>
          <p:cNvCxnSpPr>
            <a:cxnSpLocks/>
            <a:stCxn id="26" idx="6"/>
          </p:cNvCxnSpPr>
          <p:nvPr/>
        </p:nvCxnSpPr>
        <p:spPr>
          <a:xfrm flipH="1" flipV="1">
            <a:off x="3538852" y="2416945"/>
            <a:ext cx="2662724" cy="1158726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D1131D-7A29-A948-71B8-C6DDD328F928}"/>
              </a:ext>
            </a:extLst>
          </p:cNvPr>
          <p:cNvCxnSpPr>
            <a:cxnSpLocks/>
            <a:stCxn id="27" idx="6"/>
          </p:cNvCxnSpPr>
          <p:nvPr/>
        </p:nvCxnSpPr>
        <p:spPr>
          <a:xfrm flipH="1" flipV="1">
            <a:off x="3555418" y="2434277"/>
            <a:ext cx="3483186" cy="1133078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E97ECC-AE70-FFF3-E59D-0997FEC04BCC}"/>
              </a:ext>
            </a:extLst>
          </p:cNvPr>
          <p:cNvCxnSpPr>
            <a:cxnSpLocks/>
            <a:stCxn id="26" idx="6"/>
          </p:cNvCxnSpPr>
          <p:nvPr/>
        </p:nvCxnSpPr>
        <p:spPr>
          <a:xfrm flipH="1" flipV="1">
            <a:off x="4051400" y="2447370"/>
            <a:ext cx="2150176" cy="1128301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4DBC30-881A-13B7-B2CA-12AF88A892BA}"/>
              </a:ext>
            </a:extLst>
          </p:cNvPr>
          <p:cNvCxnSpPr>
            <a:cxnSpLocks/>
            <a:stCxn id="27" idx="6"/>
          </p:cNvCxnSpPr>
          <p:nvPr/>
        </p:nvCxnSpPr>
        <p:spPr>
          <a:xfrm flipH="1" flipV="1">
            <a:off x="4027902" y="2430563"/>
            <a:ext cx="3010702" cy="1136792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A43190-E3A6-0F50-55E4-8AFA34167F51}"/>
              </a:ext>
            </a:extLst>
          </p:cNvPr>
          <p:cNvCxnSpPr>
            <a:cxnSpLocks/>
            <a:stCxn id="26" idx="7"/>
          </p:cNvCxnSpPr>
          <p:nvPr/>
        </p:nvCxnSpPr>
        <p:spPr>
          <a:xfrm flipH="1" flipV="1">
            <a:off x="4391717" y="2446015"/>
            <a:ext cx="1728097" cy="1163617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DC399CD-135C-627C-EEC5-F4B4AFC90E54}"/>
              </a:ext>
            </a:extLst>
          </p:cNvPr>
          <p:cNvCxnSpPr>
            <a:cxnSpLocks/>
            <a:stCxn id="27" idx="6"/>
          </p:cNvCxnSpPr>
          <p:nvPr/>
        </p:nvCxnSpPr>
        <p:spPr>
          <a:xfrm flipH="1" flipV="1">
            <a:off x="4380408" y="2437701"/>
            <a:ext cx="2658196" cy="1129654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765F4E2-6E29-36BF-D60C-FEBE1E8BD11E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6201576" y="2429380"/>
            <a:ext cx="1442797" cy="1146291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E49149A-42AA-E0FB-CD0A-BEB783F3DAED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7038604" y="2437210"/>
            <a:ext cx="605769" cy="1130145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1A31E96-7ECF-FC0B-C747-EBDD88A840FF}"/>
              </a:ext>
            </a:extLst>
          </p:cNvPr>
          <p:cNvSpPr txBox="1"/>
          <p:nvPr/>
        </p:nvSpPr>
        <p:spPr>
          <a:xfrm rot="16200000">
            <a:off x="6443454" y="3263570"/>
            <a:ext cx="344818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100" b="1" kern="1200" dirty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.</a:t>
            </a:r>
          </a:p>
          <a:p>
            <a:pPr>
              <a:buClrTx/>
              <a:buFontTx/>
              <a:buNone/>
            </a:pPr>
            <a:r>
              <a:rPr lang="en-IN" sz="1100" b="1" kern="1200" dirty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.</a:t>
            </a:r>
          </a:p>
          <a:p>
            <a:pPr>
              <a:buClrTx/>
              <a:buFontTx/>
              <a:buNone/>
            </a:pPr>
            <a:r>
              <a:rPr lang="en-IN" sz="1100" b="1" kern="1200" dirty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.</a:t>
            </a:r>
          </a:p>
          <a:p>
            <a:pPr>
              <a:buClrTx/>
              <a:buFontTx/>
              <a:buNone/>
            </a:pPr>
            <a:r>
              <a:rPr lang="en-IN" sz="1100" b="1" kern="1200" dirty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.</a:t>
            </a:r>
            <a:endParaRPr lang="en-US" sz="1100" b="1" kern="1200" dirty="0">
              <a:solidFill>
                <a:srgbClr val="507C89"/>
              </a:solidFill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4A3241-1CB3-5D28-8580-C1628A273F3B}"/>
              </a:ext>
            </a:extLst>
          </p:cNvPr>
          <p:cNvSpPr txBox="1"/>
          <p:nvPr/>
        </p:nvSpPr>
        <p:spPr>
          <a:xfrm rot="16200000">
            <a:off x="5460943" y="2313388"/>
            <a:ext cx="344818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100" b="1" kern="1200" dirty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.</a:t>
            </a:r>
          </a:p>
          <a:p>
            <a:pPr>
              <a:buClrTx/>
              <a:buFontTx/>
              <a:buNone/>
            </a:pPr>
            <a:r>
              <a:rPr lang="en-IN" sz="1100" b="1" kern="1200" dirty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.</a:t>
            </a:r>
          </a:p>
          <a:p>
            <a:pPr>
              <a:buClrTx/>
              <a:buFontTx/>
              <a:buNone/>
            </a:pPr>
            <a:r>
              <a:rPr lang="en-IN" sz="1100" b="1" kern="1200" dirty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.</a:t>
            </a:r>
          </a:p>
          <a:p>
            <a:pPr>
              <a:buClrTx/>
              <a:buFontTx/>
              <a:buNone/>
            </a:pPr>
            <a:r>
              <a:rPr lang="en-IN" sz="1100" b="1" kern="1200" dirty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.</a:t>
            </a:r>
            <a:endParaRPr lang="en-US" sz="1100" b="1" kern="1200" dirty="0">
              <a:solidFill>
                <a:srgbClr val="507C89"/>
              </a:solidFill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606709-BC05-4D36-21F7-C3D7F3057A90}"/>
              </a:ext>
            </a:extLst>
          </p:cNvPr>
          <p:cNvCxnSpPr>
            <a:stCxn id="9" idx="1"/>
          </p:cNvCxnSpPr>
          <p:nvPr/>
        </p:nvCxnSpPr>
        <p:spPr>
          <a:xfrm flipH="1">
            <a:off x="3267935" y="1512196"/>
            <a:ext cx="1870499" cy="0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D2DD4F-1C11-5798-126E-9E197F185CC6}"/>
              </a:ext>
            </a:extLst>
          </p:cNvPr>
          <p:cNvCxnSpPr/>
          <p:nvPr/>
        </p:nvCxnSpPr>
        <p:spPr>
          <a:xfrm>
            <a:off x="6231142" y="1510222"/>
            <a:ext cx="1525527" cy="16133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3554FA3-F975-81DD-F858-6BD96937B187}"/>
              </a:ext>
            </a:extLst>
          </p:cNvPr>
          <p:cNvSpPr txBox="1"/>
          <p:nvPr/>
        </p:nvSpPr>
        <p:spPr>
          <a:xfrm>
            <a:off x="3721161" y="3888465"/>
            <a:ext cx="417101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IN" sz="4000" b="1" kern="1200" dirty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0</a:t>
            </a:r>
            <a:endParaRPr lang="en-US" sz="4000" b="1" kern="1200" dirty="0">
              <a:solidFill>
                <a:srgbClr val="507C89"/>
              </a:solidFill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355AF8-8ECB-0EF5-4415-2295C392A34B}"/>
              </a:ext>
            </a:extLst>
          </p:cNvPr>
          <p:cNvSpPr txBox="1"/>
          <p:nvPr/>
        </p:nvSpPr>
        <p:spPr>
          <a:xfrm>
            <a:off x="4578667" y="3936787"/>
            <a:ext cx="31771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IN" sz="4000" b="1" kern="1200" dirty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1</a:t>
            </a:r>
            <a:endParaRPr lang="en-US" sz="4000" b="1" kern="1200" dirty="0">
              <a:solidFill>
                <a:srgbClr val="507C89"/>
              </a:solidFill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98851D-F857-C62B-A228-F1FA57BB79B1}"/>
              </a:ext>
            </a:extLst>
          </p:cNvPr>
          <p:cNvSpPr txBox="1"/>
          <p:nvPr/>
        </p:nvSpPr>
        <p:spPr>
          <a:xfrm>
            <a:off x="6042920" y="3927285"/>
            <a:ext cx="41870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IN" sz="4000" b="1" kern="1200" dirty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3</a:t>
            </a:r>
            <a:endParaRPr lang="en-US" sz="4000" b="1" kern="1200" dirty="0">
              <a:solidFill>
                <a:srgbClr val="507C89"/>
              </a:solidFill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D1D8D-0346-9ED1-2D45-D7967FE8C547}"/>
              </a:ext>
            </a:extLst>
          </p:cNvPr>
          <p:cNvSpPr txBox="1"/>
          <p:nvPr/>
        </p:nvSpPr>
        <p:spPr>
          <a:xfrm>
            <a:off x="6829251" y="3936787"/>
            <a:ext cx="41870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IN" sz="4000" b="1" kern="1200" dirty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9</a:t>
            </a:r>
            <a:endParaRPr lang="en-US" sz="4000" b="1" kern="1200" dirty="0">
              <a:solidFill>
                <a:srgbClr val="507C89"/>
              </a:solidFill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2BF36A-5CD9-6342-8BC3-4334BC77A545}"/>
              </a:ext>
            </a:extLst>
          </p:cNvPr>
          <p:cNvSpPr txBox="1"/>
          <p:nvPr/>
        </p:nvSpPr>
        <p:spPr>
          <a:xfrm>
            <a:off x="5283276" y="3936787"/>
            <a:ext cx="423513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IN" sz="4000" b="1" kern="1200" dirty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2</a:t>
            </a:r>
            <a:endParaRPr lang="en-US" sz="4000" b="1" kern="1200" dirty="0">
              <a:solidFill>
                <a:srgbClr val="507C89"/>
              </a:solidFill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161CC904-C3F0-07FD-6523-51BDB1A4D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426887"/>
              </p:ext>
            </p:extLst>
          </p:nvPr>
        </p:nvGraphicFramePr>
        <p:xfrm>
          <a:off x="1667342" y="1370395"/>
          <a:ext cx="1206145" cy="1463040"/>
        </p:xfrm>
        <a:graphic>
          <a:graphicData uri="http://schemas.openxmlformats.org/drawingml/2006/table">
            <a:tbl>
              <a:tblPr firstRow="1" bandRow="1"/>
              <a:tblGrid>
                <a:gridCol w="241229">
                  <a:extLst>
                    <a:ext uri="{9D8B030D-6E8A-4147-A177-3AD203B41FA5}">
                      <a16:colId xmlns:a16="http://schemas.microsoft.com/office/drawing/2014/main" val="2206324990"/>
                    </a:ext>
                  </a:extLst>
                </a:gridCol>
                <a:gridCol w="241229">
                  <a:extLst>
                    <a:ext uri="{9D8B030D-6E8A-4147-A177-3AD203B41FA5}">
                      <a16:colId xmlns:a16="http://schemas.microsoft.com/office/drawing/2014/main" val="196355324"/>
                    </a:ext>
                  </a:extLst>
                </a:gridCol>
                <a:gridCol w="241229">
                  <a:extLst>
                    <a:ext uri="{9D8B030D-6E8A-4147-A177-3AD203B41FA5}">
                      <a16:colId xmlns:a16="http://schemas.microsoft.com/office/drawing/2014/main" val="1054441552"/>
                    </a:ext>
                  </a:extLst>
                </a:gridCol>
                <a:gridCol w="241229">
                  <a:extLst>
                    <a:ext uri="{9D8B030D-6E8A-4147-A177-3AD203B41FA5}">
                      <a16:colId xmlns:a16="http://schemas.microsoft.com/office/drawing/2014/main" val="2810983803"/>
                    </a:ext>
                  </a:extLst>
                </a:gridCol>
                <a:gridCol w="241229">
                  <a:extLst>
                    <a:ext uri="{9D8B030D-6E8A-4147-A177-3AD203B41FA5}">
                      <a16:colId xmlns:a16="http://schemas.microsoft.com/office/drawing/2014/main" val="2370315061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422281"/>
                  </a:ext>
                </a:extLst>
              </a:tr>
              <a:tr h="36576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8476553"/>
                  </a:ext>
                </a:extLst>
              </a:tr>
              <a:tr h="36576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581933"/>
                  </a:ext>
                </a:extLst>
              </a:tr>
              <a:tr h="36576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1309412"/>
                  </a:ext>
                </a:extLst>
              </a:tr>
            </a:tbl>
          </a:graphicData>
        </a:graphic>
      </p:graphicFrame>
      <p:sp>
        <p:nvSpPr>
          <p:cNvPr id="48" name="Google Shape;318;p30">
            <a:extLst>
              <a:ext uri="{FF2B5EF4-FFF2-40B4-BE49-F238E27FC236}">
                <a16:creationId xmlns:a16="http://schemas.microsoft.com/office/drawing/2014/main" id="{55AF95BD-50A6-4BFD-F3BF-C827D60720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2357" y="272102"/>
            <a:ext cx="664561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Simple </a:t>
            </a:r>
            <a:r>
              <a:rPr lang="en-IN" sz="3600" b="1" dirty="0" err="1">
                <a:latin typeface="Cambria" panose="02040503050406030204" pitchFamily="18" charset="0"/>
                <a:ea typeface="Cambria" panose="02040503050406030204" pitchFamily="18" charset="0"/>
              </a:rPr>
              <a:t>Softmax</a:t>
            </a:r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 Classification</a:t>
            </a:r>
            <a:endParaRPr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00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 animBg="1"/>
      <p:bldP spid="12" grpId="0" animBg="1"/>
      <p:bldP spid="13" grpId="0" animBg="1"/>
      <p:bldP spid="26" grpId="0" animBg="1"/>
      <p:bldP spid="27" grpId="0" animBg="1"/>
      <p:bldP spid="36" grpId="0"/>
      <p:bldP spid="37" grpId="0"/>
      <p:bldP spid="40" grpId="0"/>
      <p:bldP spid="41" grpId="0"/>
      <p:bldP spid="42" grpId="0"/>
      <p:bldP spid="43" grpId="0"/>
      <p:bldP spid="44" grpId="0"/>
    </p:bldLst>
  </p:timing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746</Words>
  <Application>Microsoft Office PowerPoint</Application>
  <PresentationFormat>On-screen Show (16:9)</PresentationFormat>
  <Paragraphs>160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Algerian</vt:lpstr>
      <vt:lpstr>Cambria</vt:lpstr>
      <vt:lpstr>Wingdings</vt:lpstr>
      <vt:lpstr>Arial</vt:lpstr>
      <vt:lpstr>Arial Unicode MS</vt:lpstr>
      <vt:lpstr>Squada One</vt:lpstr>
      <vt:lpstr>Cambria Math</vt:lpstr>
      <vt:lpstr>Fira Sans Condensed</vt:lpstr>
      <vt:lpstr>Barlow</vt:lpstr>
      <vt:lpstr>Fredoka One</vt:lpstr>
      <vt:lpstr>맑은 고딕</vt:lpstr>
      <vt:lpstr>Fira Sans Condensed ExtraBold</vt:lpstr>
      <vt:lpstr>Raleway</vt:lpstr>
      <vt:lpstr>Retato Slideshow by Slidesgo</vt:lpstr>
      <vt:lpstr>PowerPoint Presentation</vt:lpstr>
      <vt:lpstr>PowerPoint Presentation</vt:lpstr>
      <vt:lpstr>PowerPoint Presentation</vt:lpstr>
      <vt:lpstr>ANN</vt:lpstr>
      <vt:lpstr>RNN</vt:lpstr>
      <vt:lpstr>CNN</vt:lpstr>
      <vt:lpstr>CNN Architecture</vt:lpstr>
      <vt:lpstr>Simple Softmax Classification</vt:lpstr>
      <vt:lpstr>Simple Softmax Classification</vt:lpstr>
      <vt:lpstr>100 image at a time</vt:lpstr>
      <vt:lpstr>In TensorFlow</vt:lpstr>
      <vt:lpstr>SOFTMAX Function</vt:lpstr>
      <vt:lpstr>Implementation of NN</vt:lpstr>
      <vt:lpstr>Vanishing &amp; Exploding Gradient</vt:lpstr>
      <vt:lpstr>Keras Basic Syntax</vt:lpstr>
      <vt:lpstr>Batch vs Epoch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– 30 Days Challenge</dc:title>
  <cp:lastModifiedBy>Admin</cp:lastModifiedBy>
  <cp:revision>68</cp:revision>
  <dcterms:modified xsi:type="dcterms:W3CDTF">2023-11-03T04:34:01Z</dcterms:modified>
</cp:coreProperties>
</file>