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446" r:id="rId2"/>
    <p:sldId id="447" r:id="rId3"/>
    <p:sldId id="425" r:id="rId4"/>
    <p:sldId id="444" r:id="rId5"/>
    <p:sldId id="445" r:id="rId6"/>
    <p:sldId id="441" r:id="rId7"/>
    <p:sldId id="442" r:id="rId8"/>
    <p:sldId id="449" r:id="rId9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Fira Sans Condensed" panose="020B0503050000020004" pitchFamily="34" charset="0"/>
      <p:regular r:id="rId21"/>
      <p:bold r:id="rId22"/>
      <p:italic r:id="rId23"/>
      <p:boldItalic r:id="rId24"/>
    </p:embeddedFont>
    <p:embeddedFont>
      <p:font typeface="Fira Sans Condensed ExtraBold" panose="020B0903050000020004" pitchFamily="34" charset="0"/>
      <p:bold r:id="rId25"/>
      <p:boldItalic r:id="rId26"/>
    </p:embeddedFont>
    <p:embeddedFont>
      <p:font typeface="Fredoka One" panose="020B0604020202020204" charset="0"/>
      <p:regular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Squad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A36"/>
    <a:srgbClr val="E89E18"/>
    <a:srgbClr val="2ECC4C"/>
    <a:srgbClr val="669900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.bib.uni-mannheim.de/tesseract/tesseract-ocr-w64-setup-v5.0.0-alpha.20210506.ex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17720-99D5-3B8D-468A-F07B7A75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1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EE9611FE-CC0A-A4EC-1680-90941094E2D6}"/>
              </a:ext>
            </a:extLst>
          </p:cNvPr>
          <p:cNvSpPr txBox="1">
            <a:spLocks noGrp="1"/>
          </p:cNvSpPr>
          <p:nvPr/>
        </p:nvSpPr>
        <p:spPr>
          <a:xfrm>
            <a:off x="1955467" y="996286"/>
            <a:ext cx="5233066" cy="131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Prerequisites for this Course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51;p44">
            <a:extLst>
              <a:ext uri="{FF2B5EF4-FFF2-40B4-BE49-F238E27FC236}">
                <a16:creationId xmlns:a16="http://schemas.microsoft.com/office/drawing/2014/main" id="{F7913254-08D8-83E3-0BF6-D95C1A22C49C}"/>
              </a:ext>
            </a:extLst>
          </p:cNvPr>
          <p:cNvSpPr txBox="1">
            <a:spLocks noGrp="1"/>
          </p:cNvSpPr>
          <p:nvPr/>
        </p:nvSpPr>
        <p:spPr>
          <a:xfrm>
            <a:off x="311700" y="2431499"/>
            <a:ext cx="8520600" cy="220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latin typeface="Barlow" panose="00000500000000000000" charset="0"/>
              </a:rPr>
              <a:t>Be ready with Sufficient Data</a:t>
            </a:r>
            <a:endParaRPr lang="en-IN" sz="2400" b="1" dirty="0">
              <a:latin typeface="Barlow" panose="00000500000000000000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 basic knowledge is required.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Note &amp; Pen </a:t>
            </a:r>
          </a:p>
        </p:txBody>
      </p:sp>
      <p:grpSp>
        <p:nvGrpSpPr>
          <p:cNvPr id="6" name="Google Shape;1190;p59">
            <a:extLst>
              <a:ext uri="{FF2B5EF4-FFF2-40B4-BE49-F238E27FC236}">
                <a16:creationId xmlns:a16="http://schemas.microsoft.com/office/drawing/2014/main" id="{FD629E14-6296-E192-7398-2866BBD5453F}"/>
              </a:ext>
            </a:extLst>
          </p:cNvPr>
          <p:cNvGrpSpPr/>
          <p:nvPr/>
        </p:nvGrpSpPr>
        <p:grpSpPr>
          <a:xfrm>
            <a:off x="524577" y="737942"/>
            <a:ext cx="342434" cy="342905"/>
            <a:chOff x="4910812" y="1677610"/>
            <a:chExt cx="342434" cy="342905"/>
          </a:xfrm>
        </p:grpSpPr>
        <p:sp>
          <p:nvSpPr>
            <p:cNvPr id="15" name="Google Shape;1191;p59">
              <a:extLst>
                <a:ext uri="{FF2B5EF4-FFF2-40B4-BE49-F238E27FC236}">
                  <a16:creationId xmlns:a16="http://schemas.microsoft.com/office/drawing/2014/main" id="{07F50AF5-28FC-509F-A90E-63EEEC1F2C25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192;p59">
              <a:extLst>
                <a:ext uri="{FF2B5EF4-FFF2-40B4-BE49-F238E27FC236}">
                  <a16:creationId xmlns:a16="http://schemas.microsoft.com/office/drawing/2014/main" id="{7796C53A-8750-53A5-A3F1-3BE9955F66D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193;p59">
              <a:extLst>
                <a:ext uri="{FF2B5EF4-FFF2-40B4-BE49-F238E27FC236}">
                  <a16:creationId xmlns:a16="http://schemas.microsoft.com/office/drawing/2014/main" id="{2A68DEFE-B65A-033A-DEE5-BC847D237565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oogle Shape;1198;p59">
            <a:extLst>
              <a:ext uri="{FF2B5EF4-FFF2-40B4-BE49-F238E27FC236}">
                <a16:creationId xmlns:a16="http://schemas.microsoft.com/office/drawing/2014/main" id="{9218854D-1E6A-0BA9-F548-99C120C53578}"/>
              </a:ext>
            </a:extLst>
          </p:cNvPr>
          <p:cNvGrpSpPr/>
          <p:nvPr/>
        </p:nvGrpSpPr>
        <p:grpSpPr>
          <a:xfrm>
            <a:off x="1337380" y="3985018"/>
            <a:ext cx="342434" cy="342905"/>
            <a:chOff x="4910815" y="3099836"/>
            <a:chExt cx="342434" cy="342905"/>
          </a:xfrm>
        </p:grpSpPr>
        <p:sp>
          <p:nvSpPr>
            <p:cNvPr id="12" name="Google Shape;1199;p59">
              <a:extLst>
                <a:ext uri="{FF2B5EF4-FFF2-40B4-BE49-F238E27FC236}">
                  <a16:creationId xmlns:a16="http://schemas.microsoft.com/office/drawing/2014/main" id="{CDF26580-F66F-74D7-77E1-50BF523AC643}"/>
                </a:ext>
              </a:extLst>
            </p:cNvPr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200;p59">
              <a:extLst>
                <a:ext uri="{FF2B5EF4-FFF2-40B4-BE49-F238E27FC236}">
                  <a16:creationId xmlns:a16="http://schemas.microsoft.com/office/drawing/2014/main" id="{49E915E8-AEBF-869B-1BB2-2BEDC455F0D2}"/>
                </a:ext>
              </a:extLst>
            </p:cNvPr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01;p59">
              <a:extLst>
                <a:ext uri="{FF2B5EF4-FFF2-40B4-BE49-F238E27FC236}">
                  <a16:creationId xmlns:a16="http://schemas.microsoft.com/office/drawing/2014/main" id="{65F9BADA-A831-AB88-1309-9334C3721941}"/>
                </a:ext>
              </a:extLst>
            </p:cNvPr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oogle Shape;1194;p59">
            <a:extLst>
              <a:ext uri="{FF2B5EF4-FFF2-40B4-BE49-F238E27FC236}">
                <a16:creationId xmlns:a16="http://schemas.microsoft.com/office/drawing/2014/main" id="{5741BBC4-D2F4-27A0-A940-1285F5840334}"/>
              </a:ext>
            </a:extLst>
          </p:cNvPr>
          <p:cNvGrpSpPr/>
          <p:nvPr/>
        </p:nvGrpSpPr>
        <p:grpSpPr>
          <a:xfrm>
            <a:off x="7525475" y="4062653"/>
            <a:ext cx="343032" cy="342905"/>
            <a:chOff x="6749518" y="1677735"/>
            <a:chExt cx="343032" cy="342905"/>
          </a:xfrm>
        </p:grpSpPr>
        <p:sp>
          <p:nvSpPr>
            <p:cNvPr id="9" name="Google Shape;1195;p59">
              <a:extLst>
                <a:ext uri="{FF2B5EF4-FFF2-40B4-BE49-F238E27FC236}">
                  <a16:creationId xmlns:a16="http://schemas.microsoft.com/office/drawing/2014/main" id="{80171D26-4D50-3EB6-6B37-48341ACD58BE}"/>
                </a:ext>
              </a:extLst>
            </p:cNvPr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6;p59">
              <a:extLst>
                <a:ext uri="{FF2B5EF4-FFF2-40B4-BE49-F238E27FC236}">
                  <a16:creationId xmlns:a16="http://schemas.microsoft.com/office/drawing/2014/main" id="{638555AA-33B7-C06F-A2A4-134552CB9B65}"/>
                </a:ext>
              </a:extLst>
            </p:cNvPr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7;p59">
              <a:extLst>
                <a:ext uri="{FF2B5EF4-FFF2-40B4-BE49-F238E27FC236}">
                  <a16:creationId xmlns:a16="http://schemas.microsoft.com/office/drawing/2014/main" id="{E041EB06-0951-9B26-3AB1-A4CC5C258550}"/>
                </a:ext>
              </a:extLst>
            </p:cNvPr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13632545">
            <a:off x="8498248" y="-130128"/>
            <a:ext cx="668104" cy="895217"/>
            <a:chOff x="122038" y="7256931"/>
            <a:chExt cx="668104" cy="895217"/>
          </a:xfrm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505976" flipH="1">
            <a:off x="111058" y="2147054"/>
            <a:ext cx="723051" cy="2042473"/>
            <a:chOff x="731955" y="2811840"/>
            <a:chExt cx="564367" cy="1313910"/>
          </a:xfrm>
        </p:grpSpPr>
        <p:sp>
          <p:nvSpPr>
            <p:cNvPr id="26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52;p48">
            <a:extLst>
              <a:ext uri="{FF2B5EF4-FFF2-40B4-BE49-F238E27FC236}">
                <a16:creationId xmlns:a16="http://schemas.microsoft.com/office/drawing/2014/main" id="{7B159D36-F832-D3EE-3DD7-4CE1BFF341AA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3" name="Google Shape;1053;p48">
              <a:extLst>
                <a:ext uri="{FF2B5EF4-FFF2-40B4-BE49-F238E27FC236}">
                  <a16:creationId xmlns:a16="http://schemas.microsoft.com/office/drawing/2014/main" id="{134A8186-D180-4FC7-1B84-4C4EDDE49BF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4;p48">
              <a:extLst>
                <a:ext uri="{FF2B5EF4-FFF2-40B4-BE49-F238E27FC236}">
                  <a16:creationId xmlns:a16="http://schemas.microsoft.com/office/drawing/2014/main" id="{DA10611D-24AB-4CA7-5716-798275D1095A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5;p48">
              <a:extLst>
                <a:ext uri="{FF2B5EF4-FFF2-40B4-BE49-F238E27FC236}">
                  <a16:creationId xmlns:a16="http://schemas.microsoft.com/office/drawing/2014/main" id="{FE109142-0030-A860-AA57-4EFA01F7D57F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6;p48">
              <a:extLst>
                <a:ext uri="{FF2B5EF4-FFF2-40B4-BE49-F238E27FC236}">
                  <a16:creationId xmlns:a16="http://schemas.microsoft.com/office/drawing/2014/main" id="{2C0AE01A-9AE4-9A8D-23B1-1E915F9DB37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7;p48">
              <a:extLst>
                <a:ext uri="{FF2B5EF4-FFF2-40B4-BE49-F238E27FC236}">
                  <a16:creationId xmlns:a16="http://schemas.microsoft.com/office/drawing/2014/main" id="{B1A384FA-5977-E742-0D08-3B9A229F355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8;p48">
              <a:extLst>
                <a:ext uri="{FF2B5EF4-FFF2-40B4-BE49-F238E27FC236}">
                  <a16:creationId xmlns:a16="http://schemas.microsoft.com/office/drawing/2014/main" id="{AEC192AF-4E64-D0F4-EA67-8D855C4C24CA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142;p64">
            <a:extLst>
              <a:ext uri="{FF2B5EF4-FFF2-40B4-BE49-F238E27FC236}">
                <a16:creationId xmlns:a16="http://schemas.microsoft.com/office/drawing/2014/main" id="{CD457C64-07CD-9407-359A-5A0E41EA622E}"/>
              </a:ext>
            </a:extLst>
          </p:cNvPr>
          <p:cNvGrpSpPr/>
          <p:nvPr/>
        </p:nvGrpSpPr>
        <p:grpSpPr>
          <a:xfrm rot="1505976" flipH="1">
            <a:off x="111058" y="2139171"/>
            <a:ext cx="723051" cy="2042473"/>
            <a:chOff x="731955" y="2811840"/>
            <a:chExt cx="564367" cy="1313910"/>
          </a:xfrm>
        </p:grpSpPr>
        <p:sp>
          <p:nvSpPr>
            <p:cNvPr id="62" name="Google Shape;2143;p64">
              <a:extLst>
                <a:ext uri="{FF2B5EF4-FFF2-40B4-BE49-F238E27FC236}">
                  <a16:creationId xmlns:a16="http://schemas.microsoft.com/office/drawing/2014/main" id="{C8E29A9C-3CA5-D085-EC8C-0B4C346BE470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4;p64">
              <a:extLst>
                <a:ext uri="{FF2B5EF4-FFF2-40B4-BE49-F238E27FC236}">
                  <a16:creationId xmlns:a16="http://schemas.microsoft.com/office/drawing/2014/main" id="{BF4E986A-DA22-EB9A-2FDF-15D620AACC55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5;p64">
              <a:extLst>
                <a:ext uri="{FF2B5EF4-FFF2-40B4-BE49-F238E27FC236}">
                  <a16:creationId xmlns:a16="http://schemas.microsoft.com/office/drawing/2014/main" id="{DFC3AFF0-14E1-10E1-D760-745684D0093D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6;p64">
              <a:extLst>
                <a:ext uri="{FF2B5EF4-FFF2-40B4-BE49-F238E27FC236}">
                  <a16:creationId xmlns:a16="http://schemas.microsoft.com/office/drawing/2014/main" id="{36950B6F-1175-6858-1664-33E3497619C7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7;p64">
              <a:extLst>
                <a:ext uri="{FF2B5EF4-FFF2-40B4-BE49-F238E27FC236}">
                  <a16:creationId xmlns:a16="http://schemas.microsoft.com/office/drawing/2014/main" id="{3C26C996-5396-D953-EE37-A303AFA2AF03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8;p64">
              <a:extLst>
                <a:ext uri="{FF2B5EF4-FFF2-40B4-BE49-F238E27FC236}">
                  <a16:creationId xmlns:a16="http://schemas.microsoft.com/office/drawing/2014/main" id="{40C6C712-4607-CA20-2D6A-9321110C36DC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9;p64">
              <a:extLst>
                <a:ext uri="{FF2B5EF4-FFF2-40B4-BE49-F238E27FC236}">
                  <a16:creationId xmlns:a16="http://schemas.microsoft.com/office/drawing/2014/main" id="{EE2C304C-3FF2-C084-6541-E3A5BA68A7AD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150;p64">
              <a:extLst>
                <a:ext uri="{FF2B5EF4-FFF2-40B4-BE49-F238E27FC236}">
                  <a16:creationId xmlns:a16="http://schemas.microsoft.com/office/drawing/2014/main" id="{54689762-D5D5-BC57-64B8-9B9566765107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1;p64">
              <a:extLst>
                <a:ext uri="{FF2B5EF4-FFF2-40B4-BE49-F238E27FC236}">
                  <a16:creationId xmlns:a16="http://schemas.microsoft.com/office/drawing/2014/main" id="{2D2EFC56-F3E5-A26F-5F62-1BD5BA7C832E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52;p64">
              <a:extLst>
                <a:ext uri="{FF2B5EF4-FFF2-40B4-BE49-F238E27FC236}">
                  <a16:creationId xmlns:a16="http://schemas.microsoft.com/office/drawing/2014/main" id="{BA4F7C50-EEC2-2EDD-F466-1A358D8B9B0C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3;p64">
              <a:extLst>
                <a:ext uri="{FF2B5EF4-FFF2-40B4-BE49-F238E27FC236}">
                  <a16:creationId xmlns:a16="http://schemas.microsoft.com/office/drawing/2014/main" id="{36EFBCD4-D1B8-E2F0-21CF-CDF3FC9C4DF8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4;p64">
              <a:extLst>
                <a:ext uri="{FF2B5EF4-FFF2-40B4-BE49-F238E27FC236}">
                  <a16:creationId xmlns:a16="http://schemas.microsoft.com/office/drawing/2014/main" id="{5FFBA545-5014-5816-868A-E688468FECE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5;p64">
              <a:extLst>
                <a:ext uri="{FF2B5EF4-FFF2-40B4-BE49-F238E27FC236}">
                  <a16:creationId xmlns:a16="http://schemas.microsoft.com/office/drawing/2014/main" id="{BD2F6850-B410-FA21-FB40-F2054DB12B2E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6;p64">
              <a:extLst>
                <a:ext uri="{FF2B5EF4-FFF2-40B4-BE49-F238E27FC236}">
                  <a16:creationId xmlns:a16="http://schemas.microsoft.com/office/drawing/2014/main" id="{D89047C9-226A-FE55-6D07-EC2162AC02F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7;p64">
              <a:extLst>
                <a:ext uri="{FF2B5EF4-FFF2-40B4-BE49-F238E27FC236}">
                  <a16:creationId xmlns:a16="http://schemas.microsoft.com/office/drawing/2014/main" id="{B76C536F-06A6-893A-2CDD-93F58525C59E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8;p64">
              <a:extLst>
                <a:ext uri="{FF2B5EF4-FFF2-40B4-BE49-F238E27FC236}">
                  <a16:creationId xmlns:a16="http://schemas.microsoft.com/office/drawing/2014/main" id="{D448933B-3B92-B57F-7E3D-73020937E7B9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9;p64">
              <a:extLst>
                <a:ext uri="{FF2B5EF4-FFF2-40B4-BE49-F238E27FC236}">
                  <a16:creationId xmlns:a16="http://schemas.microsoft.com/office/drawing/2014/main" id="{FD658AD0-CD6A-A375-CFAD-E4BA1F17A1C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0;p64">
              <a:extLst>
                <a:ext uri="{FF2B5EF4-FFF2-40B4-BE49-F238E27FC236}">
                  <a16:creationId xmlns:a16="http://schemas.microsoft.com/office/drawing/2014/main" id="{BAFDA10B-2841-BAAF-C4FD-E4D307A1CA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61;p64">
              <a:extLst>
                <a:ext uri="{FF2B5EF4-FFF2-40B4-BE49-F238E27FC236}">
                  <a16:creationId xmlns:a16="http://schemas.microsoft.com/office/drawing/2014/main" id="{04E205EA-99F6-16D2-728C-6646F701EC2F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62;p64">
              <a:extLst>
                <a:ext uri="{FF2B5EF4-FFF2-40B4-BE49-F238E27FC236}">
                  <a16:creationId xmlns:a16="http://schemas.microsoft.com/office/drawing/2014/main" id="{E4EA2370-9958-EE4E-8E63-CEEFFBED522B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3;p64">
              <a:extLst>
                <a:ext uri="{FF2B5EF4-FFF2-40B4-BE49-F238E27FC236}">
                  <a16:creationId xmlns:a16="http://schemas.microsoft.com/office/drawing/2014/main" id="{7DA95F01-4C60-D239-116F-327BA25D31D3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4;p64">
              <a:extLst>
                <a:ext uri="{FF2B5EF4-FFF2-40B4-BE49-F238E27FC236}">
                  <a16:creationId xmlns:a16="http://schemas.microsoft.com/office/drawing/2014/main" id="{45BB2017-C7F1-B390-4F6D-2633FC930CB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5;p64">
              <a:extLst>
                <a:ext uri="{FF2B5EF4-FFF2-40B4-BE49-F238E27FC236}">
                  <a16:creationId xmlns:a16="http://schemas.microsoft.com/office/drawing/2014/main" id="{4FC2269E-70D7-141F-5DA7-1281774586A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6;p64">
              <a:extLst>
                <a:ext uri="{FF2B5EF4-FFF2-40B4-BE49-F238E27FC236}">
                  <a16:creationId xmlns:a16="http://schemas.microsoft.com/office/drawing/2014/main" id="{3B7D1B4F-A97B-E843-D6D0-85079300C06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7;p64">
              <a:extLst>
                <a:ext uri="{FF2B5EF4-FFF2-40B4-BE49-F238E27FC236}">
                  <a16:creationId xmlns:a16="http://schemas.microsoft.com/office/drawing/2014/main" id="{B81D72A6-D17C-8F88-0091-9F3B1B04C661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8;p64">
              <a:extLst>
                <a:ext uri="{FF2B5EF4-FFF2-40B4-BE49-F238E27FC236}">
                  <a16:creationId xmlns:a16="http://schemas.microsoft.com/office/drawing/2014/main" id="{AF481D3F-B491-7650-6549-42410E6FF00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9;p64">
              <a:extLst>
                <a:ext uri="{FF2B5EF4-FFF2-40B4-BE49-F238E27FC236}">
                  <a16:creationId xmlns:a16="http://schemas.microsoft.com/office/drawing/2014/main" id="{136DC1E6-2622-57B5-A9D1-EB88D5C2A9A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0;p64">
              <a:extLst>
                <a:ext uri="{FF2B5EF4-FFF2-40B4-BE49-F238E27FC236}">
                  <a16:creationId xmlns:a16="http://schemas.microsoft.com/office/drawing/2014/main" id="{78AC7F41-B2FC-B01C-5022-81194CD37D97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71;p64">
              <a:extLst>
                <a:ext uri="{FF2B5EF4-FFF2-40B4-BE49-F238E27FC236}">
                  <a16:creationId xmlns:a16="http://schemas.microsoft.com/office/drawing/2014/main" id="{EAF6691B-DD1B-B8D3-BEB8-20CF032EEEF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72;p64">
              <a:extLst>
                <a:ext uri="{FF2B5EF4-FFF2-40B4-BE49-F238E27FC236}">
                  <a16:creationId xmlns:a16="http://schemas.microsoft.com/office/drawing/2014/main" id="{AE2841ED-1C86-3A98-4105-74BE1CA5291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041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538" y="662323"/>
            <a:ext cx="54709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Label Reading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226722" y="2048038"/>
            <a:ext cx="554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Label-reading skills are intended to make it easier for you to use the Nutrition Facts labels to make quick, informed food decisions to help you choose a healthy diet. Overview | Serving Information | Calories | Nutrients | The Percent Daily Value (%DV) | Nutrition Facts Label Variations.</a:t>
            </a:r>
          </a:p>
        </p:txBody>
      </p:sp>
      <p:pic>
        <p:nvPicPr>
          <p:cNvPr id="2" name="Picture 1" descr="Amazon.com : The 5 Mistakes of Label Reading Poster : Office Products">
            <a:extLst>
              <a:ext uri="{FF2B5EF4-FFF2-40B4-BE49-F238E27FC236}">
                <a16:creationId xmlns:a16="http://schemas.microsoft.com/office/drawing/2014/main" id="{7DCE0741-FA6D-4F6E-4419-9CDCAF3B1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6" b="7588"/>
          <a:stretch/>
        </p:blipFill>
        <p:spPr bwMode="auto">
          <a:xfrm>
            <a:off x="6013097" y="1580160"/>
            <a:ext cx="2823475" cy="29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18467CFC-6FA3-2432-AE74-C2D98A45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1689" y="41061"/>
            <a:ext cx="69606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Optical Character Recognition</a:t>
            </a:r>
            <a:endParaRPr lang="en-IN"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D5EB2-1693-3D7D-B228-2402F4AD81E4}"/>
              </a:ext>
            </a:extLst>
          </p:cNvPr>
          <p:cNvSpPr/>
          <p:nvPr/>
        </p:nvSpPr>
        <p:spPr>
          <a:xfrm>
            <a:off x="226722" y="865904"/>
            <a:ext cx="55464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Optical character recognition or optical character reader is the electronic or mechanical conversion of images of typed, handwritten or printed text into machine-encoded text, whether from a scanned document, a photo of a document, a scene-photo or from subtitle text superimposed on an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first step of OCR is using a scanner to process the physical form of a document.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Once all pages are copied, OCR software converts the document into a two-color, or black and white, version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scanned-in image or bitmap is analyzed for light and dark areas, where the dark areas are identified as characters that need to be recognized and light areas are identified as background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Pattern Recognition &amp; Feature Detection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16364-AF56-1716-6EA6-5C56392D2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146" y="1942891"/>
            <a:ext cx="3246464" cy="15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18;p30">
            <a:extLst>
              <a:ext uri="{FF2B5EF4-FFF2-40B4-BE49-F238E27FC236}">
                <a16:creationId xmlns:a16="http://schemas.microsoft.com/office/drawing/2014/main" id="{CFB9D6A4-78B6-93C5-9A8E-8D674ED7CA48}"/>
              </a:ext>
            </a:extLst>
          </p:cNvPr>
          <p:cNvSpPr txBox="1">
            <a:spLocks noGrp="1"/>
          </p:cNvSpPr>
          <p:nvPr/>
        </p:nvSpPr>
        <p:spPr>
          <a:xfrm>
            <a:off x="724809" y="311972"/>
            <a:ext cx="7830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lvl="0"/>
            <a:r>
              <a:rPr lang="en-IN" sz="32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 of deploying Label reading</a:t>
            </a:r>
            <a:endParaRPr sz="32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6A3491-9E9E-C515-9F32-04CED3197AB3}"/>
              </a:ext>
            </a:extLst>
          </p:cNvPr>
          <p:cNvGrpSpPr/>
          <p:nvPr/>
        </p:nvGrpSpPr>
        <p:grpSpPr>
          <a:xfrm>
            <a:off x="485521" y="1075521"/>
            <a:ext cx="4529970" cy="1191789"/>
            <a:chOff x="696512" y="1841156"/>
            <a:chExt cx="5815499" cy="1586288"/>
          </a:xfrm>
          <a:solidFill>
            <a:srgbClr val="FFC000"/>
          </a:solidFill>
        </p:grpSpPr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12B01AF1-2CDA-4354-B3E1-214ED3A4313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4" name="Parallelogram 39">
              <a:extLst>
                <a:ext uri="{FF2B5EF4-FFF2-40B4-BE49-F238E27FC236}">
                  <a16:creationId xmlns:a16="http://schemas.microsoft.com/office/drawing/2014/main" id="{B16150B8-D205-4208-AA18-3E6084E9738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5" name="TextBox 11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1200272" y="1990112"/>
              <a:ext cx="4507352" cy="86027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IN" altLang="ko-KR" sz="18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Google Vision, Amazon Recognition PAID</a:t>
              </a:r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2368D8-FFDA-4374-8134-3DC6BF28027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297F6D1-B2DC-4ABF-AD2A-F04E10C7A26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8" name="TextBox 14">
              <a:extLst>
                <a:ext uri="{FF2B5EF4-FFF2-40B4-BE49-F238E27FC236}">
                  <a16:creationId xmlns:a16="http://schemas.microsoft.com/office/drawing/2014/main" id="{4F74DCF7-D86A-4841-9266-BC95DC6A923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28" name="TextBox 29">
            <a:extLst>
              <a:ext uri="{FF2B5EF4-FFF2-40B4-BE49-F238E27FC236}">
                <a16:creationId xmlns:a16="http://schemas.microsoft.com/office/drawing/2014/main" id="{C3AFE997-4902-4F36-8E03-42657E90924A}"/>
              </a:ext>
            </a:extLst>
          </p:cNvPr>
          <p:cNvSpPr txBox="1"/>
          <p:nvPr/>
        </p:nvSpPr>
        <p:spPr>
          <a:xfrm flipH="1">
            <a:off x="9193576" y="6340586"/>
            <a:ext cx="260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altLang="ko-KR" sz="1400" dirty="0">
                <a:solidFill>
                  <a:schemeClr val="bg1"/>
                </a:solidFill>
                <a:latin typeface="Squada One" panose="02000000000000000000" pitchFamily="2" charset="0"/>
              </a:rPr>
              <a:t>www.pantechsolutions.net</a:t>
            </a:r>
            <a:endParaRPr lang="ko-KR" altLang="en-US" sz="1400" dirty="0">
              <a:solidFill>
                <a:schemeClr val="bg1"/>
              </a:solidFill>
              <a:latin typeface="Squada One" panose="02000000000000000000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D0B802-438D-8507-2334-D73EE631022A}"/>
              </a:ext>
            </a:extLst>
          </p:cNvPr>
          <p:cNvGrpSpPr/>
          <p:nvPr/>
        </p:nvGrpSpPr>
        <p:grpSpPr>
          <a:xfrm>
            <a:off x="4178903" y="2399563"/>
            <a:ext cx="4529970" cy="1191789"/>
            <a:chOff x="696512" y="1841156"/>
            <a:chExt cx="5815499" cy="1586288"/>
          </a:xfrm>
          <a:solidFill>
            <a:schemeClr val="accent3"/>
          </a:solidFill>
        </p:grpSpPr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12B01AF1-2CDA-4354-B3E1-214ED3A4313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8" name="Parallelogram 39">
              <a:extLst>
                <a:ext uri="{FF2B5EF4-FFF2-40B4-BE49-F238E27FC236}">
                  <a16:creationId xmlns:a16="http://schemas.microsoft.com/office/drawing/2014/main" id="{B16150B8-D205-4208-AA18-3E6084E9738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9" name="TextBox 33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1770509" y="1968179"/>
              <a:ext cx="3864173" cy="94220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IN" altLang="ko-KR" sz="2000" dirty="0" err="1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PyTesseract</a:t>
              </a:r>
              <a:endParaRPr lang="en-IN" altLang="ko-KR" sz="20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  <a:p>
              <a:pPr algn="ctr"/>
              <a:r>
                <a:rPr lang="en-IN" altLang="ko-KR" sz="20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FREE</a:t>
              </a:r>
              <a:endParaRPr lang="ko-KR" altLang="en-US" sz="20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B2368D8-FFDA-4374-8134-3DC6BF28027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297F6D1-B2DC-4ABF-AD2A-F04E10C7A26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2" name="TextBox 38">
              <a:extLst>
                <a:ext uri="{FF2B5EF4-FFF2-40B4-BE49-F238E27FC236}">
                  <a16:creationId xmlns:a16="http://schemas.microsoft.com/office/drawing/2014/main" id="{4F74DCF7-D86A-4841-9266-BC95DC6A923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5A0D82-1305-0114-569A-FEB1CE253DA3}"/>
              </a:ext>
            </a:extLst>
          </p:cNvPr>
          <p:cNvGrpSpPr/>
          <p:nvPr/>
        </p:nvGrpSpPr>
        <p:grpSpPr>
          <a:xfrm>
            <a:off x="504530" y="3773177"/>
            <a:ext cx="4529970" cy="1191789"/>
            <a:chOff x="696512" y="1841156"/>
            <a:chExt cx="5815499" cy="1586288"/>
          </a:xfrm>
          <a:solidFill>
            <a:srgbClr val="92D050"/>
          </a:solidFill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12B01AF1-2CDA-4354-B3E1-214ED3A4313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2" name="Parallelogram 39">
              <a:extLst>
                <a:ext uri="{FF2B5EF4-FFF2-40B4-BE49-F238E27FC236}">
                  <a16:creationId xmlns:a16="http://schemas.microsoft.com/office/drawing/2014/main" id="{B16150B8-D205-4208-AA18-3E6084E9738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3" name="TextBox 42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1770509" y="2050109"/>
              <a:ext cx="3864173" cy="77834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IN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Custom Training from Scratch with ROI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2368D8-FFDA-4374-8134-3DC6BF28027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7F6D1-B2DC-4ABF-AD2A-F04E10C7A26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6" name="TextBox 45">
              <a:extLst>
                <a:ext uri="{FF2B5EF4-FFF2-40B4-BE49-F238E27FC236}">
                  <a16:creationId xmlns:a16="http://schemas.microsoft.com/office/drawing/2014/main" id="{4F74DCF7-D86A-4841-9266-BC95DC6A923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49" name="Google Shape;1052;p48">
            <a:extLst>
              <a:ext uri="{FF2B5EF4-FFF2-40B4-BE49-F238E27FC236}">
                <a16:creationId xmlns:a16="http://schemas.microsoft.com/office/drawing/2014/main" id="{6ED85CA1-CB1E-57B9-6EC0-2213283EE187}"/>
              </a:ext>
            </a:extLst>
          </p:cNvPr>
          <p:cNvGrpSpPr/>
          <p:nvPr/>
        </p:nvGrpSpPr>
        <p:grpSpPr>
          <a:xfrm rot="21056208">
            <a:off x="7549335" y="4292912"/>
            <a:ext cx="668104" cy="895217"/>
            <a:chOff x="122038" y="7256931"/>
            <a:chExt cx="668104" cy="895217"/>
          </a:xfrm>
        </p:grpSpPr>
        <p:sp>
          <p:nvSpPr>
            <p:cNvPr id="50" name="Google Shape;1053;p48">
              <a:extLst>
                <a:ext uri="{FF2B5EF4-FFF2-40B4-BE49-F238E27FC236}">
                  <a16:creationId xmlns:a16="http://schemas.microsoft.com/office/drawing/2014/main" id="{4C03A8D3-FB97-0F8C-F4B0-7BB425C1C9C5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4;p48">
              <a:extLst>
                <a:ext uri="{FF2B5EF4-FFF2-40B4-BE49-F238E27FC236}">
                  <a16:creationId xmlns:a16="http://schemas.microsoft.com/office/drawing/2014/main" id="{13A497B9-E028-70C3-B73E-DDEA856DCED4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55;p48">
              <a:extLst>
                <a:ext uri="{FF2B5EF4-FFF2-40B4-BE49-F238E27FC236}">
                  <a16:creationId xmlns:a16="http://schemas.microsoft.com/office/drawing/2014/main" id="{A05E8F09-C369-8B4C-BFC2-446C6B727D78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6;p48">
              <a:extLst>
                <a:ext uri="{FF2B5EF4-FFF2-40B4-BE49-F238E27FC236}">
                  <a16:creationId xmlns:a16="http://schemas.microsoft.com/office/drawing/2014/main" id="{62C95551-4C91-6823-2920-4E5BA10F9D75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7;p48">
              <a:extLst>
                <a:ext uri="{FF2B5EF4-FFF2-40B4-BE49-F238E27FC236}">
                  <a16:creationId xmlns:a16="http://schemas.microsoft.com/office/drawing/2014/main" id="{7DA75864-01CA-56B0-0D06-108224AD385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8;p48">
              <a:extLst>
                <a:ext uri="{FF2B5EF4-FFF2-40B4-BE49-F238E27FC236}">
                  <a16:creationId xmlns:a16="http://schemas.microsoft.com/office/drawing/2014/main" id="{3EF6412F-4A21-D4A3-029F-3185A185612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918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0;p44">
            <a:extLst>
              <a:ext uri="{FF2B5EF4-FFF2-40B4-BE49-F238E27FC236}">
                <a16:creationId xmlns:a16="http://schemas.microsoft.com/office/drawing/2014/main" id="{FE54CBEB-7028-000F-464A-18210BAA0727}"/>
              </a:ext>
            </a:extLst>
          </p:cNvPr>
          <p:cNvSpPr txBox="1">
            <a:spLocks noGrp="1"/>
          </p:cNvSpPr>
          <p:nvPr/>
        </p:nvSpPr>
        <p:spPr>
          <a:xfrm>
            <a:off x="1051348" y="767762"/>
            <a:ext cx="7041302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Installing Libraries</a:t>
            </a:r>
            <a:endParaRPr sz="5400" b="1" dirty="0">
              <a:solidFill>
                <a:schemeClr val="accent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2659A-14A2-8A1F-AFBE-6E27C963F58F}"/>
              </a:ext>
            </a:extLst>
          </p:cNvPr>
          <p:cNvSpPr/>
          <p:nvPr/>
        </p:nvSpPr>
        <p:spPr>
          <a:xfrm>
            <a:off x="2495148" y="2110085"/>
            <a:ext cx="415370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400" dirty="0">
                <a:solidFill>
                  <a:srgbClr val="002060"/>
                </a:solidFill>
                <a:latin typeface="Squada One" panose="02000000000000000000" charset="0"/>
              </a:rPr>
              <a:t>PyQt5: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pip install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pytesseract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Squada One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BC184-3646-A9AF-A144-9388FC04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87" y="3044490"/>
            <a:ext cx="6802821" cy="1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7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D54751-103E-16F2-8D03-983A860C42E4}"/>
              </a:ext>
            </a:extLst>
          </p:cNvPr>
          <p:cNvSpPr txBox="1"/>
          <p:nvPr/>
        </p:nvSpPr>
        <p:spPr>
          <a:xfrm>
            <a:off x="2325994" y="1284574"/>
            <a:ext cx="5129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Tesseract – OCR Executable</a:t>
            </a:r>
            <a:endParaRPr lang="en-IN" sz="2800" dirty="0">
              <a:solidFill>
                <a:srgbClr val="FF0000"/>
              </a:solidFill>
            </a:endParaRPr>
          </a:p>
        </p:txBody>
      </p:sp>
      <p:grpSp>
        <p:nvGrpSpPr>
          <p:cNvPr id="8" name="Google Shape;2683;p73">
            <a:extLst>
              <a:ext uri="{FF2B5EF4-FFF2-40B4-BE49-F238E27FC236}">
                <a16:creationId xmlns:a16="http://schemas.microsoft.com/office/drawing/2014/main" id="{B64772AD-9689-9355-67FC-6E22B1632D62}"/>
              </a:ext>
            </a:extLst>
          </p:cNvPr>
          <p:cNvGrpSpPr/>
          <p:nvPr/>
        </p:nvGrpSpPr>
        <p:grpSpPr>
          <a:xfrm rot="244172">
            <a:off x="410319" y="3587132"/>
            <a:ext cx="659294" cy="1534909"/>
            <a:chOff x="731955" y="2811840"/>
            <a:chExt cx="564367" cy="1313910"/>
          </a:xfrm>
        </p:grpSpPr>
        <p:sp>
          <p:nvSpPr>
            <p:cNvPr id="9" name="Google Shape;2684;p73">
              <a:extLst>
                <a:ext uri="{FF2B5EF4-FFF2-40B4-BE49-F238E27FC236}">
                  <a16:creationId xmlns:a16="http://schemas.microsoft.com/office/drawing/2014/main" id="{192762CC-E4E2-1FF7-2145-B79F7262E75A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85;p73">
              <a:extLst>
                <a:ext uri="{FF2B5EF4-FFF2-40B4-BE49-F238E27FC236}">
                  <a16:creationId xmlns:a16="http://schemas.microsoft.com/office/drawing/2014/main" id="{92F254EF-F30D-6B4B-4CA7-AC528DA9D4B3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86;p73">
              <a:extLst>
                <a:ext uri="{FF2B5EF4-FFF2-40B4-BE49-F238E27FC236}">
                  <a16:creationId xmlns:a16="http://schemas.microsoft.com/office/drawing/2014/main" id="{857510F2-17D9-76E3-7ABD-34B87D3053D6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87;p73">
              <a:extLst>
                <a:ext uri="{FF2B5EF4-FFF2-40B4-BE49-F238E27FC236}">
                  <a16:creationId xmlns:a16="http://schemas.microsoft.com/office/drawing/2014/main" id="{FD5AD0B9-468E-4A40-C959-EBEC6882ADD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88;p73">
              <a:extLst>
                <a:ext uri="{FF2B5EF4-FFF2-40B4-BE49-F238E27FC236}">
                  <a16:creationId xmlns:a16="http://schemas.microsoft.com/office/drawing/2014/main" id="{B74C4690-20E6-D5D3-E32F-E1B25E5F5963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89;p73">
              <a:extLst>
                <a:ext uri="{FF2B5EF4-FFF2-40B4-BE49-F238E27FC236}">
                  <a16:creationId xmlns:a16="http://schemas.microsoft.com/office/drawing/2014/main" id="{9392375D-0947-A9A5-67AC-4E5516D76BA8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90;p73">
              <a:extLst>
                <a:ext uri="{FF2B5EF4-FFF2-40B4-BE49-F238E27FC236}">
                  <a16:creationId xmlns:a16="http://schemas.microsoft.com/office/drawing/2014/main" id="{35284569-C62C-DD87-E4B5-E8E24A9023FA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91;p73">
              <a:extLst>
                <a:ext uri="{FF2B5EF4-FFF2-40B4-BE49-F238E27FC236}">
                  <a16:creationId xmlns:a16="http://schemas.microsoft.com/office/drawing/2014/main" id="{D2E6F712-3068-0222-BF12-24746EB794B9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92;p73">
              <a:extLst>
                <a:ext uri="{FF2B5EF4-FFF2-40B4-BE49-F238E27FC236}">
                  <a16:creationId xmlns:a16="http://schemas.microsoft.com/office/drawing/2014/main" id="{EC787312-6DB8-B009-8137-EFAC5601CFA4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93;p73">
              <a:extLst>
                <a:ext uri="{FF2B5EF4-FFF2-40B4-BE49-F238E27FC236}">
                  <a16:creationId xmlns:a16="http://schemas.microsoft.com/office/drawing/2014/main" id="{8C85DBB2-0562-8984-FF35-85D973485995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94;p73">
              <a:extLst>
                <a:ext uri="{FF2B5EF4-FFF2-40B4-BE49-F238E27FC236}">
                  <a16:creationId xmlns:a16="http://schemas.microsoft.com/office/drawing/2014/main" id="{7D66754E-37C9-D1CE-A562-DDFA523DF456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95;p73">
              <a:extLst>
                <a:ext uri="{FF2B5EF4-FFF2-40B4-BE49-F238E27FC236}">
                  <a16:creationId xmlns:a16="http://schemas.microsoft.com/office/drawing/2014/main" id="{E6B538BC-B055-E376-4C88-DA8683C58D87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96;p73">
              <a:extLst>
                <a:ext uri="{FF2B5EF4-FFF2-40B4-BE49-F238E27FC236}">
                  <a16:creationId xmlns:a16="http://schemas.microsoft.com/office/drawing/2014/main" id="{414C391F-B3E6-8BAE-A865-3E017835E626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97;p73">
              <a:extLst>
                <a:ext uri="{FF2B5EF4-FFF2-40B4-BE49-F238E27FC236}">
                  <a16:creationId xmlns:a16="http://schemas.microsoft.com/office/drawing/2014/main" id="{D5FD58FA-B8FF-4D5D-9F70-8291E3CB593F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98;p73">
              <a:extLst>
                <a:ext uri="{FF2B5EF4-FFF2-40B4-BE49-F238E27FC236}">
                  <a16:creationId xmlns:a16="http://schemas.microsoft.com/office/drawing/2014/main" id="{A111964B-4031-0139-74B3-D302284D41A5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99;p73">
              <a:extLst>
                <a:ext uri="{FF2B5EF4-FFF2-40B4-BE49-F238E27FC236}">
                  <a16:creationId xmlns:a16="http://schemas.microsoft.com/office/drawing/2014/main" id="{FB090256-AC5C-7934-9105-75E0FB0A3B97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00;p73">
              <a:extLst>
                <a:ext uri="{FF2B5EF4-FFF2-40B4-BE49-F238E27FC236}">
                  <a16:creationId xmlns:a16="http://schemas.microsoft.com/office/drawing/2014/main" id="{8DEC4DC2-6341-956A-5F72-7B4F68D636B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01;p73">
              <a:extLst>
                <a:ext uri="{FF2B5EF4-FFF2-40B4-BE49-F238E27FC236}">
                  <a16:creationId xmlns:a16="http://schemas.microsoft.com/office/drawing/2014/main" id="{8ED8E038-EACF-278A-1FF6-E0ABFCD4D831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02;p73">
              <a:extLst>
                <a:ext uri="{FF2B5EF4-FFF2-40B4-BE49-F238E27FC236}">
                  <a16:creationId xmlns:a16="http://schemas.microsoft.com/office/drawing/2014/main" id="{7793801D-F167-C780-E776-796A15FCFB1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03;p73">
              <a:extLst>
                <a:ext uri="{FF2B5EF4-FFF2-40B4-BE49-F238E27FC236}">
                  <a16:creationId xmlns:a16="http://schemas.microsoft.com/office/drawing/2014/main" id="{651D6F83-380A-8BD1-93F1-916B7FEF294F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04;p73">
              <a:extLst>
                <a:ext uri="{FF2B5EF4-FFF2-40B4-BE49-F238E27FC236}">
                  <a16:creationId xmlns:a16="http://schemas.microsoft.com/office/drawing/2014/main" id="{3C0B7230-C01D-239F-7132-2CEB2B966DF6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05;p73">
              <a:extLst>
                <a:ext uri="{FF2B5EF4-FFF2-40B4-BE49-F238E27FC236}">
                  <a16:creationId xmlns:a16="http://schemas.microsoft.com/office/drawing/2014/main" id="{D61D5563-1798-D16B-29C4-9107492EEF2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06;p73">
              <a:extLst>
                <a:ext uri="{FF2B5EF4-FFF2-40B4-BE49-F238E27FC236}">
                  <a16:creationId xmlns:a16="http://schemas.microsoft.com/office/drawing/2014/main" id="{F1D4004D-3BD1-4212-A7DC-9A8C142949D0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07;p73">
              <a:extLst>
                <a:ext uri="{FF2B5EF4-FFF2-40B4-BE49-F238E27FC236}">
                  <a16:creationId xmlns:a16="http://schemas.microsoft.com/office/drawing/2014/main" id="{46275E44-6B22-DE72-8653-86725DDA05A1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08;p73">
              <a:extLst>
                <a:ext uri="{FF2B5EF4-FFF2-40B4-BE49-F238E27FC236}">
                  <a16:creationId xmlns:a16="http://schemas.microsoft.com/office/drawing/2014/main" id="{03FFF781-7D48-2509-F03A-B586F7D14D4E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09;p73">
              <a:extLst>
                <a:ext uri="{FF2B5EF4-FFF2-40B4-BE49-F238E27FC236}">
                  <a16:creationId xmlns:a16="http://schemas.microsoft.com/office/drawing/2014/main" id="{68001184-C6E1-0BBF-D678-AD35D041581E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10;p73">
              <a:extLst>
                <a:ext uri="{FF2B5EF4-FFF2-40B4-BE49-F238E27FC236}">
                  <a16:creationId xmlns:a16="http://schemas.microsoft.com/office/drawing/2014/main" id="{1126A792-8857-5B4D-905E-5E82F1BEEEE9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11;p73">
              <a:extLst>
                <a:ext uri="{FF2B5EF4-FFF2-40B4-BE49-F238E27FC236}">
                  <a16:creationId xmlns:a16="http://schemas.microsoft.com/office/drawing/2014/main" id="{1CD534CD-E66C-BCB1-D232-A29D0439F854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12;p73">
              <a:extLst>
                <a:ext uri="{FF2B5EF4-FFF2-40B4-BE49-F238E27FC236}">
                  <a16:creationId xmlns:a16="http://schemas.microsoft.com/office/drawing/2014/main" id="{6BE52D4E-34B7-0D5E-D991-23F019EFE18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13;p73">
              <a:extLst>
                <a:ext uri="{FF2B5EF4-FFF2-40B4-BE49-F238E27FC236}">
                  <a16:creationId xmlns:a16="http://schemas.microsoft.com/office/drawing/2014/main" id="{0A115EA0-444F-A2B2-3BA9-93B68D732B0E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052;p48">
            <a:extLst>
              <a:ext uri="{FF2B5EF4-FFF2-40B4-BE49-F238E27FC236}">
                <a16:creationId xmlns:a16="http://schemas.microsoft.com/office/drawing/2014/main" id="{53E221D2-A48E-4155-9EA1-56F1A9E11616}"/>
              </a:ext>
            </a:extLst>
          </p:cNvPr>
          <p:cNvGrpSpPr/>
          <p:nvPr/>
        </p:nvGrpSpPr>
        <p:grpSpPr>
          <a:xfrm rot="20728170">
            <a:off x="7863662" y="4252184"/>
            <a:ext cx="668104" cy="895217"/>
            <a:chOff x="122038" y="7256931"/>
            <a:chExt cx="668104" cy="895217"/>
          </a:xfrm>
        </p:grpSpPr>
        <p:sp>
          <p:nvSpPr>
            <p:cNvPr id="41" name="Google Shape;1053;p48">
              <a:extLst>
                <a:ext uri="{FF2B5EF4-FFF2-40B4-BE49-F238E27FC236}">
                  <a16:creationId xmlns:a16="http://schemas.microsoft.com/office/drawing/2014/main" id="{026992A1-BCDA-7453-2B3E-7322695BAE3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4;p48">
              <a:extLst>
                <a:ext uri="{FF2B5EF4-FFF2-40B4-BE49-F238E27FC236}">
                  <a16:creationId xmlns:a16="http://schemas.microsoft.com/office/drawing/2014/main" id="{F217830C-209D-2F48-90EF-D808F63C33FE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55;p48">
              <a:extLst>
                <a:ext uri="{FF2B5EF4-FFF2-40B4-BE49-F238E27FC236}">
                  <a16:creationId xmlns:a16="http://schemas.microsoft.com/office/drawing/2014/main" id="{CCB13EAA-C172-B9A7-CD25-7CB45E5E46BA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56;p48">
              <a:extLst>
                <a:ext uri="{FF2B5EF4-FFF2-40B4-BE49-F238E27FC236}">
                  <a16:creationId xmlns:a16="http://schemas.microsoft.com/office/drawing/2014/main" id="{8830E3CD-5956-B6A2-FEB8-1B62CF114C24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7;p48">
              <a:extLst>
                <a:ext uri="{FF2B5EF4-FFF2-40B4-BE49-F238E27FC236}">
                  <a16:creationId xmlns:a16="http://schemas.microsoft.com/office/drawing/2014/main" id="{C119A691-A3FB-3A66-0747-681110873686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8;p48">
              <a:extLst>
                <a:ext uri="{FF2B5EF4-FFF2-40B4-BE49-F238E27FC236}">
                  <a16:creationId xmlns:a16="http://schemas.microsoft.com/office/drawing/2014/main" id="{6FB45539-0856-94B4-43BE-ED3F92D410B1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83;p73">
            <a:extLst>
              <a:ext uri="{FF2B5EF4-FFF2-40B4-BE49-F238E27FC236}">
                <a16:creationId xmlns:a16="http://schemas.microsoft.com/office/drawing/2014/main" id="{E4E0E1F2-B06E-7335-D26C-D751B60F0CDA}"/>
              </a:ext>
            </a:extLst>
          </p:cNvPr>
          <p:cNvGrpSpPr/>
          <p:nvPr/>
        </p:nvGrpSpPr>
        <p:grpSpPr>
          <a:xfrm rot="244172">
            <a:off x="410320" y="3587132"/>
            <a:ext cx="659294" cy="1534909"/>
            <a:chOff x="731955" y="2811840"/>
            <a:chExt cx="564367" cy="1313910"/>
          </a:xfrm>
        </p:grpSpPr>
        <p:sp>
          <p:nvSpPr>
            <p:cNvPr id="4" name="Google Shape;2684;p73">
              <a:extLst>
                <a:ext uri="{FF2B5EF4-FFF2-40B4-BE49-F238E27FC236}">
                  <a16:creationId xmlns:a16="http://schemas.microsoft.com/office/drawing/2014/main" id="{A8580FE5-0446-C37B-4748-97FF1896D95D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85;p73">
              <a:extLst>
                <a:ext uri="{FF2B5EF4-FFF2-40B4-BE49-F238E27FC236}">
                  <a16:creationId xmlns:a16="http://schemas.microsoft.com/office/drawing/2014/main" id="{9F08E129-737C-240D-5E9E-4FE817B1E957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86;p73">
              <a:extLst>
                <a:ext uri="{FF2B5EF4-FFF2-40B4-BE49-F238E27FC236}">
                  <a16:creationId xmlns:a16="http://schemas.microsoft.com/office/drawing/2014/main" id="{CE3C6D3C-525B-E1DF-C8D5-B311BEE82208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87;p73">
              <a:extLst>
                <a:ext uri="{FF2B5EF4-FFF2-40B4-BE49-F238E27FC236}">
                  <a16:creationId xmlns:a16="http://schemas.microsoft.com/office/drawing/2014/main" id="{17C6F953-DE54-8D54-BD98-C4AE105D1C46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88;p73">
              <a:extLst>
                <a:ext uri="{FF2B5EF4-FFF2-40B4-BE49-F238E27FC236}">
                  <a16:creationId xmlns:a16="http://schemas.microsoft.com/office/drawing/2014/main" id="{BC879188-796F-FAD6-582E-542E8AF79441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89;p73">
              <a:extLst>
                <a:ext uri="{FF2B5EF4-FFF2-40B4-BE49-F238E27FC236}">
                  <a16:creationId xmlns:a16="http://schemas.microsoft.com/office/drawing/2014/main" id="{69C39D92-7A1A-8D5F-2E60-603D2B022A77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90;p73">
              <a:extLst>
                <a:ext uri="{FF2B5EF4-FFF2-40B4-BE49-F238E27FC236}">
                  <a16:creationId xmlns:a16="http://schemas.microsoft.com/office/drawing/2014/main" id="{47AABF26-BBDA-95C8-8021-08C00E9E0795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1;p73">
              <a:extLst>
                <a:ext uri="{FF2B5EF4-FFF2-40B4-BE49-F238E27FC236}">
                  <a16:creationId xmlns:a16="http://schemas.microsoft.com/office/drawing/2014/main" id="{E16F4ED6-834B-95C5-D7C8-AA222FC12110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2;p73">
              <a:extLst>
                <a:ext uri="{FF2B5EF4-FFF2-40B4-BE49-F238E27FC236}">
                  <a16:creationId xmlns:a16="http://schemas.microsoft.com/office/drawing/2014/main" id="{04C225F2-0632-9950-63A1-AFA20856C72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93;p73">
              <a:extLst>
                <a:ext uri="{FF2B5EF4-FFF2-40B4-BE49-F238E27FC236}">
                  <a16:creationId xmlns:a16="http://schemas.microsoft.com/office/drawing/2014/main" id="{46603843-8FC8-F9B1-A623-1489C874272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94;p73">
              <a:extLst>
                <a:ext uri="{FF2B5EF4-FFF2-40B4-BE49-F238E27FC236}">
                  <a16:creationId xmlns:a16="http://schemas.microsoft.com/office/drawing/2014/main" id="{D317871A-AB29-6047-63B6-752AC42EB32D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95;p73">
              <a:extLst>
                <a:ext uri="{FF2B5EF4-FFF2-40B4-BE49-F238E27FC236}">
                  <a16:creationId xmlns:a16="http://schemas.microsoft.com/office/drawing/2014/main" id="{AE8BD10A-B60E-FBCB-9099-7F2042F39B60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96;p73">
              <a:extLst>
                <a:ext uri="{FF2B5EF4-FFF2-40B4-BE49-F238E27FC236}">
                  <a16:creationId xmlns:a16="http://schemas.microsoft.com/office/drawing/2014/main" id="{F242E3BB-6D6A-427E-B697-53B5B6C4C0E1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97;p73">
              <a:extLst>
                <a:ext uri="{FF2B5EF4-FFF2-40B4-BE49-F238E27FC236}">
                  <a16:creationId xmlns:a16="http://schemas.microsoft.com/office/drawing/2014/main" id="{C60046EB-328C-A908-0385-B170526741BC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98;p73">
              <a:extLst>
                <a:ext uri="{FF2B5EF4-FFF2-40B4-BE49-F238E27FC236}">
                  <a16:creationId xmlns:a16="http://schemas.microsoft.com/office/drawing/2014/main" id="{4008D90D-70DD-D75A-0ECF-E6C9EFC2CC59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99;p73">
              <a:extLst>
                <a:ext uri="{FF2B5EF4-FFF2-40B4-BE49-F238E27FC236}">
                  <a16:creationId xmlns:a16="http://schemas.microsoft.com/office/drawing/2014/main" id="{43372493-80B9-DC3D-5ECC-FB9194A3598D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00;p73">
              <a:extLst>
                <a:ext uri="{FF2B5EF4-FFF2-40B4-BE49-F238E27FC236}">
                  <a16:creationId xmlns:a16="http://schemas.microsoft.com/office/drawing/2014/main" id="{351E889D-8A06-213A-8020-2F99DC64856E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01;p73">
              <a:extLst>
                <a:ext uri="{FF2B5EF4-FFF2-40B4-BE49-F238E27FC236}">
                  <a16:creationId xmlns:a16="http://schemas.microsoft.com/office/drawing/2014/main" id="{E18185FE-2797-CD2F-EBE3-9D4E5535E54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02;p73">
              <a:extLst>
                <a:ext uri="{FF2B5EF4-FFF2-40B4-BE49-F238E27FC236}">
                  <a16:creationId xmlns:a16="http://schemas.microsoft.com/office/drawing/2014/main" id="{0A2E61AB-E81E-8498-CAAC-4A10DD2B37C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03;p73">
              <a:extLst>
                <a:ext uri="{FF2B5EF4-FFF2-40B4-BE49-F238E27FC236}">
                  <a16:creationId xmlns:a16="http://schemas.microsoft.com/office/drawing/2014/main" id="{31305CE4-69AA-A9CB-ACA8-1CF800067D2E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04;p73">
              <a:extLst>
                <a:ext uri="{FF2B5EF4-FFF2-40B4-BE49-F238E27FC236}">
                  <a16:creationId xmlns:a16="http://schemas.microsoft.com/office/drawing/2014/main" id="{52AF139F-F2EE-B91A-03FB-06DD73CFCA67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05;p73">
              <a:extLst>
                <a:ext uri="{FF2B5EF4-FFF2-40B4-BE49-F238E27FC236}">
                  <a16:creationId xmlns:a16="http://schemas.microsoft.com/office/drawing/2014/main" id="{7BFC6049-E97E-B776-7370-8DD7480EEB2A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06;p73">
              <a:extLst>
                <a:ext uri="{FF2B5EF4-FFF2-40B4-BE49-F238E27FC236}">
                  <a16:creationId xmlns:a16="http://schemas.microsoft.com/office/drawing/2014/main" id="{5CC9EB81-2BD6-729D-D81F-10F0E75AA5D3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07;p73">
              <a:extLst>
                <a:ext uri="{FF2B5EF4-FFF2-40B4-BE49-F238E27FC236}">
                  <a16:creationId xmlns:a16="http://schemas.microsoft.com/office/drawing/2014/main" id="{2A293D94-1563-3037-A2D6-B32FB0080C4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08;p73">
              <a:extLst>
                <a:ext uri="{FF2B5EF4-FFF2-40B4-BE49-F238E27FC236}">
                  <a16:creationId xmlns:a16="http://schemas.microsoft.com/office/drawing/2014/main" id="{4022BC56-29C0-0D7C-DC5C-C61658DE3E1E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9;p73">
              <a:extLst>
                <a:ext uri="{FF2B5EF4-FFF2-40B4-BE49-F238E27FC236}">
                  <a16:creationId xmlns:a16="http://schemas.microsoft.com/office/drawing/2014/main" id="{103C418E-DE55-BDEB-5AF9-602B45DD0CF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0;p73">
              <a:extLst>
                <a:ext uri="{FF2B5EF4-FFF2-40B4-BE49-F238E27FC236}">
                  <a16:creationId xmlns:a16="http://schemas.microsoft.com/office/drawing/2014/main" id="{9A2D3AFC-30D4-6F59-53BA-F20ABF4AA9D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11;p73">
              <a:extLst>
                <a:ext uri="{FF2B5EF4-FFF2-40B4-BE49-F238E27FC236}">
                  <a16:creationId xmlns:a16="http://schemas.microsoft.com/office/drawing/2014/main" id="{110B421D-6BAE-7012-754C-55F3F1710143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12;p73">
              <a:extLst>
                <a:ext uri="{FF2B5EF4-FFF2-40B4-BE49-F238E27FC236}">
                  <a16:creationId xmlns:a16="http://schemas.microsoft.com/office/drawing/2014/main" id="{0DF130F0-CAFD-42BA-F10D-49D4C32CD95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13;p73">
              <a:extLst>
                <a:ext uri="{FF2B5EF4-FFF2-40B4-BE49-F238E27FC236}">
                  <a16:creationId xmlns:a16="http://schemas.microsoft.com/office/drawing/2014/main" id="{08FEE01D-F2DA-82FD-F830-3E30B8643613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052;p48">
            <a:extLst>
              <a:ext uri="{FF2B5EF4-FFF2-40B4-BE49-F238E27FC236}">
                <a16:creationId xmlns:a16="http://schemas.microsoft.com/office/drawing/2014/main" id="{32E62358-D29A-BF8B-18BA-939F1067D7B0}"/>
              </a:ext>
            </a:extLst>
          </p:cNvPr>
          <p:cNvGrpSpPr/>
          <p:nvPr/>
        </p:nvGrpSpPr>
        <p:grpSpPr>
          <a:xfrm rot="20728170">
            <a:off x="7863663" y="4252184"/>
            <a:ext cx="668104" cy="895217"/>
            <a:chOff x="122038" y="7256931"/>
            <a:chExt cx="668104" cy="895217"/>
          </a:xfrm>
        </p:grpSpPr>
        <p:sp>
          <p:nvSpPr>
            <p:cNvPr id="75" name="Google Shape;1053;p48">
              <a:extLst>
                <a:ext uri="{FF2B5EF4-FFF2-40B4-BE49-F238E27FC236}">
                  <a16:creationId xmlns:a16="http://schemas.microsoft.com/office/drawing/2014/main" id="{A84B581D-4553-538C-5188-92E59A969AC3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4;p48">
              <a:extLst>
                <a:ext uri="{FF2B5EF4-FFF2-40B4-BE49-F238E27FC236}">
                  <a16:creationId xmlns:a16="http://schemas.microsoft.com/office/drawing/2014/main" id="{DB63DF3F-8E8E-4837-8FB9-26D869007308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055;p48">
              <a:extLst>
                <a:ext uri="{FF2B5EF4-FFF2-40B4-BE49-F238E27FC236}">
                  <a16:creationId xmlns:a16="http://schemas.microsoft.com/office/drawing/2014/main" id="{7E3EE766-2C8F-308F-AA3B-C45AE013345C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56;p48">
              <a:extLst>
                <a:ext uri="{FF2B5EF4-FFF2-40B4-BE49-F238E27FC236}">
                  <a16:creationId xmlns:a16="http://schemas.microsoft.com/office/drawing/2014/main" id="{7F5D4DF7-EF1A-EEDE-B6BA-801FCF8C77EB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57;p48">
              <a:extLst>
                <a:ext uri="{FF2B5EF4-FFF2-40B4-BE49-F238E27FC236}">
                  <a16:creationId xmlns:a16="http://schemas.microsoft.com/office/drawing/2014/main" id="{7905456D-8CAC-317C-C135-857776326FCD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8;p48">
              <a:extLst>
                <a:ext uri="{FF2B5EF4-FFF2-40B4-BE49-F238E27FC236}">
                  <a16:creationId xmlns:a16="http://schemas.microsoft.com/office/drawing/2014/main" id="{BAEE6206-1139-A681-4E9E-8A7753B3B2B4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26759D9-D3A7-E58F-7ABB-E73CA5F4800E}"/>
              </a:ext>
            </a:extLst>
          </p:cNvPr>
          <p:cNvSpPr txBox="1"/>
          <p:nvPr/>
        </p:nvSpPr>
        <p:spPr>
          <a:xfrm>
            <a:off x="1708037" y="2532159"/>
            <a:ext cx="64351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https://digi.bib.uni-mannheim.de/tesseract/tesseract-ocr-w64-setup-v5.0.0-alpha.20210506.exe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9854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584022" y="1751337"/>
            <a:ext cx="7504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our </a:t>
            </a:r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What’s app Community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4" t="10456" r="28591" b="12466"/>
          <a:stretch/>
        </p:blipFill>
        <p:spPr>
          <a:xfrm>
            <a:off x="7415316" y="2698129"/>
            <a:ext cx="527587" cy="532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157A36-321C-AF10-D107-204F670E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44" y="1773652"/>
            <a:ext cx="668734" cy="6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725350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272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system-ui</vt:lpstr>
      <vt:lpstr>Raleway</vt:lpstr>
      <vt:lpstr>Fira Sans Condensed ExtraBold</vt:lpstr>
      <vt:lpstr>Barlow</vt:lpstr>
      <vt:lpstr>Fredoka One</vt:lpstr>
      <vt:lpstr>Fira Sans Condensed</vt:lpstr>
      <vt:lpstr>Algerian</vt:lpstr>
      <vt:lpstr>Squada One</vt:lpstr>
      <vt:lpstr>Cambria</vt:lpstr>
      <vt:lpstr>Cambria Math</vt:lpstr>
      <vt:lpstr>Retato Slideshow by Slidesgo</vt:lpstr>
      <vt:lpstr>PowerPoint Presentation</vt:lpstr>
      <vt:lpstr>PowerPoint Presentation</vt:lpstr>
      <vt:lpstr>Label Reading</vt:lpstr>
      <vt:lpstr>Optical Character Recognition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Novitech Cochin</cp:lastModifiedBy>
  <cp:revision>86</cp:revision>
  <dcterms:modified xsi:type="dcterms:W3CDTF">2024-02-16T06:56:21Z</dcterms:modified>
</cp:coreProperties>
</file>