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7"/>
  </p:notesMasterIdLst>
  <p:sldIdLst>
    <p:sldId id="400" r:id="rId2"/>
    <p:sldId id="425" r:id="rId3"/>
    <p:sldId id="444" r:id="rId4"/>
    <p:sldId id="368" r:id="rId5"/>
    <p:sldId id="390" r:id="rId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Algerian" panose="020B0604020202020204" charset="0"/>
      <p:regular r:id="rId12"/>
    </p:embeddedFont>
    <p:embeddedFont>
      <p:font typeface="Barlow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Fredoka One" panose="020B0604020202020204" charset="0"/>
      <p:regular r:id="rId21"/>
    </p:embeddedFont>
    <p:embeddedFont>
      <p:font typeface="Squada One" panose="020B0604020202020204" charset="0"/>
      <p:regular r:id="rId22"/>
    </p:embeddedFont>
    <p:embeddedFont>
      <p:font typeface="Cambria Math" panose="02040503050406030204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36"/>
    <a:srgbClr val="E89E18"/>
    <a:srgbClr val="2ECC4C"/>
    <a:srgbClr val="669900"/>
    <a:srgbClr val="FFFF8F"/>
    <a:srgbClr val="DAC2EC"/>
    <a:srgbClr val="FFECAF"/>
    <a:srgbClr val="FFB9B9"/>
    <a:srgbClr val="D8EEC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7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  <p:sldLayoutId id="214748369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5E47E-68CF-B045-2E97-06805545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538" y="328673"/>
            <a:ext cx="54709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Road Sign Recognition</a:t>
            </a:r>
            <a:endParaRPr lang="en-IN"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D5EB2-1693-3D7D-B228-2402F4AD81E4}"/>
              </a:ext>
            </a:extLst>
          </p:cNvPr>
          <p:cNvSpPr/>
          <p:nvPr/>
        </p:nvSpPr>
        <p:spPr>
          <a:xfrm>
            <a:off x="132218" y="1450181"/>
            <a:ext cx="54709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Traffic-sign recognition (TSR) is a technology by which a vehicle is able to recognize the traffic signs put on the road e.g. "speed limit" or "children" or "turn ahead".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This is part of the features collectively called ADAS. The technology is being developed by a variety of automotive suppliers.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Dataset - GTSRB - German Traffic Sign Recognition Benchmark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7F9B7-A9DD-3A36-6890-4883814AE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4"/>
          <a:stretch/>
        </p:blipFill>
        <p:spPr>
          <a:xfrm>
            <a:off x="5798502" y="2012074"/>
            <a:ext cx="3213280" cy="223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5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1689" y="135654"/>
            <a:ext cx="69606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Display Accuracy &amp; Loss Chart</a:t>
            </a:r>
            <a:endParaRPr lang="en-IN"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D5EB2-1693-3D7D-B228-2402F4AD81E4}"/>
              </a:ext>
            </a:extLst>
          </p:cNvPr>
          <p:cNvSpPr/>
          <p:nvPr/>
        </p:nvSpPr>
        <p:spPr>
          <a:xfrm>
            <a:off x="802165" y="869517"/>
            <a:ext cx="44505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history =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model.fit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X_train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y_train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batch_size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=32, epochs=5,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validation_data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=(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X_test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y_test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))</a:t>
            </a:r>
          </a:p>
          <a:p>
            <a:endParaRPr lang="en-US" altLang="ko-KR" sz="12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plt.figure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plt.plot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history.history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['accuracy'], label='training accuracy')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plt.plot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history.history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['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val_accuracy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'], label='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accuracy')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plt.title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('Accuracy')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plt.xlabel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('epochs')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plt.ylabel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('accuracy')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plt.legend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plt.savefig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('Accuracy.png')</a:t>
            </a:r>
          </a:p>
          <a:p>
            <a:endParaRPr lang="en-US" altLang="ko-KR" sz="12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plt.figure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(1)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plt.plot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history.history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['loss'], label='training loss')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plt.plot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history.history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['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val_loss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'], label='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loss')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plt.title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('Loss')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plt.xlabel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('epochs')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plt.ylabel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('loss')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plt.legend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plt.savefig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('Loss.png')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self.textEdit.setText</a:t>
            </a:r>
            <a:r>
              <a:rPr lang="en-US" altLang="ko-KR" sz="12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("Saved Model &amp; Graph to disk")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71EDFF-1F2B-9889-151F-85708E925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05" y="834478"/>
            <a:ext cx="2801460" cy="2101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7B6415-41D7-4741-13E6-75D5C5705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05" y="2923406"/>
            <a:ext cx="2801460" cy="210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A94-F419-4190-3B23-A7BA0F19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69" y="2331733"/>
            <a:ext cx="5905339" cy="552427"/>
          </a:xfrm>
        </p:spPr>
        <p:txBody>
          <a:bodyPr/>
          <a:lstStyle/>
          <a:p>
            <a:r>
              <a:rPr lang="en-IN" sz="4400" dirty="0"/>
              <a:t>Ready For Hands On</a:t>
            </a:r>
          </a:p>
        </p:txBody>
      </p:sp>
      <p:grpSp>
        <p:nvGrpSpPr>
          <p:cNvPr id="5" name="Google Shape;1304;p52">
            <a:extLst>
              <a:ext uri="{FF2B5EF4-FFF2-40B4-BE49-F238E27FC236}">
                <a16:creationId xmlns:a16="http://schemas.microsoft.com/office/drawing/2014/main" id="{DB63C37C-768B-EDE6-89A5-5BA23911A7CB}"/>
              </a:ext>
            </a:extLst>
          </p:cNvPr>
          <p:cNvGrpSpPr/>
          <p:nvPr/>
        </p:nvGrpSpPr>
        <p:grpSpPr>
          <a:xfrm>
            <a:off x="6181058" y="4130858"/>
            <a:ext cx="668104" cy="895218"/>
            <a:chOff x="122038" y="7256930"/>
            <a:chExt cx="668104" cy="895218"/>
          </a:xfrm>
        </p:grpSpPr>
        <p:sp>
          <p:nvSpPr>
            <p:cNvPr id="6" name="Google Shape;1305;p52">
              <a:extLst>
                <a:ext uri="{FF2B5EF4-FFF2-40B4-BE49-F238E27FC236}">
                  <a16:creationId xmlns:a16="http://schemas.microsoft.com/office/drawing/2014/main" id="{505351FA-E11D-0B1A-B20C-C14A17AF128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06;p52">
              <a:extLst>
                <a:ext uri="{FF2B5EF4-FFF2-40B4-BE49-F238E27FC236}">
                  <a16:creationId xmlns:a16="http://schemas.microsoft.com/office/drawing/2014/main" id="{370024D1-93D3-E1A6-85FE-6C80DE9BE611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7;p52">
              <a:extLst>
                <a:ext uri="{FF2B5EF4-FFF2-40B4-BE49-F238E27FC236}">
                  <a16:creationId xmlns:a16="http://schemas.microsoft.com/office/drawing/2014/main" id="{78D4DEE4-CB61-C395-F0EC-EA6598789BFE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08;p52">
              <a:extLst>
                <a:ext uri="{FF2B5EF4-FFF2-40B4-BE49-F238E27FC236}">
                  <a16:creationId xmlns:a16="http://schemas.microsoft.com/office/drawing/2014/main" id="{AFFE09C8-025C-D7E8-B92F-C43C94CDE25F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09;p52">
              <a:extLst>
                <a:ext uri="{FF2B5EF4-FFF2-40B4-BE49-F238E27FC236}">
                  <a16:creationId xmlns:a16="http://schemas.microsoft.com/office/drawing/2014/main" id="{C5865C23-86D8-75EB-09D0-58BF8BEB9E94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0;p52">
              <a:extLst>
                <a:ext uri="{FF2B5EF4-FFF2-40B4-BE49-F238E27FC236}">
                  <a16:creationId xmlns:a16="http://schemas.microsoft.com/office/drawing/2014/main" id="{15FA0391-5F7F-2858-B60C-4488B9C5D896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" name="Google Shape;2173;p64">
            <a:extLst>
              <a:ext uri="{FF2B5EF4-FFF2-40B4-BE49-F238E27FC236}">
                <a16:creationId xmlns:a16="http://schemas.microsoft.com/office/drawing/2014/main" id="{C0381091-786C-B6FB-AF4E-2B17830024F4}"/>
              </a:ext>
            </a:extLst>
          </p:cNvPr>
          <p:cNvGrpSpPr/>
          <p:nvPr/>
        </p:nvGrpSpPr>
        <p:grpSpPr>
          <a:xfrm rot="17282091">
            <a:off x="6068047" y="55530"/>
            <a:ext cx="851255" cy="915573"/>
            <a:chOff x="731955" y="3388996"/>
            <a:chExt cx="355077" cy="588982"/>
          </a:xfrm>
        </p:grpSpPr>
        <p:sp>
          <p:nvSpPr>
            <p:cNvPr id="13" name="Google Shape;2174;p64">
              <a:extLst>
                <a:ext uri="{FF2B5EF4-FFF2-40B4-BE49-F238E27FC236}">
                  <a16:creationId xmlns:a16="http://schemas.microsoft.com/office/drawing/2014/main" id="{2493B6D6-D8A1-A644-5BAD-CA392459D23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5;p64">
              <a:extLst>
                <a:ext uri="{FF2B5EF4-FFF2-40B4-BE49-F238E27FC236}">
                  <a16:creationId xmlns:a16="http://schemas.microsoft.com/office/drawing/2014/main" id="{356C870F-27BF-6236-873D-16A8441065E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6;p64">
              <a:extLst>
                <a:ext uri="{FF2B5EF4-FFF2-40B4-BE49-F238E27FC236}">
                  <a16:creationId xmlns:a16="http://schemas.microsoft.com/office/drawing/2014/main" id="{2180C685-D0A0-49C3-7A6F-7D6D9C8276D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7;p64">
              <a:extLst>
                <a:ext uri="{FF2B5EF4-FFF2-40B4-BE49-F238E27FC236}">
                  <a16:creationId xmlns:a16="http://schemas.microsoft.com/office/drawing/2014/main" id="{95B74567-227B-09E5-A063-53BD0D1DC510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8;p64">
              <a:extLst>
                <a:ext uri="{FF2B5EF4-FFF2-40B4-BE49-F238E27FC236}">
                  <a16:creationId xmlns:a16="http://schemas.microsoft.com/office/drawing/2014/main" id="{20905A9A-5452-B3BF-9096-DA85BB3BEEC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9;p64">
              <a:extLst>
                <a:ext uri="{FF2B5EF4-FFF2-40B4-BE49-F238E27FC236}">
                  <a16:creationId xmlns:a16="http://schemas.microsoft.com/office/drawing/2014/main" id="{2F4C99F1-519E-FE65-F4FD-19E14586FBFD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80;p64">
              <a:extLst>
                <a:ext uri="{FF2B5EF4-FFF2-40B4-BE49-F238E27FC236}">
                  <a16:creationId xmlns:a16="http://schemas.microsoft.com/office/drawing/2014/main" id="{1F93ED61-B934-D4E8-0223-6E0A3FE90A16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81;p64">
              <a:extLst>
                <a:ext uri="{FF2B5EF4-FFF2-40B4-BE49-F238E27FC236}">
                  <a16:creationId xmlns:a16="http://schemas.microsoft.com/office/drawing/2014/main" id="{060C0065-92E4-F579-525F-3A5F22C32744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82;p64">
              <a:extLst>
                <a:ext uri="{FF2B5EF4-FFF2-40B4-BE49-F238E27FC236}">
                  <a16:creationId xmlns:a16="http://schemas.microsoft.com/office/drawing/2014/main" id="{DD3DE5CD-68D1-82B4-2FA4-E55F644F371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3;p64">
              <a:extLst>
                <a:ext uri="{FF2B5EF4-FFF2-40B4-BE49-F238E27FC236}">
                  <a16:creationId xmlns:a16="http://schemas.microsoft.com/office/drawing/2014/main" id="{AFC8CA87-A45E-811E-D397-84929918D750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84;p64">
              <a:extLst>
                <a:ext uri="{FF2B5EF4-FFF2-40B4-BE49-F238E27FC236}">
                  <a16:creationId xmlns:a16="http://schemas.microsoft.com/office/drawing/2014/main" id="{36FE7569-EBFD-B8E9-9A9D-043B280C8F6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85;p64">
              <a:extLst>
                <a:ext uri="{FF2B5EF4-FFF2-40B4-BE49-F238E27FC236}">
                  <a16:creationId xmlns:a16="http://schemas.microsoft.com/office/drawing/2014/main" id="{E96492D1-CB95-ED05-C228-DDC9FBB79AB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86;p64">
              <a:extLst>
                <a:ext uri="{FF2B5EF4-FFF2-40B4-BE49-F238E27FC236}">
                  <a16:creationId xmlns:a16="http://schemas.microsoft.com/office/drawing/2014/main" id="{6BF85210-0A4B-3102-7747-C0AE8D2416E6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41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206</Words>
  <Application>Microsoft Office PowerPoint</Application>
  <PresentationFormat>On-screen Show (16:9)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Cambria</vt:lpstr>
      <vt:lpstr>Algerian</vt:lpstr>
      <vt:lpstr>Barlow</vt:lpstr>
      <vt:lpstr>Raleway</vt:lpstr>
      <vt:lpstr>Fredoka One</vt:lpstr>
      <vt:lpstr>Arial</vt:lpstr>
      <vt:lpstr>Wingdings</vt:lpstr>
      <vt:lpstr>Squada One</vt:lpstr>
      <vt:lpstr>Cambria Math</vt:lpstr>
      <vt:lpstr>Retato Slideshow by Slidesgo</vt:lpstr>
      <vt:lpstr>PowerPoint Presentation</vt:lpstr>
      <vt:lpstr>Road Sign Recognition</vt:lpstr>
      <vt:lpstr>Display Accuracy &amp; Loss Chart</vt:lpstr>
      <vt:lpstr>Ready For Hands 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87</cp:revision>
  <dcterms:modified xsi:type="dcterms:W3CDTF">2023-11-19T10:06:24Z</dcterms:modified>
</cp:coreProperties>
</file>