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1"/>
  </p:notesMasterIdLst>
  <p:sldIdLst>
    <p:sldId id="400" r:id="rId2"/>
    <p:sldId id="425" r:id="rId3"/>
    <p:sldId id="430" r:id="rId4"/>
    <p:sldId id="438" r:id="rId5"/>
    <p:sldId id="439" r:id="rId6"/>
    <p:sldId id="440" r:id="rId7"/>
    <p:sldId id="441" r:id="rId8"/>
    <p:sldId id="315" r:id="rId9"/>
    <p:sldId id="390" r:id="rId10"/>
  </p:sldIdLst>
  <p:sldSz cx="9144000" cy="5143500" type="screen16x9"/>
  <p:notesSz cx="6858000" cy="9144000"/>
  <p:embeddedFontLst>
    <p:embeddedFont>
      <p:font typeface="Squada One" panose="020B0604020202020204" charset="0"/>
      <p:regular r:id="rId12"/>
    </p:embeddedFont>
    <p:embeddedFont>
      <p:font typeface="Cambria Math" panose="02040503050406030204" pitchFamily="18" charset="0"/>
      <p:regular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  <p:embeddedFont>
      <p:font typeface="Cambria" panose="02040503050406030204" pitchFamily="18" charset="0"/>
      <p:regular r:id="rId18"/>
      <p:bold r:id="rId19"/>
      <p:italic r:id="rId20"/>
      <p:boldItalic r:id="rId21"/>
    </p:embeddedFont>
    <p:embeddedFont>
      <p:font typeface="Algerian" panose="020B0604020202020204" charset="0"/>
      <p:regular r:id="rId22"/>
    </p:embeddedFont>
    <p:embeddedFont>
      <p:font typeface="Fredoka One" panose="020B0604020202020204" charset="0"/>
      <p:regular r:id="rId23"/>
    </p:embeddedFont>
    <p:embeddedFont>
      <p:font typeface="Barlow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esh de villiers" initials="rv" lastIdx="1" clrIdx="0">
    <p:extLst>
      <p:ext uri="{19B8F6BF-5375-455C-9EA6-DF929625EA0E}">
        <p15:presenceInfo xmlns:p15="http://schemas.microsoft.com/office/powerpoint/2012/main" userId="0bde652fbc22c9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DA36"/>
    <a:srgbClr val="E89E18"/>
    <a:srgbClr val="2ECC4C"/>
    <a:srgbClr val="669900"/>
    <a:srgbClr val="FFFF8F"/>
    <a:srgbClr val="DAC2EC"/>
    <a:srgbClr val="FFECAF"/>
    <a:srgbClr val="FFB9B9"/>
    <a:srgbClr val="D8EEC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E41AE4-29CA-49B4-99A8-09D1E0EC09DD}">
  <a:tblStyle styleId="{B4E41AE4-29CA-49B4-99A8-09D1E0EC09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8ecf1f1e99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8ecf1f1e99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44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894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/>
          <p:nvPr/>
        </p:nvSpPr>
        <p:spPr>
          <a:xfrm rot="277656">
            <a:off x="3987667" y="-2559618"/>
            <a:ext cx="10832132" cy="10461846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9" name="Google Shape;479;p31"/>
          <p:cNvSpPr txBox="1">
            <a:spLocks noGrp="1"/>
          </p:cNvSpPr>
          <p:nvPr>
            <p:ph type="title"/>
          </p:nvPr>
        </p:nvSpPr>
        <p:spPr>
          <a:xfrm>
            <a:off x="729947" y="1423500"/>
            <a:ext cx="3067800" cy="14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0" name="Google Shape;480;p31"/>
          <p:cNvSpPr txBox="1">
            <a:spLocks noGrp="1"/>
          </p:cNvSpPr>
          <p:nvPr>
            <p:ph type="subTitle" idx="1"/>
          </p:nvPr>
        </p:nvSpPr>
        <p:spPr>
          <a:xfrm>
            <a:off x="723900" y="2885700"/>
            <a:ext cx="3067800" cy="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81" name="Google Shape;481;p31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2" name="Google Shape;482;p31"/>
          <p:cNvSpPr/>
          <p:nvPr/>
        </p:nvSpPr>
        <p:spPr>
          <a:xfrm>
            <a:off x="298800" y="8055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519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8" r:id="rId3"/>
    <p:sldLayoutId id="2147483661" r:id="rId4"/>
    <p:sldLayoutId id="2147483673" r:id="rId5"/>
    <p:sldLayoutId id="2147483684" r:id="rId6"/>
    <p:sldLayoutId id="2147483691" r:id="rId7"/>
    <p:sldLayoutId id="214748369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653B6E-FB85-28EF-D29D-36F2D75D8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5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8;p30">
            <a:extLst>
              <a:ext uri="{FF2B5EF4-FFF2-40B4-BE49-F238E27FC236}">
                <a16:creationId xmlns:a16="http://schemas.microsoft.com/office/drawing/2014/main" id="{18467CFC-6FA3-2432-AE74-C2D98A4576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7879" y="448118"/>
            <a:ext cx="644824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Tag identification using NLP</a:t>
            </a:r>
            <a:endParaRPr lang="en-IN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D5EB2-1693-3D7D-B228-2402F4AD81E4}"/>
              </a:ext>
            </a:extLst>
          </p:cNvPr>
          <p:cNvSpPr/>
          <p:nvPr/>
        </p:nvSpPr>
        <p:spPr>
          <a:xfrm>
            <a:off x="531504" y="2451790"/>
            <a:ext cx="54709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 main purpose of a title is to entice people to make them read your work. A good title helps in garnering all the attention that your article deserves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9102AA-3A3B-FB7B-0AD8-39C5F9D42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111" y="1560943"/>
            <a:ext cx="2091109" cy="27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555038-7708-C515-9007-4244C46103B4}"/>
              </a:ext>
            </a:extLst>
          </p:cNvPr>
          <p:cNvSpPr txBox="1"/>
          <p:nvPr/>
        </p:nvSpPr>
        <p:spPr>
          <a:xfrm>
            <a:off x="1755884" y="1422745"/>
            <a:ext cx="563223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NLTK stands for Natural Language Toolkit.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800" b="1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This toolkit is one of the most powerful NLP libraries which contains packages to make machines understand human language and reply to it with an appropriate response.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800" b="1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Tokenization, Stemming, Lemmatization, Punctuation, Character count, word count are some of these packages which will be discussed in this tutorial.</a:t>
            </a:r>
          </a:p>
          <a:p>
            <a:pPr algn="just"/>
            <a:endParaRPr lang="en-US" b="1" dirty="0"/>
          </a:p>
        </p:txBody>
      </p:sp>
      <p:sp>
        <p:nvSpPr>
          <p:cNvPr id="4" name="Google Shape;318;p30">
            <a:extLst>
              <a:ext uri="{FF2B5EF4-FFF2-40B4-BE49-F238E27FC236}">
                <a16:creationId xmlns:a16="http://schemas.microsoft.com/office/drawing/2014/main" id="{CC862286-5B00-462F-C473-5A4D095B0A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8662" y="470398"/>
            <a:ext cx="708667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NLTK</a:t>
            </a:r>
          </a:p>
        </p:txBody>
      </p:sp>
    </p:spTree>
    <p:extLst>
      <p:ext uri="{BB962C8B-B14F-4D97-AF65-F5344CB8AC3E}">
        <p14:creationId xmlns:p14="http://schemas.microsoft.com/office/powerpoint/2010/main" val="368862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555038-7708-C515-9007-4244C46103B4}"/>
              </a:ext>
            </a:extLst>
          </p:cNvPr>
          <p:cNvSpPr txBox="1"/>
          <p:nvPr/>
        </p:nvSpPr>
        <p:spPr>
          <a:xfrm>
            <a:off x="1755883" y="1557656"/>
            <a:ext cx="56322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html5lib is a pure-python library for parsing HTML. It is designed to conform to the WHATWG HTML specification, as is implemented by all major web browsers.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800" b="1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Beautiful Soup is a Python package for parsing HTML and XML documents. It creates a parse tree for parsed pages that can be used to extract data from HTML, which is useful for web scraping.</a:t>
            </a:r>
          </a:p>
          <a:p>
            <a:pPr algn="just"/>
            <a:endParaRPr lang="en-US" sz="1800" b="1" dirty="0"/>
          </a:p>
        </p:txBody>
      </p:sp>
      <p:sp>
        <p:nvSpPr>
          <p:cNvPr id="4" name="Google Shape;318;p30">
            <a:extLst>
              <a:ext uri="{FF2B5EF4-FFF2-40B4-BE49-F238E27FC236}">
                <a16:creationId xmlns:a16="http://schemas.microsoft.com/office/drawing/2014/main" id="{CC862286-5B00-462F-C473-5A4D095B0A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8662" y="432923"/>
            <a:ext cx="708667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Html5lib  &amp;  Bs4 – Beautiful soup</a:t>
            </a:r>
            <a:b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02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50;p44">
            <a:extLst>
              <a:ext uri="{FF2B5EF4-FFF2-40B4-BE49-F238E27FC236}">
                <a16:creationId xmlns:a16="http://schemas.microsoft.com/office/drawing/2014/main" id="{8F8738C3-1CF6-88B2-96B3-419662166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6805" y="698243"/>
            <a:ext cx="6430387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Cambria" panose="02040503050406030204" pitchFamily="18" charset="0"/>
                <a:ea typeface="Cambria" panose="02040503050406030204" pitchFamily="18" charset="0"/>
              </a:rPr>
              <a:t>Installing Libraries</a:t>
            </a:r>
            <a:endParaRPr sz="5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DB701-C35A-17A3-DB5C-325CCFE7389F}"/>
              </a:ext>
            </a:extLst>
          </p:cNvPr>
          <p:cNvSpPr/>
          <p:nvPr/>
        </p:nvSpPr>
        <p:spPr>
          <a:xfrm>
            <a:off x="1681041" y="2048530"/>
            <a:ext cx="5781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Squada One" panose="02000000000000000000" charset="0"/>
              </a:rPr>
              <a:t>OpenCV-</a:t>
            </a:r>
            <a:r>
              <a:rPr lang="en-US" altLang="ko-KR" sz="2800" b="1" dirty="0" err="1">
                <a:solidFill>
                  <a:schemeClr val="tx1"/>
                </a:solidFill>
                <a:latin typeface="Squada One" panose="02000000000000000000" charset="0"/>
              </a:rPr>
              <a:t>Contrib</a:t>
            </a:r>
            <a:r>
              <a:rPr lang="en-US" altLang="ko-KR" sz="2800" b="1" dirty="0">
                <a:solidFill>
                  <a:schemeClr val="tx1"/>
                </a:solidFill>
                <a:latin typeface="Squada One" panose="02000000000000000000" charset="0"/>
              </a:rPr>
              <a:t> : </a:t>
            </a:r>
            <a:r>
              <a:rPr lang="en-US" altLang="ko-KR" sz="2800" b="1" dirty="0">
                <a:solidFill>
                  <a:srgbClr val="FF0000"/>
                </a:solidFill>
                <a:latin typeface="Squada One" panose="02000000000000000000" charset="0"/>
              </a:rPr>
              <a:t>pip install </a:t>
            </a:r>
            <a:r>
              <a:rPr lang="en-US" altLang="ko-KR" sz="2800" b="1" dirty="0" err="1">
                <a:solidFill>
                  <a:srgbClr val="FF0000"/>
                </a:solidFill>
                <a:latin typeface="Squada One" panose="02000000000000000000" charset="0"/>
              </a:rPr>
              <a:t>nltk</a:t>
            </a:r>
            <a:endParaRPr lang="en-US" altLang="ko-KR" sz="2800" b="1" dirty="0">
              <a:solidFill>
                <a:srgbClr val="FF0000"/>
              </a:solidFill>
              <a:latin typeface="Squada One" panose="0200000000000000000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F180A7-989F-29D6-CDF2-AA18DE62C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12" y="2859069"/>
            <a:ext cx="7488975" cy="145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4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50;p44">
            <a:extLst>
              <a:ext uri="{FF2B5EF4-FFF2-40B4-BE49-F238E27FC236}">
                <a16:creationId xmlns:a16="http://schemas.microsoft.com/office/drawing/2014/main" id="{8F8738C3-1CF6-88B2-96B3-419662166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6805" y="698243"/>
            <a:ext cx="6430387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Cambria" panose="02040503050406030204" pitchFamily="18" charset="0"/>
                <a:ea typeface="Cambria" panose="02040503050406030204" pitchFamily="18" charset="0"/>
              </a:rPr>
              <a:t>Installing Libraries</a:t>
            </a:r>
            <a:endParaRPr sz="5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DB701-C35A-17A3-DB5C-325CCFE7389F}"/>
              </a:ext>
            </a:extLst>
          </p:cNvPr>
          <p:cNvSpPr/>
          <p:nvPr/>
        </p:nvSpPr>
        <p:spPr>
          <a:xfrm>
            <a:off x="1417640" y="2048530"/>
            <a:ext cx="63087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Squada One" panose="02000000000000000000" charset="0"/>
              </a:rPr>
              <a:t>OpenCV-</a:t>
            </a:r>
            <a:r>
              <a:rPr lang="en-US" altLang="ko-KR" sz="2800" b="1" dirty="0" err="1">
                <a:solidFill>
                  <a:schemeClr val="tx1"/>
                </a:solidFill>
                <a:latin typeface="Squada One" panose="02000000000000000000" charset="0"/>
              </a:rPr>
              <a:t>Contrib</a:t>
            </a:r>
            <a:r>
              <a:rPr lang="en-US" altLang="ko-KR" sz="2800" b="1" dirty="0">
                <a:solidFill>
                  <a:schemeClr val="tx1"/>
                </a:solidFill>
                <a:latin typeface="Squada One" panose="02000000000000000000" charset="0"/>
              </a:rPr>
              <a:t> : </a:t>
            </a:r>
            <a:r>
              <a:rPr lang="en-US" altLang="ko-KR" sz="2800" b="1" dirty="0">
                <a:solidFill>
                  <a:srgbClr val="FF0000"/>
                </a:solidFill>
                <a:latin typeface="Squada One" panose="02000000000000000000" charset="0"/>
              </a:rPr>
              <a:t>pip install html5lib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6EC2CF-28A3-97E6-59D7-8772115FC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14" y="2807284"/>
            <a:ext cx="7338696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1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50;p44">
            <a:extLst>
              <a:ext uri="{FF2B5EF4-FFF2-40B4-BE49-F238E27FC236}">
                <a16:creationId xmlns:a16="http://schemas.microsoft.com/office/drawing/2014/main" id="{8F8738C3-1CF6-88B2-96B3-419662166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6805" y="698243"/>
            <a:ext cx="6430387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Cambria" panose="02040503050406030204" pitchFamily="18" charset="0"/>
                <a:ea typeface="Cambria" panose="02040503050406030204" pitchFamily="18" charset="0"/>
              </a:rPr>
              <a:t>Installing Libraries</a:t>
            </a:r>
            <a:endParaRPr sz="5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DB701-C35A-17A3-DB5C-325CCFE7389F}"/>
              </a:ext>
            </a:extLst>
          </p:cNvPr>
          <p:cNvSpPr/>
          <p:nvPr/>
        </p:nvSpPr>
        <p:spPr>
          <a:xfrm>
            <a:off x="1417640" y="2048530"/>
            <a:ext cx="63087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Squada One" panose="02000000000000000000" charset="0"/>
              </a:rPr>
              <a:t>OpenCV-</a:t>
            </a:r>
            <a:r>
              <a:rPr lang="en-US" altLang="ko-KR" sz="2800" b="1" dirty="0" err="1">
                <a:solidFill>
                  <a:schemeClr val="tx1"/>
                </a:solidFill>
                <a:latin typeface="Squada One" panose="02000000000000000000" charset="0"/>
              </a:rPr>
              <a:t>Contrib</a:t>
            </a:r>
            <a:r>
              <a:rPr lang="en-US" altLang="ko-KR" sz="2800" b="1" dirty="0">
                <a:solidFill>
                  <a:schemeClr val="tx1"/>
                </a:solidFill>
                <a:latin typeface="Squada One" panose="02000000000000000000" charset="0"/>
              </a:rPr>
              <a:t> : </a:t>
            </a:r>
            <a:r>
              <a:rPr lang="en-US" altLang="ko-KR" sz="2800" b="1" dirty="0">
                <a:solidFill>
                  <a:srgbClr val="FF0000"/>
                </a:solidFill>
                <a:latin typeface="Squada One" panose="02000000000000000000" charset="0"/>
              </a:rPr>
              <a:t>pip install bs4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CACBB-6C95-8345-4C3F-8EBAD9FF0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31" y="2914676"/>
            <a:ext cx="7536833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9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53"/>
          <p:cNvSpPr/>
          <p:nvPr/>
        </p:nvSpPr>
        <p:spPr>
          <a:xfrm>
            <a:off x="4231997" y="4674893"/>
            <a:ext cx="113400" cy="11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53"/>
          <p:cNvSpPr/>
          <p:nvPr/>
        </p:nvSpPr>
        <p:spPr>
          <a:xfrm>
            <a:off x="4458600" y="4561203"/>
            <a:ext cx="113400" cy="11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53"/>
          <p:cNvSpPr/>
          <p:nvPr/>
        </p:nvSpPr>
        <p:spPr>
          <a:xfrm>
            <a:off x="7934675" y="133536"/>
            <a:ext cx="674400" cy="67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53"/>
          <p:cNvSpPr/>
          <p:nvPr/>
        </p:nvSpPr>
        <p:spPr>
          <a:xfrm>
            <a:off x="7533146" y="671874"/>
            <a:ext cx="192300" cy="19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E73FB-888B-997A-D46E-0C3C143A6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66" y="1261678"/>
            <a:ext cx="3417440" cy="3412925"/>
          </a:xfrm>
          <a:prstGeom prst="rect">
            <a:avLst/>
          </a:prstGeom>
        </p:spPr>
      </p:pic>
      <p:sp>
        <p:nvSpPr>
          <p:cNvPr id="9" name="Google Shape;537;p43">
            <a:extLst>
              <a:ext uri="{FF2B5EF4-FFF2-40B4-BE49-F238E27FC236}">
                <a16:creationId xmlns:a16="http://schemas.microsoft.com/office/drawing/2014/main" id="{FC72C320-A3D1-3491-25D3-DFD71DDBEA92}"/>
              </a:ext>
            </a:extLst>
          </p:cNvPr>
          <p:cNvSpPr txBox="1">
            <a:spLocks/>
          </p:cNvSpPr>
          <p:nvPr/>
        </p:nvSpPr>
        <p:spPr>
          <a:xfrm>
            <a:off x="4572000" y="2645378"/>
            <a:ext cx="4968603" cy="896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NLP</a:t>
            </a:r>
            <a:endParaRPr lang="ta-IN" sz="40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3C9D11E-595B-B984-922E-C244C1E45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331" y="391410"/>
            <a:ext cx="658425" cy="896190"/>
          </a:xfrm>
          <a:prstGeom prst="rect">
            <a:avLst/>
          </a:prstGeom>
        </p:spPr>
      </p:pic>
      <p:grpSp>
        <p:nvGrpSpPr>
          <p:cNvPr id="21" name="Google Shape;1188;p50">
            <a:extLst>
              <a:ext uri="{FF2B5EF4-FFF2-40B4-BE49-F238E27FC236}">
                <a16:creationId xmlns:a16="http://schemas.microsoft.com/office/drawing/2014/main" id="{B739F2B1-EAD8-01FE-23B1-86250210E982}"/>
              </a:ext>
            </a:extLst>
          </p:cNvPr>
          <p:cNvGrpSpPr/>
          <p:nvPr/>
        </p:nvGrpSpPr>
        <p:grpSpPr>
          <a:xfrm rot="17560958" flipV="1">
            <a:off x="2722517" y="-602427"/>
            <a:ext cx="877308" cy="2074402"/>
            <a:chOff x="731955" y="2811840"/>
            <a:chExt cx="564367" cy="1313910"/>
          </a:xfrm>
        </p:grpSpPr>
        <p:sp>
          <p:nvSpPr>
            <p:cNvPr id="22" name="Google Shape;1189;p50">
              <a:extLst>
                <a:ext uri="{FF2B5EF4-FFF2-40B4-BE49-F238E27FC236}">
                  <a16:creationId xmlns:a16="http://schemas.microsoft.com/office/drawing/2014/main" id="{1E820BCB-3369-A360-1951-B070E0C728E5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90;p50">
              <a:extLst>
                <a:ext uri="{FF2B5EF4-FFF2-40B4-BE49-F238E27FC236}">
                  <a16:creationId xmlns:a16="http://schemas.microsoft.com/office/drawing/2014/main" id="{27CADFB4-10F0-2694-B67D-A2C0828D9ABF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91;p50">
              <a:extLst>
                <a:ext uri="{FF2B5EF4-FFF2-40B4-BE49-F238E27FC236}">
                  <a16:creationId xmlns:a16="http://schemas.microsoft.com/office/drawing/2014/main" id="{D53DE818-5A16-FA91-106A-8A086336D4D6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92;p50">
              <a:extLst>
                <a:ext uri="{FF2B5EF4-FFF2-40B4-BE49-F238E27FC236}">
                  <a16:creationId xmlns:a16="http://schemas.microsoft.com/office/drawing/2014/main" id="{7F7ED659-ABBD-347B-6C85-EDE17DE5EA92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93;p50">
              <a:extLst>
                <a:ext uri="{FF2B5EF4-FFF2-40B4-BE49-F238E27FC236}">
                  <a16:creationId xmlns:a16="http://schemas.microsoft.com/office/drawing/2014/main" id="{21318470-6CD2-C7C4-D1D7-8E82CF531215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94;p50">
              <a:extLst>
                <a:ext uri="{FF2B5EF4-FFF2-40B4-BE49-F238E27FC236}">
                  <a16:creationId xmlns:a16="http://schemas.microsoft.com/office/drawing/2014/main" id="{918B1C64-F2D9-FAF0-07B2-36C152AEA896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95;p50">
              <a:extLst>
                <a:ext uri="{FF2B5EF4-FFF2-40B4-BE49-F238E27FC236}">
                  <a16:creationId xmlns:a16="http://schemas.microsoft.com/office/drawing/2014/main" id="{5FB7D5D2-B1D7-E7D8-E0D4-746D37C15CBB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96;p50">
              <a:extLst>
                <a:ext uri="{FF2B5EF4-FFF2-40B4-BE49-F238E27FC236}">
                  <a16:creationId xmlns:a16="http://schemas.microsoft.com/office/drawing/2014/main" id="{B99C1F5A-25D8-2C96-FBF3-48EEC4C7BFAF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97;p50">
              <a:extLst>
                <a:ext uri="{FF2B5EF4-FFF2-40B4-BE49-F238E27FC236}">
                  <a16:creationId xmlns:a16="http://schemas.microsoft.com/office/drawing/2014/main" id="{A14D7772-179B-7A09-EA19-6E946E891FDD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98;p50">
              <a:extLst>
                <a:ext uri="{FF2B5EF4-FFF2-40B4-BE49-F238E27FC236}">
                  <a16:creationId xmlns:a16="http://schemas.microsoft.com/office/drawing/2014/main" id="{9D89DEB2-4577-D6C9-690B-DA58C84A1E9D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99;p50">
              <a:extLst>
                <a:ext uri="{FF2B5EF4-FFF2-40B4-BE49-F238E27FC236}">
                  <a16:creationId xmlns:a16="http://schemas.microsoft.com/office/drawing/2014/main" id="{C27B2BD1-2E7D-83FF-7F6E-B33FB059B414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00;p50">
              <a:extLst>
                <a:ext uri="{FF2B5EF4-FFF2-40B4-BE49-F238E27FC236}">
                  <a16:creationId xmlns:a16="http://schemas.microsoft.com/office/drawing/2014/main" id="{BCE7CA26-4306-10B2-6E08-C4CBAFD07E16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01;p50">
              <a:extLst>
                <a:ext uri="{FF2B5EF4-FFF2-40B4-BE49-F238E27FC236}">
                  <a16:creationId xmlns:a16="http://schemas.microsoft.com/office/drawing/2014/main" id="{9B916C00-0081-D518-2DC0-AE4CD17BA17A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02;p50">
              <a:extLst>
                <a:ext uri="{FF2B5EF4-FFF2-40B4-BE49-F238E27FC236}">
                  <a16:creationId xmlns:a16="http://schemas.microsoft.com/office/drawing/2014/main" id="{430EC4C5-D9B8-1337-774F-CC7A96DD3DDE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03;p50">
              <a:extLst>
                <a:ext uri="{FF2B5EF4-FFF2-40B4-BE49-F238E27FC236}">
                  <a16:creationId xmlns:a16="http://schemas.microsoft.com/office/drawing/2014/main" id="{A6CA8750-D423-7224-2DB5-9E1254A3AB2B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04;p50">
              <a:extLst>
                <a:ext uri="{FF2B5EF4-FFF2-40B4-BE49-F238E27FC236}">
                  <a16:creationId xmlns:a16="http://schemas.microsoft.com/office/drawing/2014/main" id="{2D99E036-4CCB-8668-940C-FA7CCCA8D81F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05;p50">
              <a:extLst>
                <a:ext uri="{FF2B5EF4-FFF2-40B4-BE49-F238E27FC236}">
                  <a16:creationId xmlns:a16="http://schemas.microsoft.com/office/drawing/2014/main" id="{56890ACE-5487-00C1-CB74-639C23AE2894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06;p50">
              <a:extLst>
                <a:ext uri="{FF2B5EF4-FFF2-40B4-BE49-F238E27FC236}">
                  <a16:creationId xmlns:a16="http://schemas.microsoft.com/office/drawing/2014/main" id="{3496022A-DCAC-0704-00EA-081B4116920D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07;p50">
              <a:extLst>
                <a:ext uri="{FF2B5EF4-FFF2-40B4-BE49-F238E27FC236}">
                  <a16:creationId xmlns:a16="http://schemas.microsoft.com/office/drawing/2014/main" id="{1316AD1C-55A1-EB71-9076-1B7878D49192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08;p50">
              <a:extLst>
                <a:ext uri="{FF2B5EF4-FFF2-40B4-BE49-F238E27FC236}">
                  <a16:creationId xmlns:a16="http://schemas.microsoft.com/office/drawing/2014/main" id="{CB8A56BB-4D3A-F125-DD14-4857505008D5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09;p50">
              <a:extLst>
                <a:ext uri="{FF2B5EF4-FFF2-40B4-BE49-F238E27FC236}">
                  <a16:creationId xmlns:a16="http://schemas.microsoft.com/office/drawing/2014/main" id="{61887629-8095-1129-8311-806DB8C496C6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10;p50">
              <a:extLst>
                <a:ext uri="{FF2B5EF4-FFF2-40B4-BE49-F238E27FC236}">
                  <a16:creationId xmlns:a16="http://schemas.microsoft.com/office/drawing/2014/main" id="{475C507F-9038-2640-665A-D13E1F4C6889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11;p50">
              <a:extLst>
                <a:ext uri="{FF2B5EF4-FFF2-40B4-BE49-F238E27FC236}">
                  <a16:creationId xmlns:a16="http://schemas.microsoft.com/office/drawing/2014/main" id="{422899A4-E44E-1C00-34B1-3883C4C72CCA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12;p50">
              <a:extLst>
                <a:ext uri="{FF2B5EF4-FFF2-40B4-BE49-F238E27FC236}">
                  <a16:creationId xmlns:a16="http://schemas.microsoft.com/office/drawing/2014/main" id="{0322EA4D-3742-7918-E49D-CCD77BB85B5B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13;p50">
              <a:extLst>
                <a:ext uri="{FF2B5EF4-FFF2-40B4-BE49-F238E27FC236}">
                  <a16:creationId xmlns:a16="http://schemas.microsoft.com/office/drawing/2014/main" id="{1F8066D2-553C-572E-1188-62B91E606857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14;p50">
              <a:extLst>
                <a:ext uri="{FF2B5EF4-FFF2-40B4-BE49-F238E27FC236}">
                  <a16:creationId xmlns:a16="http://schemas.microsoft.com/office/drawing/2014/main" id="{448BA29D-8512-B5C8-0B54-5C507E666E32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15;p50">
              <a:extLst>
                <a:ext uri="{FF2B5EF4-FFF2-40B4-BE49-F238E27FC236}">
                  <a16:creationId xmlns:a16="http://schemas.microsoft.com/office/drawing/2014/main" id="{14227BCB-B0C6-C068-0A42-F4F527A68714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16;p50">
              <a:extLst>
                <a:ext uri="{FF2B5EF4-FFF2-40B4-BE49-F238E27FC236}">
                  <a16:creationId xmlns:a16="http://schemas.microsoft.com/office/drawing/2014/main" id="{3617DEB5-6334-7CA8-ABD5-7FD88BE9D003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17;p50">
              <a:extLst>
                <a:ext uri="{FF2B5EF4-FFF2-40B4-BE49-F238E27FC236}">
                  <a16:creationId xmlns:a16="http://schemas.microsoft.com/office/drawing/2014/main" id="{3D29D742-EEA8-1FCD-C95E-19EA7A12CB28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18;p50">
              <a:extLst>
                <a:ext uri="{FF2B5EF4-FFF2-40B4-BE49-F238E27FC236}">
                  <a16:creationId xmlns:a16="http://schemas.microsoft.com/office/drawing/2014/main" id="{06F1AB54-70BF-6D6F-79E9-3A626B75A4BC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175394-BA59-8A36-5994-014979514EAD}"/>
              </a:ext>
            </a:extLst>
          </p:cNvPr>
          <p:cNvSpPr txBox="1"/>
          <p:nvPr/>
        </p:nvSpPr>
        <p:spPr>
          <a:xfrm>
            <a:off x="5115869" y="3713050"/>
            <a:ext cx="38808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Tag identification using NLP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4315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7BE227-6EA7-7142-6048-E505A3C5AEEC}"/>
              </a:ext>
            </a:extLst>
          </p:cNvPr>
          <p:cNvSpPr txBox="1"/>
          <p:nvPr/>
        </p:nvSpPr>
        <p:spPr>
          <a:xfrm>
            <a:off x="1152659" y="1756241"/>
            <a:ext cx="683868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accent2"/>
                </a:solidFill>
                <a:latin typeface="Algerian" panose="04020705040A02060702" pitchFamily="82" charset="0"/>
              </a:rPr>
              <a:t>NOVITECH COIMBATORE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B8992-D761-921A-FB45-B1F7BEF87C73}"/>
              </a:ext>
            </a:extLst>
          </p:cNvPr>
          <p:cNvSpPr txBox="1"/>
          <p:nvPr/>
        </p:nvSpPr>
        <p:spPr>
          <a:xfrm>
            <a:off x="1287608" y="2721426"/>
            <a:ext cx="60969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novitech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research</a:t>
            </a:r>
            <a:r>
              <a:rPr lang="en-US" sz="3200" b="1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and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development</a:t>
            </a:r>
            <a:endParaRPr lang="en-IN" sz="3200" b="1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183F49-651D-FFEC-5227-DC7455CE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597" y="1812069"/>
            <a:ext cx="699452" cy="4654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25BDAF-ED7B-C265-D64B-58DADA58C2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24" t="10456" r="28591" b="12466"/>
          <a:stretch/>
        </p:blipFill>
        <p:spPr>
          <a:xfrm>
            <a:off x="7415316" y="2633249"/>
            <a:ext cx="668734" cy="674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352FE5-4158-F87E-CD0D-BA503DEBEB43}"/>
              </a:ext>
            </a:extLst>
          </p:cNvPr>
          <p:cNvSpPr txBox="1"/>
          <p:nvPr/>
        </p:nvSpPr>
        <p:spPr>
          <a:xfrm>
            <a:off x="2286511" y="629811"/>
            <a:ext cx="457097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50" dirty="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  <a:r>
              <a:rPr lang="en-IN" sz="4050" dirty="0">
                <a:latin typeface="Algerian" panose="04020705040A02060702" pitchFamily="82" charset="0"/>
                <a:sym typeface="Wingdings" panose="05000000000000000000" pitchFamily="2" charset="2"/>
              </a:rPr>
              <a:t> </a:t>
            </a:r>
            <a:endParaRPr lang="en-IN" sz="4050" dirty="0">
              <a:latin typeface="Algerian" panose="04020705040A02060702" pitchFamily="82" charset="0"/>
            </a:endParaRPr>
          </a:p>
        </p:txBody>
      </p:sp>
      <p:pic>
        <p:nvPicPr>
          <p:cNvPr id="10" name="Picture 9" descr="Subscribe Button PNG, Subscribe Button Transparent Background - FreeIconsPNG">
            <a:extLst>
              <a:ext uri="{FF2B5EF4-FFF2-40B4-BE49-F238E27FC236}">
                <a16:creationId xmlns:a16="http://schemas.microsoft.com/office/drawing/2014/main" id="{EBC8002F-244E-1227-A1B6-F95F31BF57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0" t="31853" r="730" b="31097"/>
          <a:stretch/>
        </p:blipFill>
        <p:spPr bwMode="auto">
          <a:xfrm>
            <a:off x="3067411" y="3686316"/>
            <a:ext cx="2609588" cy="96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9687F1-35E6-AFAF-439B-0559A5098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00" y="3712146"/>
            <a:ext cx="814243" cy="81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09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2347</TotalTime>
  <Words>202</Words>
  <Application>Microsoft Office PowerPoint</Application>
  <PresentationFormat>On-screen Show (16:9)</PresentationFormat>
  <Paragraphs>23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Squada One</vt:lpstr>
      <vt:lpstr>Cambria Math</vt:lpstr>
      <vt:lpstr>Raleway</vt:lpstr>
      <vt:lpstr>Cambria</vt:lpstr>
      <vt:lpstr>Algerian</vt:lpstr>
      <vt:lpstr>Fredoka One</vt:lpstr>
      <vt:lpstr>Barlow</vt:lpstr>
      <vt:lpstr>Arial</vt:lpstr>
      <vt:lpstr>Wingdings</vt:lpstr>
      <vt:lpstr>Retato Slideshow by Slidesgo</vt:lpstr>
      <vt:lpstr>PowerPoint Presentation</vt:lpstr>
      <vt:lpstr>Tag identification using NLP</vt:lpstr>
      <vt:lpstr>NLTK</vt:lpstr>
      <vt:lpstr>Html5lib  &amp;  Bs4 – Beautiful soup </vt:lpstr>
      <vt:lpstr>Installing Libraries</vt:lpstr>
      <vt:lpstr>Installing Libraries</vt:lpstr>
      <vt:lpstr>Installing Libraries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– 30 Days Challenge</dc:title>
  <cp:lastModifiedBy>Admin</cp:lastModifiedBy>
  <cp:revision>98</cp:revision>
  <dcterms:modified xsi:type="dcterms:W3CDTF">2023-12-16T15:52:30Z</dcterms:modified>
</cp:coreProperties>
</file>