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92" r:id="rId3"/>
    <p:sldId id="315" r:id="rId4"/>
    <p:sldId id="368" r:id="rId5"/>
    <p:sldId id="381" r:id="rId6"/>
    <p:sldId id="382" r:id="rId7"/>
    <p:sldId id="383" r:id="rId8"/>
    <p:sldId id="384" r:id="rId9"/>
    <p:sldId id="260" r:id="rId10"/>
    <p:sldId id="388" r:id="rId11"/>
    <p:sldId id="390" r:id="rId12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4"/>
      <p:boldItalic r:id="rId15"/>
    </p:embeddedFont>
    <p:embeddedFont>
      <p:font typeface="Fira Sans Condensed" panose="020B0604020202020204" charset="0"/>
      <p:regular r:id="rId16"/>
      <p:bold r:id="rId17"/>
      <p:italic r:id="rId18"/>
      <p:boldItalic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Algerian" panose="020B0604020202020204" charset="0"/>
      <p:regular r:id="rId24"/>
    </p:embeddedFont>
    <p:embeddedFont>
      <p:font typeface="Barlow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Fredok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01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7" r:id="rId7"/>
    <p:sldLayoutId id="2147483684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0" y="367919"/>
            <a:ext cx="6004560" cy="1564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 – </a:t>
            </a:r>
            <a:b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30 Days Challenge - </a:t>
            </a:r>
            <a:r>
              <a:rPr lang="ta-I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தமிழ்</a:t>
            </a:r>
            <a:endParaRPr sz="3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10" descr="Free photo robot gesturing">
            <a:extLst>
              <a:ext uri="{FF2B5EF4-FFF2-40B4-BE49-F238E27FC236}">
                <a16:creationId xmlns:a16="http://schemas.microsoft.com/office/drawing/2014/main" id="{3DE95778-0301-AA4F-049B-01A69F1E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40;p43">
            <a:extLst>
              <a:ext uri="{FF2B5EF4-FFF2-40B4-BE49-F238E27FC236}">
                <a16:creationId xmlns:a16="http://schemas.microsoft.com/office/drawing/2014/main" id="{8EF6DDFA-86F1-008E-B70A-1412F0E9B92E}"/>
              </a:ext>
            </a:extLst>
          </p:cNvPr>
          <p:cNvGrpSpPr/>
          <p:nvPr/>
        </p:nvGrpSpPr>
        <p:grpSpPr>
          <a:xfrm>
            <a:off x="612107" y="3826150"/>
            <a:ext cx="2285070" cy="1201370"/>
            <a:chOff x="911375" y="1466875"/>
            <a:chExt cx="5837525" cy="3334400"/>
          </a:xfrm>
        </p:grpSpPr>
        <p:sp>
          <p:nvSpPr>
            <p:cNvPr id="9" name="Google Shape;541;p43">
              <a:extLst>
                <a:ext uri="{FF2B5EF4-FFF2-40B4-BE49-F238E27FC236}">
                  <a16:creationId xmlns:a16="http://schemas.microsoft.com/office/drawing/2014/main" id="{C4A84E48-62DA-3F7C-BD43-E9F7AC8446A9}"/>
                </a:ext>
              </a:extLst>
            </p:cNvPr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42;p43">
              <a:extLst>
                <a:ext uri="{FF2B5EF4-FFF2-40B4-BE49-F238E27FC236}">
                  <a16:creationId xmlns:a16="http://schemas.microsoft.com/office/drawing/2014/main" id="{28F24BEF-FE8C-BA7C-B4B4-6B792404CBB6}"/>
                </a:ext>
              </a:extLst>
            </p:cNvPr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43;p43">
              <a:extLst>
                <a:ext uri="{FF2B5EF4-FFF2-40B4-BE49-F238E27FC236}">
                  <a16:creationId xmlns:a16="http://schemas.microsoft.com/office/drawing/2014/main" id="{3BBE5A3F-3E59-5AE0-167A-4B172A1AE0C7}"/>
                </a:ext>
              </a:extLst>
            </p:cNvPr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4;p43">
              <a:extLst>
                <a:ext uri="{FF2B5EF4-FFF2-40B4-BE49-F238E27FC236}">
                  <a16:creationId xmlns:a16="http://schemas.microsoft.com/office/drawing/2014/main" id="{F88FB73A-70CF-C23A-EFCD-B41CE8A43E29}"/>
                </a:ext>
              </a:extLst>
            </p:cNvPr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5;p43">
              <a:extLst>
                <a:ext uri="{FF2B5EF4-FFF2-40B4-BE49-F238E27FC236}">
                  <a16:creationId xmlns:a16="http://schemas.microsoft.com/office/drawing/2014/main" id="{EA36590A-C7D0-9EF7-2FE4-06913410B94F}"/>
                </a:ext>
              </a:extLst>
            </p:cNvPr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6;p43">
              <a:extLst>
                <a:ext uri="{FF2B5EF4-FFF2-40B4-BE49-F238E27FC236}">
                  <a16:creationId xmlns:a16="http://schemas.microsoft.com/office/drawing/2014/main" id="{48880822-8B10-D8C9-67E5-70C661D58890}"/>
                </a:ext>
              </a:extLst>
            </p:cNvPr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7;p43">
              <a:extLst>
                <a:ext uri="{FF2B5EF4-FFF2-40B4-BE49-F238E27FC236}">
                  <a16:creationId xmlns:a16="http://schemas.microsoft.com/office/drawing/2014/main" id="{8F6B06EC-C190-C8B0-F0F8-A31FF7FDDB59}"/>
                </a:ext>
              </a:extLst>
            </p:cNvPr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8;p43">
              <a:extLst>
                <a:ext uri="{FF2B5EF4-FFF2-40B4-BE49-F238E27FC236}">
                  <a16:creationId xmlns:a16="http://schemas.microsoft.com/office/drawing/2014/main" id="{28C9EE23-915C-F697-35D6-C26C5E67DEB9}"/>
                </a:ext>
              </a:extLst>
            </p:cNvPr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9;p43">
              <a:extLst>
                <a:ext uri="{FF2B5EF4-FFF2-40B4-BE49-F238E27FC236}">
                  <a16:creationId xmlns:a16="http://schemas.microsoft.com/office/drawing/2014/main" id="{55EC61F1-49AB-BB04-11CE-FAE9DDCD353F}"/>
                </a:ext>
              </a:extLst>
            </p:cNvPr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50;p43">
              <a:extLst>
                <a:ext uri="{FF2B5EF4-FFF2-40B4-BE49-F238E27FC236}">
                  <a16:creationId xmlns:a16="http://schemas.microsoft.com/office/drawing/2014/main" id="{2C359AAC-E464-06E2-26A0-4F96C1F15037}"/>
                </a:ext>
              </a:extLst>
            </p:cNvPr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83E5873-B86C-B2FF-37EC-C5DCFE5A374A}"/>
                </a:ext>
              </a:extLst>
            </p:cNvPr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15C31973-D1F7-4636-804A-AE1D6DEEAFB8}"/>
                </a:ext>
              </a:extLst>
            </p:cNvPr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AF57C216-9027-79B3-5018-799C080D83FB}"/>
                </a:ext>
              </a:extLst>
            </p:cNvPr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767200-AA5A-B80C-13AE-53947DA56CF6}"/>
                </a:ext>
              </a:extLst>
            </p:cNvPr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BBC3C335-E772-1C1D-EEA7-8905564ECDC8}"/>
                </a:ext>
              </a:extLst>
            </p:cNvPr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3C597B86-65CC-7288-0278-3328C140914C}"/>
                </a:ext>
              </a:extLst>
            </p:cNvPr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09A40A76-0523-E11F-54C1-403CE5BDFB06}"/>
                </a:ext>
              </a:extLst>
            </p:cNvPr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754F3F82-1E3E-80D1-72C3-A5DA434929BF}"/>
                </a:ext>
              </a:extLst>
            </p:cNvPr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9;p43">
              <a:extLst>
                <a:ext uri="{FF2B5EF4-FFF2-40B4-BE49-F238E27FC236}">
                  <a16:creationId xmlns:a16="http://schemas.microsoft.com/office/drawing/2014/main" id="{F9A92347-A7DD-3E33-F1BA-8D2C742811AA}"/>
                </a:ext>
              </a:extLst>
            </p:cNvPr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60;p43">
              <a:extLst>
                <a:ext uri="{FF2B5EF4-FFF2-40B4-BE49-F238E27FC236}">
                  <a16:creationId xmlns:a16="http://schemas.microsoft.com/office/drawing/2014/main" id="{73754121-382B-3DE1-EC10-B6DF468CADBC}"/>
                </a:ext>
              </a:extLst>
            </p:cNvPr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61;p43">
              <a:extLst>
                <a:ext uri="{FF2B5EF4-FFF2-40B4-BE49-F238E27FC236}">
                  <a16:creationId xmlns:a16="http://schemas.microsoft.com/office/drawing/2014/main" id="{E164E630-98EA-3B83-6688-B49229B6EA9F}"/>
                </a:ext>
              </a:extLst>
            </p:cNvPr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62;p43">
              <a:extLst>
                <a:ext uri="{FF2B5EF4-FFF2-40B4-BE49-F238E27FC236}">
                  <a16:creationId xmlns:a16="http://schemas.microsoft.com/office/drawing/2014/main" id="{6552E464-5511-6F0C-7C87-D46BBE7D7A25}"/>
                </a:ext>
              </a:extLst>
            </p:cNvPr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63;p43">
              <a:extLst>
                <a:ext uri="{FF2B5EF4-FFF2-40B4-BE49-F238E27FC236}">
                  <a16:creationId xmlns:a16="http://schemas.microsoft.com/office/drawing/2014/main" id="{6CDA8A11-D62B-B887-7C48-6D90B1A444FE}"/>
                </a:ext>
              </a:extLst>
            </p:cNvPr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4;p43">
              <a:extLst>
                <a:ext uri="{FF2B5EF4-FFF2-40B4-BE49-F238E27FC236}">
                  <a16:creationId xmlns:a16="http://schemas.microsoft.com/office/drawing/2014/main" id="{24CC04A5-F369-D3AF-849D-C53496C48AF7}"/>
                </a:ext>
              </a:extLst>
            </p:cNvPr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5;p43">
              <a:extLst>
                <a:ext uri="{FF2B5EF4-FFF2-40B4-BE49-F238E27FC236}">
                  <a16:creationId xmlns:a16="http://schemas.microsoft.com/office/drawing/2014/main" id="{79AAF9AD-3CCA-D3DB-39F7-C0A86CAEFBF1}"/>
                </a:ext>
              </a:extLst>
            </p:cNvPr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6;p43">
              <a:extLst>
                <a:ext uri="{FF2B5EF4-FFF2-40B4-BE49-F238E27FC236}">
                  <a16:creationId xmlns:a16="http://schemas.microsoft.com/office/drawing/2014/main" id="{E493E7A0-094E-D27A-A4D7-C911B1E3801A}"/>
                </a:ext>
              </a:extLst>
            </p:cNvPr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7;p43">
              <a:extLst>
                <a:ext uri="{FF2B5EF4-FFF2-40B4-BE49-F238E27FC236}">
                  <a16:creationId xmlns:a16="http://schemas.microsoft.com/office/drawing/2014/main" id="{4803FA50-6032-B276-D331-B4089F78DBC2}"/>
                </a:ext>
              </a:extLst>
            </p:cNvPr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8;p43">
              <a:extLst>
                <a:ext uri="{FF2B5EF4-FFF2-40B4-BE49-F238E27FC236}">
                  <a16:creationId xmlns:a16="http://schemas.microsoft.com/office/drawing/2014/main" id="{90420CF1-2404-23FB-100E-18B1816BBDF8}"/>
                </a:ext>
              </a:extLst>
            </p:cNvPr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9;p43">
              <a:extLst>
                <a:ext uri="{FF2B5EF4-FFF2-40B4-BE49-F238E27FC236}">
                  <a16:creationId xmlns:a16="http://schemas.microsoft.com/office/drawing/2014/main" id="{D299B69B-CF5E-25F7-9585-DE91CE0AB9A9}"/>
                </a:ext>
              </a:extLst>
            </p:cNvPr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70;p43">
              <a:extLst>
                <a:ext uri="{FF2B5EF4-FFF2-40B4-BE49-F238E27FC236}">
                  <a16:creationId xmlns:a16="http://schemas.microsoft.com/office/drawing/2014/main" id="{31CA2576-6152-F1EC-F19E-C66631BE9FDE}"/>
                </a:ext>
              </a:extLst>
            </p:cNvPr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71;p43">
              <a:extLst>
                <a:ext uri="{FF2B5EF4-FFF2-40B4-BE49-F238E27FC236}">
                  <a16:creationId xmlns:a16="http://schemas.microsoft.com/office/drawing/2014/main" id="{6954A764-50D5-F3CD-3F9E-3C80D3C03FAA}"/>
                </a:ext>
              </a:extLst>
            </p:cNvPr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72;p43">
              <a:extLst>
                <a:ext uri="{FF2B5EF4-FFF2-40B4-BE49-F238E27FC236}">
                  <a16:creationId xmlns:a16="http://schemas.microsoft.com/office/drawing/2014/main" id="{4BBC1881-7CAD-D688-A652-D21C1AED2F7D}"/>
                </a:ext>
              </a:extLst>
            </p:cNvPr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73;p43">
              <a:extLst>
                <a:ext uri="{FF2B5EF4-FFF2-40B4-BE49-F238E27FC236}">
                  <a16:creationId xmlns:a16="http://schemas.microsoft.com/office/drawing/2014/main" id="{78BC48F3-195B-4586-B41A-45266B07CA74}"/>
                </a:ext>
              </a:extLst>
            </p:cNvPr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4;p43">
              <a:extLst>
                <a:ext uri="{FF2B5EF4-FFF2-40B4-BE49-F238E27FC236}">
                  <a16:creationId xmlns:a16="http://schemas.microsoft.com/office/drawing/2014/main" id="{DA4AF21B-ED1E-202C-EB9D-1E00A7ED6FBF}"/>
                </a:ext>
              </a:extLst>
            </p:cNvPr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5;p43">
              <a:extLst>
                <a:ext uri="{FF2B5EF4-FFF2-40B4-BE49-F238E27FC236}">
                  <a16:creationId xmlns:a16="http://schemas.microsoft.com/office/drawing/2014/main" id="{007A20ED-1B90-C2DB-C44F-64FA25B94A36}"/>
                </a:ext>
              </a:extLst>
            </p:cNvPr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6;p43">
              <a:extLst>
                <a:ext uri="{FF2B5EF4-FFF2-40B4-BE49-F238E27FC236}">
                  <a16:creationId xmlns:a16="http://schemas.microsoft.com/office/drawing/2014/main" id="{0481B9ED-7141-572F-6D45-9AB3ABCFDAAA}"/>
                </a:ext>
              </a:extLst>
            </p:cNvPr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7;p43">
              <a:extLst>
                <a:ext uri="{FF2B5EF4-FFF2-40B4-BE49-F238E27FC236}">
                  <a16:creationId xmlns:a16="http://schemas.microsoft.com/office/drawing/2014/main" id="{D3AA91FD-33FC-B185-B2A2-0C8A86098571}"/>
                </a:ext>
              </a:extLst>
            </p:cNvPr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8;p43">
              <a:extLst>
                <a:ext uri="{FF2B5EF4-FFF2-40B4-BE49-F238E27FC236}">
                  <a16:creationId xmlns:a16="http://schemas.microsoft.com/office/drawing/2014/main" id="{F03142F3-236D-7C16-644D-F636690DFC6F}"/>
                </a:ext>
              </a:extLst>
            </p:cNvPr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9;p43">
              <a:extLst>
                <a:ext uri="{FF2B5EF4-FFF2-40B4-BE49-F238E27FC236}">
                  <a16:creationId xmlns:a16="http://schemas.microsoft.com/office/drawing/2014/main" id="{F262DC49-C6AF-B435-FE5A-7D485A62381F}"/>
                </a:ext>
              </a:extLst>
            </p:cNvPr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80;p43">
              <a:extLst>
                <a:ext uri="{FF2B5EF4-FFF2-40B4-BE49-F238E27FC236}">
                  <a16:creationId xmlns:a16="http://schemas.microsoft.com/office/drawing/2014/main" id="{00FC5E16-C836-57A9-1DC8-1B33A14FC0ED}"/>
                </a:ext>
              </a:extLst>
            </p:cNvPr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81;p43">
              <a:extLst>
                <a:ext uri="{FF2B5EF4-FFF2-40B4-BE49-F238E27FC236}">
                  <a16:creationId xmlns:a16="http://schemas.microsoft.com/office/drawing/2014/main" id="{5BB96C31-8D28-5CA3-CB3D-FE57C65D2945}"/>
                </a:ext>
              </a:extLst>
            </p:cNvPr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82;p43">
              <a:extLst>
                <a:ext uri="{FF2B5EF4-FFF2-40B4-BE49-F238E27FC236}">
                  <a16:creationId xmlns:a16="http://schemas.microsoft.com/office/drawing/2014/main" id="{425CEAC4-8034-E7EE-4CDC-0325D3B09ABB}"/>
                </a:ext>
              </a:extLst>
            </p:cNvPr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83;p43">
              <a:extLst>
                <a:ext uri="{FF2B5EF4-FFF2-40B4-BE49-F238E27FC236}">
                  <a16:creationId xmlns:a16="http://schemas.microsoft.com/office/drawing/2014/main" id="{89E44F91-CF3D-BCC9-D18C-F8A52DDC4470}"/>
                </a:ext>
              </a:extLst>
            </p:cNvPr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4;p43">
              <a:extLst>
                <a:ext uri="{FF2B5EF4-FFF2-40B4-BE49-F238E27FC236}">
                  <a16:creationId xmlns:a16="http://schemas.microsoft.com/office/drawing/2014/main" id="{EA342C3A-C456-5A93-F29C-2E8D7685E0EE}"/>
                </a:ext>
              </a:extLst>
            </p:cNvPr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5;p43">
              <a:extLst>
                <a:ext uri="{FF2B5EF4-FFF2-40B4-BE49-F238E27FC236}">
                  <a16:creationId xmlns:a16="http://schemas.microsoft.com/office/drawing/2014/main" id="{A4E428DD-F971-D78F-F45D-D83054B992F7}"/>
                </a:ext>
              </a:extLst>
            </p:cNvPr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6;p43">
              <a:extLst>
                <a:ext uri="{FF2B5EF4-FFF2-40B4-BE49-F238E27FC236}">
                  <a16:creationId xmlns:a16="http://schemas.microsoft.com/office/drawing/2014/main" id="{8839BFA2-9C83-C952-0ABB-7AD0A707F1EA}"/>
                </a:ext>
              </a:extLst>
            </p:cNvPr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87;p43">
              <a:extLst>
                <a:ext uri="{FF2B5EF4-FFF2-40B4-BE49-F238E27FC236}">
                  <a16:creationId xmlns:a16="http://schemas.microsoft.com/office/drawing/2014/main" id="{E500F2FF-4F24-03E4-E5E1-7925C5623453}"/>
                </a:ext>
              </a:extLst>
            </p:cNvPr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88;p43">
              <a:extLst>
                <a:ext uri="{FF2B5EF4-FFF2-40B4-BE49-F238E27FC236}">
                  <a16:creationId xmlns:a16="http://schemas.microsoft.com/office/drawing/2014/main" id="{81FA3A86-DF5A-9B56-0AC3-8B569EA7413E}"/>
                </a:ext>
              </a:extLst>
            </p:cNvPr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9;p43">
              <a:extLst>
                <a:ext uri="{FF2B5EF4-FFF2-40B4-BE49-F238E27FC236}">
                  <a16:creationId xmlns:a16="http://schemas.microsoft.com/office/drawing/2014/main" id="{06799204-05F4-447A-D77C-71C846E2E3BF}"/>
                </a:ext>
              </a:extLst>
            </p:cNvPr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90;p43">
              <a:extLst>
                <a:ext uri="{FF2B5EF4-FFF2-40B4-BE49-F238E27FC236}">
                  <a16:creationId xmlns:a16="http://schemas.microsoft.com/office/drawing/2014/main" id="{D0057499-C59B-6A7C-8ACA-0B73EE9CE932}"/>
                </a:ext>
              </a:extLst>
            </p:cNvPr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1;p43">
              <a:extLst>
                <a:ext uri="{FF2B5EF4-FFF2-40B4-BE49-F238E27FC236}">
                  <a16:creationId xmlns:a16="http://schemas.microsoft.com/office/drawing/2014/main" id="{83B32848-DAA3-9F02-95E6-F6AD7D6E6896}"/>
                </a:ext>
              </a:extLst>
            </p:cNvPr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92;p43">
              <a:extLst>
                <a:ext uri="{FF2B5EF4-FFF2-40B4-BE49-F238E27FC236}">
                  <a16:creationId xmlns:a16="http://schemas.microsoft.com/office/drawing/2014/main" id="{7ECC9A5B-A23D-357E-DDDF-3FC6915CF747}"/>
                </a:ext>
              </a:extLst>
            </p:cNvPr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93;p43">
              <a:extLst>
                <a:ext uri="{FF2B5EF4-FFF2-40B4-BE49-F238E27FC236}">
                  <a16:creationId xmlns:a16="http://schemas.microsoft.com/office/drawing/2014/main" id="{0DAE3B12-D604-0824-1543-7B61FDD6935C}"/>
                </a:ext>
              </a:extLst>
            </p:cNvPr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4;p43">
              <a:extLst>
                <a:ext uri="{FF2B5EF4-FFF2-40B4-BE49-F238E27FC236}">
                  <a16:creationId xmlns:a16="http://schemas.microsoft.com/office/drawing/2014/main" id="{A38FD965-6D32-E7FE-499C-67A66E3AC1B9}"/>
                </a:ext>
              </a:extLst>
            </p:cNvPr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5;p43">
              <a:extLst>
                <a:ext uri="{FF2B5EF4-FFF2-40B4-BE49-F238E27FC236}">
                  <a16:creationId xmlns:a16="http://schemas.microsoft.com/office/drawing/2014/main" id="{A04B9249-1E3D-BCC4-48B1-E5D7AE643769}"/>
                </a:ext>
              </a:extLst>
            </p:cNvPr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96;p43">
              <a:extLst>
                <a:ext uri="{FF2B5EF4-FFF2-40B4-BE49-F238E27FC236}">
                  <a16:creationId xmlns:a16="http://schemas.microsoft.com/office/drawing/2014/main" id="{11247DE5-D9D5-2B76-AD8F-DF08AA24C1E5}"/>
                </a:ext>
              </a:extLst>
            </p:cNvPr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97;p43">
              <a:extLst>
                <a:ext uri="{FF2B5EF4-FFF2-40B4-BE49-F238E27FC236}">
                  <a16:creationId xmlns:a16="http://schemas.microsoft.com/office/drawing/2014/main" id="{E29C39F1-D34D-9561-0243-F2BB18D28D04}"/>
                </a:ext>
              </a:extLst>
            </p:cNvPr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98;p43">
              <a:extLst>
                <a:ext uri="{FF2B5EF4-FFF2-40B4-BE49-F238E27FC236}">
                  <a16:creationId xmlns:a16="http://schemas.microsoft.com/office/drawing/2014/main" id="{10A15F44-6B89-C83D-3D72-A40ADE6BB5C5}"/>
                </a:ext>
              </a:extLst>
            </p:cNvPr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9;p43">
              <a:extLst>
                <a:ext uri="{FF2B5EF4-FFF2-40B4-BE49-F238E27FC236}">
                  <a16:creationId xmlns:a16="http://schemas.microsoft.com/office/drawing/2014/main" id="{04D945CD-7F6D-E1A8-EDC9-ACEB2E761137}"/>
                </a:ext>
              </a:extLst>
            </p:cNvPr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600;p43">
              <a:extLst>
                <a:ext uri="{FF2B5EF4-FFF2-40B4-BE49-F238E27FC236}">
                  <a16:creationId xmlns:a16="http://schemas.microsoft.com/office/drawing/2014/main" id="{1F8EB739-375C-E56B-9502-0295E5580605}"/>
                </a:ext>
              </a:extLst>
            </p:cNvPr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601;p43">
              <a:extLst>
                <a:ext uri="{FF2B5EF4-FFF2-40B4-BE49-F238E27FC236}">
                  <a16:creationId xmlns:a16="http://schemas.microsoft.com/office/drawing/2014/main" id="{67CBEB45-1FC2-BE29-3223-80EE17E77437}"/>
                </a:ext>
              </a:extLst>
            </p:cNvPr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602;p43">
              <a:extLst>
                <a:ext uri="{FF2B5EF4-FFF2-40B4-BE49-F238E27FC236}">
                  <a16:creationId xmlns:a16="http://schemas.microsoft.com/office/drawing/2014/main" id="{23A083E2-F8C7-A1ED-EBD1-D9C8CF604037}"/>
                </a:ext>
              </a:extLst>
            </p:cNvPr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603;p43">
              <a:extLst>
                <a:ext uri="{FF2B5EF4-FFF2-40B4-BE49-F238E27FC236}">
                  <a16:creationId xmlns:a16="http://schemas.microsoft.com/office/drawing/2014/main" id="{264E9F72-C998-9323-99E0-047E9F3C0515}"/>
                </a:ext>
              </a:extLst>
            </p:cNvPr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604;p43">
              <a:extLst>
                <a:ext uri="{FF2B5EF4-FFF2-40B4-BE49-F238E27FC236}">
                  <a16:creationId xmlns:a16="http://schemas.microsoft.com/office/drawing/2014/main" id="{5CF8D05E-402F-0F34-C303-E2A2DF99BD89}"/>
                </a:ext>
              </a:extLst>
            </p:cNvPr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605;p43">
              <a:extLst>
                <a:ext uri="{FF2B5EF4-FFF2-40B4-BE49-F238E27FC236}">
                  <a16:creationId xmlns:a16="http://schemas.microsoft.com/office/drawing/2014/main" id="{CF1E4D19-B962-9116-3148-2FF882418392}"/>
                </a:ext>
              </a:extLst>
            </p:cNvPr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606;p43">
              <a:extLst>
                <a:ext uri="{FF2B5EF4-FFF2-40B4-BE49-F238E27FC236}">
                  <a16:creationId xmlns:a16="http://schemas.microsoft.com/office/drawing/2014/main" id="{70DF16A2-9F75-6193-8376-08ABB705D0BF}"/>
                </a:ext>
              </a:extLst>
            </p:cNvPr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607;p43">
              <a:extLst>
                <a:ext uri="{FF2B5EF4-FFF2-40B4-BE49-F238E27FC236}">
                  <a16:creationId xmlns:a16="http://schemas.microsoft.com/office/drawing/2014/main" id="{F3C94619-9A80-017C-B7E3-2B5C14582400}"/>
                </a:ext>
              </a:extLst>
            </p:cNvPr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608;p43">
              <a:extLst>
                <a:ext uri="{FF2B5EF4-FFF2-40B4-BE49-F238E27FC236}">
                  <a16:creationId xmlns:a16="http://schemas.microsoft.com/office/drawing/2014/main" id="{8A2A1F41-1066-AD5F-8086-7576915CA02C}"/>
                </a:ext>
              </a:extLst>
            </p:cNvPr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609;p43">
              <a:extLst>
                <a:ext uri="{FF2B5EF4-FFF2-40B4-BE49-F238E27FC236}">
                  <a16:creationId xmlns:a16="http://schemas.microsoft.com/office/drawing/2014/main" id="{058D0683-9621-EFDC-45A6-2BA45F9D97EB}"/>
                </a:ext>
              </a:extLst>
            </p:cNvPr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610;p43">
              <a:extLst>
                <a:ext uri="{FF2B5EF4-FFF2-40B4-BE49-F238E27FC236}">
                  <a16:creationId xmlns:a16="http://schemas.microsoft.com/office/drawing/2014/main" id="{3FF7CF9A-426F-58FE-B5BB-30B5C0F9599E}"/>
                </a:ext>
              </a:extLst>
            </p:cNvPr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611;p43">
              <a:extLst>
                <a:ext uri="{FF2B5EF4-FFF2-40B4-BE49-F238E27FC236}">
                  <a16:creationId xmlns:a16="http://schemas.microsoft.com/office/drawing/2014/main" id="{50FA0EF1-4A1A-6E0F-9987-00511B371EAF}"/>
                </a:ext>
              </a:extLst>
            </p:cNvPr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612;p43">
              <a:extLst>
                <a:ext uri="{FF2B5EF4-FFF2-40B4-BE49-F238E27FC236}">
                  <a16:creationId xmlns:a16="http://schemas.microsoft.com/office/drawing/2014/main" id="{4D98F358-6A8B-3C94-3148-3B80806D4A0C}"/>
                </a:ext>
              </a:extLst>
            </p:cNvPr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613;p43">
              <a:extLst>
                <a:ext uri="{FF2B5EF4-FFF2-40B4-BE49-F238E27FC236}">
                  <a16:creationId xmlns:a16="http://schemas.microsoft.com/office/drawing/2014/main" id="{05BC6726-CBC2-71D8-66D7-ECC7E9A3D176}"/>
                </a:ext>
              </a:extLst>
            </p:cNvPr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614;p43">
              <a:extLst>
                <a:ext uri="{FF2B5EF4-FFF2-40B4-BE49-F238E27FC236}">
                  <a16:creationId xmlns:a16="http://schemas.microsoft.com/office/drawing/2014/main" id="{1804FF88-F28E-EA40-E17C-9E9BD41697C8}"/>
                </a:ext>
              </a:extLst>
            </p:cNvPr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615;p43">
              <a:extLst>
                <a:ext uri="{FF2B5EF4-FFF2-40B4-BE49-F238E27FC236}">
                  <a16:creationId xmlns:a16="http://schemas.microsoft.com/office/drawing/2014/main" id="{EF819FAB-1AAC-139A-127C-667BA917C94B}"/>
                </a:ext>
              </a:extLst>
            </p:cNvPr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616;p43">
              <a:extLst>
                <a:ext uri="{FF2B5EF4-FFF2-40B4-BE49-F238E27FC236}">
                  <a16:creationId xmlns:a16="http://schemas.microsoft.com/office/drawing/2014/main" id="{ED963107-E3AA-46F6-2E09-8F66FF5B86CF}"/>
                </a:ext>
              </a:extLst>
            </p:cNvPr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617;p43">
              <a:extLst>
                <a:ext uri="{FF2B5EF4-FFF2-40B4-BE49-F238E27FC236}">
                  <a16:creationId xmlns:a16="http://schemas.microsoft.com/office/drawing/2014/main" id="{7BF9FBF4-67EC-6BE2-4EEF-DEBB448B4071}"/>
                </a:ext>
              </a:extLst>
            </p:cNvPr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618;p43">
              <a:extLst>
                <a:ext uri="{FF2B5EF4-FFF2-40B4-BE49-F238E27FC236}">
                  <a16:creationId xmlns:a16="http://schemas.microsoft.com/office/drawing/2014/main" id="{F4280B76-D142-6DC5-4A4C-3D0BE71DCEC7}"/>
                </a:ext>
              </a:extLst>
            </p:cNvPr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619;p43">
              <a:extLst>
                <a:ext uri="{FF2B5EF4-FFF2-40B4-BE49-F238E27FC236}">
                  <a16:creationId xmlns:a16="http://schemas.microsoft.com/office/drawing/2014/main" id="{79417033-07D7-C4CF-3F02-A99ED0DC0655}"/>
                </a:ext>
              </a:extLst>
            </p:cNvPr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620;p43">
              <a:extLst>
                <a:ext uri="{FF2B5EF4-FFF2-40B4-BE49-F238E27FC236}">
                  <a16:creationId xmlns:a16="http://schemas.microsoft.com/office/drawing/2014/main" id="{22113B56-760B-6F23-79B9-6D5911C3266B}"/>
                </a:ext>
              </a:extLst>
            </p:cNvPr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621;p43">
              <a:extLst>
                <a:ext uri="{FF2B5EF4-FFF2-40B4-BE49-F238E27FC236}">
                  <a16:creationId xmlns:a16="http://schemas.microsoft.com/office/drawing/2014/main" id="{43CACF35-2873-DA61-049C-2A5BE3C55D06}"/>
                </a:ext>
              </a:extLst>
            </p:cNvPr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622;p43">
              <a:extLst>
                <a:ext uri="{FF2B5EF4-FFF2-40B4-BE49-F238E27FC236}">
                  <a16:creationId xmlns:a16="http://schemas.microsoft.com/office/drawing/2014/main" id="{E75B68FC-6C36-F92C-0101-61C4892FE0B1}"/>
                </a:ext>
              </a:extLst>
            </p:cNvPr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623;p43">
              <a:extLst>
                <a:ext uri="{FF2B5EF4-FFF2-40B4-BE49-F238E27FC236}">
                  <a16:creationId xmlns:a16="http://schemas.microsoft.com/office/drawing/2014/main" id="{71ECA7FC-8B44-2C55-EB50-D3D44DD139E6}"/>
                </a:ext>
              </a:extLst>
            </p:cNvPr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624;p43">
              <a:extLst>
                <a:ext uri="{FF2B5EF4-FFF2-40B4-BE49-F238E27FC236}">
                  <a16:creationId xmlns:a16="http://schemas.microsoft.com/office/drawing/2014/main" id="{E5C718EE-20E6-13CB-B4F7-74A32DFC3E41}"/>
                </a:ext>
              </a:extLst>
            </p:cNvPr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625;p43">
              <a:extLst>
                <a:ext uri="{FF2B5EF4-FFF2-40B4-BE49-F238E27FC236}">
                  <a16:creationId xmlns:a16="http://schemas.microsoft.com/office/drawing/2014/main" id="{E49D93FB-2A78-8044-B1BC-A9A98201205A}"/>
                </a:ext>
              </a:extLst>
            </p:cNvPr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626;p43">
              <a:extLst>
                <a:ext uri="{FF2B5EF4-FFF2-40B4-BE49-F238E27FC236}">
                  <a16:creationId xmlns:a16="http://schemas.microsoft.com/office/drawing/2014/main" id="{DA994FE5-E116-3BEA-994B-FC54D6380DA4}"/>
                </a:ext>
              </a:extLst>
            </p:cNvPr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627;p43">
              <a:extLst>
                <a:ext uri="{FF2B5EF4-FFF2-40B4-BE49-F238E27FC236}">
                  <a16:creationId xmlns:a16="http://schemas.microsoft.com/office/drawing/2014/main" id="{2698A445-26EE-7ECD-B133-DC564D576B05}"/>
                </a:ext>
              </a:extLst>
            </p:cNvPr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628;p43">
              <a:extLst>
                <a:ext uri="{FF2B5EF4-FFF2-40B4-BE49-F238E27FC236}">
                  <a16:creationId xmlns:a16="http://schemas.microsoft.com/office/drawing/2014/main" id="{5347028A-14B1-E1B7-7EF9-98FC99141B87}"/>
                </a:ext>
              </a:extLst>
            </p:cNvPr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629;p43">
              <a:extLst>
                <a:ext uri="{FF2B5EF4-FFF2-40B4-BE49-F238E27FC236}">
                  <a16:creationId xmlns:a16="http://schemas.microsoft.com/office/drawing/2014/main" id="{91F0011D-A893-71F0-488A-07DB3DD33884}"/>
                </a:ext>
              </a:extLst>
            </p:cNvPr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630;p43">
              <a:extLst>
                <a:ext uri="{FF2B5EF4-FFF2-40B4-BE49-F238E27FC236}">
                  <a16:creationId xmlns:a16="http://schemas.microsoft.com/office/drawing/2014/main" id="{A957F9C5-A1EF-DE21-6A2A-66699E8AE514}"/>
                </a:ext>
              </a:extLst>
            </p:cNvPr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631;p43">
              <a:extLst>
                <a:ext uri="{FF2B5EF4-FFF2-40B4-BE49-F238E27FC236}">
                  <a16:creationId xmlns:a16="http://schemas.microsoft.com/office/drawing/2014/main" id="{D6568F67-DE23-0177-9877-1D5D37E1B458}"/>
                </a:ext>
              </a:extLst>
            </p:cNvPr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632;p43">
              <a:extLst>
                <a:ext uri="{FF2B5EF4-FFF2-40B4-BE49-F238E27FC236}">
                  <a16:creationId xmlns:a16="http://schemas.microsoft.com/office/drawing/2014/main" id="{A87E4350-C5E8-1CC2-9097-21C507D0EC70}"/>
                </a:ext>
              </a:extLst>
            </p:cNvPr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633;p43">
              <a:extLst>
                <a:ext uri="{FF2B5EF4-FFF2-40B4-BE49-F238E27FC236}">
                  <a16:creationId xmlns:a16="http://schemas.microsoft.com/office/drawing/2014/main" id="{1E5B14D7-C524-E461-5AD4-55870AF3D357}"/>
                </a:ext>
              </a:extLst>
            </p:cNvPr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634;p43">
              <a:extLst>
                <a:ext uri="{FF2B5EF4-FFF2-40B4-BE49-F238E27FC236}">
                  <a16:creationId xmlns:a16="http://schemas.microsoft.com/office/drawing/2014/main" id="{08F21DF9-2451-7231-1EDE-D7C08BBEA5FD}"/>
                </a:ext>
              </a:extLst>
            </p:cNvPr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635;p43">
              <a:extLst>
                <a:ext uri="{FF2B5EF4-FFF2-40B4-BE49-F238E27FC236}">
                  <a16:creationId xmlns:a16="http://schemas.microsoft.com/office/drawing/2014/main" id="{EDDAF95A-E5B1-0761-1F3C-05A7BEA7628E}"/>
                </a:ext>
              </a:extLst>
            </p:cNvPr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636;p43">
              <a:extLst>
                <a:ext uri="{FF2B5EF4-FFF2-40B4-BE49-F238E27FC236}">
                  <a16:creationId xmlns:a16="http://schemas.microsoft.com/office/drawing/2014/main" id="{4BBA2127-262F-156C-C6D0-979EF1BED6FD}"/>
                </a:ext>
              </a:extLst>
            </p:cNvPr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637;p43">
              <a:extLst>
                <a:ext uri="{FF2B5EF4-FFF2-40B4-BE49-F238E27FC236}">
                  <a16:creationId xmlns:a16="http://schemas.microsoft.com/office/drawing/2014/main" id="{A9C00D74-A69A-30E7-E737-34B9D4F7C3F6}"/>
                </a:ext>
              </a:extLst>
            </p:cNvPr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638;p43">
              <a:extLst>
                <a:ext uri="{FF2B5EF4-FFF2-40B4-BE49-F238E27FC236}">
                  <a16:creationId xmlns:a16="http://schemas.microsoft.com/office/drawing/2014/main" id="{E65C4058-7A34-C673-FBFE-1EF0E8DB1B21}"/>
                </a:ext>
              </a:extLst>
            </p:cNvPr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639;p43">
              <a:extLst>
                <a:ext uri="{FF2B5EF4-FFF2-40B4-BE49-F238E27FC236}">
                  <a16:creationId xmlns:a16="http://schemas.microsoft.com/office/drawing/2014/main" id="{3E660BAF-D0DD-227F-B8B4-4B45C8EBD49D}"/>
                </a:ext>
              </a:extLst>
            </p:cNvPr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640;p43">
              <a:extLst>
                <a:ext uri="{FF2B5EF4-FFF2-40B4-BE49-F238E27FC236}">
                  <a16:creationId xmlns:a16="http://schemas.microsoft.com/office/drawing/2014/main" id="{C32605EC-5C99-7821-0B35-E77ECBB287E3}"/>
                </a:ext>
              </a:extLst>
            </p:cNvPr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641;p43">
              <a:extLst>
                <a:ext uri="{FF2B5EF4-FFF2-40B4-BE49-F238E27FC236}">
                  <a16:creationId xmlns:a16="http://schemas.microsoft.com/office/drawing/2014/main" id="{C95B0C51-CA6E-45DE-9052-CC811E4AA61A}"/>
                </a:ext>
              </a:extLst>
            </p:cNvPr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642;p43">
              <a:extLst>
                <a:ext uri="{FF2B5EF4-FFF2-40B4-BE49-F238E27FC236}">
                  <a16:creationId xmlns:a16="http://schemas.microsoft.com/office/drawing/2014/main" id="{ABE4077A-A773-4519-0C72-9A8DA2198B17}"/>
                </a:ext>
              </a:extLst>
            </p:cNvPr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643;p43">
              <a:extLst>
                <a:ext uri="{FF2B5EF4-FFF2-40B4-BE49-F238E27FC236}">
                  <a16:creationId xmlns:a16="http://schemas.microsoft.com/office/drawing/2014/main" id="{FC9732D7-961B-C245-07AC-4EE79203CAA3}"/>
                </a:ext>
              </a:extLst>
            </p:cNvPr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644;p43">
              <a:extLst>
                <a:ext uri="{FF2B5EF4-FFF2-40B4-BE49-F238E27FC236}">
                  <a16:creationId xmlns:a16="http://schemas.microsoft.com/office/drawing/2014/main" id="{F32EE685-47DD-169C-1DA2-2D10D2AA86B2}"/>
                </a:ext>
              </a:extLst>
            </p:cNvPr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645;p43">
              <a:extLst>
                <a:ext uri="{FF2B5EF4-FFF2-40B4-BE49-F238E27FC236}">
                  <a16:creationId xmlns:a16="http://schemas.microsoft.com/office/drawing/2014/main" id="{4B4C7E72-8544-C328-E4B9-B520DF23C7B7}"/>
                </a:ext>
              </a:extLst>
            </p:cNvPr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646;p43">
              <a:extLst>
                <a:ext uri="{FF2B5EF4-FFF2-40B4-BE49-F238E27FC236}">
                  <a16:creationId xmlns:a16="http://schemas.microsoft.com/office/drawing/2014/main" id="{CCE6326B-B0F6-3028-6A5F-A207018723C7}"/>
                </a:ext>
              </a:extLst>
            </p:cNvPr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647;p43">
              <a:extLst>
                <a:ext uri="{FF2B5EF4-FFF2-40B4-BE49-F238E27FC236}">
                  <a16:creationId xmlns:a16="http://schemas.microsoft.com/office/drawing/2014/main" id="{46CE2A74-8958-C82A-6013-1F276CAEBE22}"/>
                </a:ext>
              </a:extLst>
            </p:cNvPr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648;p43">
              <a:extLst>
                <a:ext uri="{FF2B5EF4-FFF2-40B4-BE49-F238E27FC236}">
                  <a16:creationId xmlns:a16="http://schemas.microsoft.com/office/drawing/2014/main" id="{8BEF91F7-8109-1B5C-E6FC-C863C0CB727D}"/>
                </a:ext>
              </a:extLst>
            </p:cNvPr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649;p43">
              <a:extLst>
                <a:ext uri="{FF2B5EF4-FFF2-40B4-BE49-F238E27FC236}">
                  <a16:creationId xmlns:a16="http://schemas.microsoft.com/office/drawing/2014/main" id="{757BC0BA-91B8-61FF-8F75-8D6A82CA75C4}"/>
                </a:ext>
              </a:extLst>
            </p:cNvPr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650;p43">
              <a:extLst>
                <a:ext uri="{FF2B5EF4-FFF2-40B4-BE49-F238E27FC236}">
                  <a16:creationId xmlns:a16="http://schemas.microsoft.com/office/drawing/2014/main" id="{B4521CF7-2411-FAE3-8B49-FDE7FEB86FFB}"/>
                </a:ext>
              </a:extLst>
            </p:cNvPr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651;p43">
              <a:extLst>
                <a:ext uri="{FF2B5EF4-FFF2-40B4-BE49-F238E27FC236}">
                  <a16:creationId xmlns:a16="http://schemas.microsoft.com/office/drawing/2014/main" id="{D558F9C3-15D1-DE44-044B-C1B93ABDBA20}"/>
                </a:ext>
              </a:extLst>
            </p:cNvPr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652;p43">
              <a:extLst>
                <a:ext uri="{FF2B5EF4-FFF2-40B4-BE49-F238E27FC236}">
                  <a16:creationId xmlns:a16="http://schemas.microsoft.com/office/drawing/2014/main" id="{BBDD9807-C8B6-C68A-7393-87333CA89E3E}"/>
                </a:ext>
              </a:extLst>
            </p:cNvPr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653;p43">
              <a:extLst>
                <a:ext uri="{FF2B5EF4-FFF2-40B4-BE49-F238E27FC236}">
                  <a16:creationId xmlns:a16="http://schemas.microsoft.com/office/drawing/2014/main" id="{F68C3EB7-A7C6-8925-C3FD-D27921A8555C}"/>
                </a:ext>
              </a:extLst>
            </p:cNvPr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654;p43">
              <a:extLst>
                <a:ext uri="{FF2B5EF4-FFF2-40B4-BE49-F238E27FC236}">
                  <a16:creationId xmlns:a16="http://schemas.microsoft.com/office/drawing/2014/main" id="{064E9F99-2104-C4E7-3A07-08EAC8ACCFB6}"/>
                </a:ext>
              </a:extLst>
            </p:cNvPr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655;p43">
              <a:extLst>
                <a:ext uri="{FF2B5EF4-FFF2-40B4-BE49-F238E27FC236}">
                  <a16:creationId xmlns:a16="http://schemas.microsoft.com/office/drawing/2014/main" id="{44437E8E-ECEA-5410-8459-8DF125DF5AD6}"/>
                </a:ext>
              </a:extLst>
            </p:cNvPr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656;p43">
              <a:extLst>
                <a:ext uri="{FF2B5EF4-FFF2-40B4-BE49-F238E27FC236}">
                  <a16:creationId xmlns:a16="http://schemas.microsoft.com/office/drawing/2014/main" id="{BB53C18A-E93F-994F-4951-7F89AC8167C4}"/>
                </a:ext>
              </a:extLst>
            </p:cNvPr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657;p43">
              <a:extLst>
                <a:ext uri="{FF2B5EF4-FFF2-40B4-BE49-F238E27FC236}">
                  <a16:creationId xmlns:a16="http://schemas.microsoft.com/office/drawing/2014/main" id="{04A1DEC0-F861-E289-10DB-DB083E3D7238}"/>
                </a:ext>
              </a:extLst>
            </p:cNvPr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658;p43">
              <a:extLst>
                <a:ext uri="{FF2B5EF4-FFF2-40B4-BE49-F238E27FC236}">
                  <a16:creationId xmlns:a16="http://schemas.microsoft.com/office/drawing/2014/main" id="{D2EAC719-29DD-868F-86D5-925A78BC444D}"/>
                </a:ext>
              </a:extLst>
            </p:cNvPr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659;p43">
              <a:extLst>
                <a:ext uri="{FF2B5EF4-FFF2-40B4-BE49-F238E27FC236}">
                  <a16:creationId xmlns:a16="http://schemas.microsoft.com/office/drawing/2014/main" id="{1E02AD08-3FDD-55D9-ADA8-0605A3CD02B0}"/>
                </a:ext>
              </a:extLst>
            </p:cNvPr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660;p43">
              <a:extLst>
                <a:ext uri="{FF2B5EF4-FFF2-40B4-BE49-F238E27FC236}">
                  <a16:creationId xmlns:a16="http://schemas.microsoft.com/office/drawing/2014/main" id="{C5A368FB-BA79-290F-8F7A-FB0D71878280}"/>
                </a:ext>
              </a:extLst>
            </p:cNvPr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661;p43">
              <a:extLst>
                <a:ext uri="{FF2B5EF4-FFF2-40B4-BE49-F238E27FC236}">
                  <a16:creationId xmlns:a16="http://schemas.microsoft.com/office/drawing/2014/main" id="{BC2873B2-6B74-DA87-7743-E7E00478FC13}"/>
                </a:ext>
              </a:extLst>
            </p:cNvPr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662;p43">
              <a:extLst>
                <a:ext uri="{FF2B5EF4-FFF2-40B4-BE49-F238E27FC236}">
                  <a16:creationId xmlns:a16="http://schemas.microsoft.com/office/drawing/2014/main" id="{5459F629-625F-0BB7-1170-07C196944F7F}"/>
                </a:ext>
              </a:extLst>
            </p:cNvPr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663;p43">
              <a:extLst>
                <a:ext uri="{FF2B5EF4-FFF2-40B4-BE49-F238E27FC236}">
                  <a16:creationId xmlns:a16="http://schemas.microsoft.com/office/drawing/2014/main" id="{D7F3E457-380A-6CEA-6041-B64AA28B6ED4}"/>
                </a:ext>
              </a:extLst>
            </p:cNvPr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664;p43">
              <a:extLst>
                <a:ext uri="{FF2B5EF4-FFF2-40B4-BE49-F238E27FC236}">
                  <a16:creationId xmlns:a16="http://schemas.microsoft.com/office/drawing/2014/main" id="{FB06AC30-C2D9-E3C8-CA5D-160AC838A9BB}"/>
                </a:ext>
              </a:extLst>
            </p:cNvPr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665;p43">
              <a:extLst>
                <a:ext uri="{FF2B5EF4-FFF2-40B4-BE49-F238E27FC236}">
                  <a16:creationId xmlns:a16="http://schemas.microsoft.com/office/drawing/2014/main" id="{C0A5DD3C-E2E8-5491-922D-F9A099B8E277}"/>
                </a:ext>
              </a:extLst>
            </p:cNvPr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666;p43">
              <a:extLst>
                <a:ext uri="{FF2B5EF4-FFF2-40B4-BE49-F238E27FC236}">
                  <a16:creationId xmlns:a16="http://schemas.microsoft.com/office/drawing/2014/main" id="{34F0882F-0205-4957-64EF-3BEB745C17F4}"/>
                </a:ext>
              </a:extLst>
            </p:cNvPr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667;p43">
              <a:extLst>
                <a:ext uri="{FF2B5EF4-FFF2-40B4-BE49-F238E27FC236}">
                  <a16:creationId xmlns:a16="http://schemas.microsoft.com/office/drawing/2014/main" id="{7B20B128-D741-DFA8-CF5D-96D3718A2A62}"/>
                </a:ext>
              </a:extLst>
            </p:cNvPr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668;p43">
              <a:extLst>
                <a:ext uri="{FF2B5EF4-FFF2-40B4-BE49-F238E27FC236}">
                  <a16:creationId xmlns:a16="http://schemas.microsoft.com/office/drawing/2014/main" id="{EACCF2E3-9763-A44A-FA45-E99EA9551C97}"/>
                </a:ext>
              </a:extLst>
            </p:cNvPr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669;p43">
              <a:extLst>
                <a:ext uri="{FF2B5EF4-FFF2-40B4-BE49-F238E27FC236}">
                  <a16:creationId xmlns:a16="http://schemas.microsoft.com/office/drawing/2014/main" id="{4A302FDD-F8DB-7174-B7FA-B525E062F168}"/>
                </a:ext>
              </a:extLst>
            </p:cNvPr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670;p43">
              <a:extLst>
                <a:ext uri="{FF2B5EF4-FFF2-40B4-BE49-F238E27FC236}">
                  <a16:creationId xmlns:a16="http://schemas.microsoft.com/office/drawing/2014/main" id="{87E30114-467F-293E-C493-89B52BEF9C4F}"/>
                </a:ext>
              </a:extLst>
            </p:cNvPr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671;p43">
              <a:extLst>
                <a:ext uri="{FF2B5EF4-FFF2-40B4-BE49-F238E27FC236}">
                  <a16:creationId xmlns:a16="http://schemas.microsoft.com/office/drawing/2014/main" id="{F9D131ED-D0B9-480C-2B0E-1E1005818C1A}"/>
                </a:ext>
              </a:extLst>
            </p:cNvPr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672;p43">
              <a:extLst>
                <a:ext uri="{FF2B5EF4-FFF2-40B4-BE49-F238E27FC236}">
                  <a16:creationId xmlns:a16="http://schemas.microsoft.com/office/drawing/2014/main" id="{3DDD0B00-A0A5-A4BF-51CB-5E3720D9AD1E}"/>
                </a:ext>
              </a:extLst>
            </p:cNvPr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673;p43">
              <a:extLst>
                <a:ext uri="{FF2B5EF4-FFF2-40B4-BE49-F238E27FC236}">
                  <a16:creationId xmlns:a16="http://schemas.microsoft.com/office/drawing/2014/main" id="{F2B6567E-5852-D802-506D-D4F36E19CFC9}"/>
                </a:ext>
              </a:extLst>
            </p:cNvPr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674;p43">
              <a:extLst>
                <a:ext uri="{FF2B5EF4-FFF2-40B4-BE49-F238E27FC236}">
                  <a16:creationId xmlns:a16="http://schemas.microsoft.com/office/drawing/2014/main" id="{329E2688-59A6-FBFF-3FD5-FD3A861FD22A}"/>
                </a:ext>
              </a:extLst>
            </p:cNvPr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675;p43">
              <a:extLst>
                <a:ext uri="{FF2B5EF4-FFF2-40B4-BE49-F238E27FC236}">
                  <a16:creationId xmlns:a16="http://schemas.microsoft.com/office/drawing/2014/main" id="{AB4EC16E-61A9-45FA-94CB-DF768AF2073E}"/>
                </a:ext>
              </a:extLst>
            </p:cNvPr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676;p43">
              <a:extLst>
                <a:ext uri="{FF2B5EF4-FFF2-40B4-BE49-F238E27FC236}">
                  <a16:creationId xmlns:a16="http://schemas.microsoft.com/office/drawing/2014/main" id="{94A8884F-72AA-9959-2064-61B70CC83964}"/>
                </a:ext>
              </a:extLst>
            </p:cNvPr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677;p43">
              <a:extLst>
                <a:ext uri="{FF2B5EF4-FFF2-40B4-BE49-F238E27FC236}">
                  <a16:creationId xmlns:a16="http://schemas.microsoft.com/office/drawing/2014/main" id="{C84332F5-1899-7093-7FFE-DE9224070948}"/>
                </a:ext>
              </a:extLst>
            </p:cNvPr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678;p43">
              <a:extLst>
                <a:ext uri="{FF2B5EF4-FFF2-40B4-BE49-F238E27FC236}">
                  <a16:creationId xmlns:a16="http://schemas.microsoft.com/office/drawing/2014/main" id="{DCE4695F-C4E9-050B-4254-17596B649DA0}"/>
                </a:ext>
              </a:extLst>
            </p:cNvPr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679;p43">
              <a:extLst>
                <a:ext uri="{FF2B5EF4-FFF2-40B4-BE49-F238E27FC236}">
                  <a16:creationId xmlns:a16="http://schemas.microsoft.com/office/drawing/2014/main" id="{A9704E7A-0B95-7EBC-55EE-F47375181352}"/>
                </a:ext>
              </a:extLst>
            </p:cNvPr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680;p43">
              <a:extLst>
                <a:ext uri="{FF2B5EF4-FFF2-40B4-BE49-F238E27FC236}">
                  <a16:creationId xmlns:a16="http://schemas.microsoft.com/office/drawing/2014/main" id="{E65B3CF3-4163-B976-BDED-9ACDDA505B8D}"/>
                </a:ext>
              </a:extLst>
            </p:cNvPr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681;p43">
              <a:extLst>
                <a:ext uri="{FF2B5EF4-FFF2-40B4-BE49-F238E27FC236}">
                  <a16:creationId xmlns:a16="http://schemas.microsoft.com/office/drawing/2014/main" id="{E587EE6E-D165-47D5-A9B6-2B66F1BFE122}"/>
                </a:ext>
              </a:extLst>
            </p:cNvPr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682;p43">
              <a:extLst>
                <a:ext uri="{FF2B5EF4-FFF2-40B4-BE49-F238E27FC236}">
                  <a16:creationId xmlns:a16="http://schemas.microsoft.com/office/drawing/2014/main" id="{7A0E93CA-4486-5A74-3714-84F28071571D}"/>
                </a:ext>
              </a:extLst>
            </p:cNvPr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683;p43">
              <a:extLst>
                <a:ext uri="{FF2B5EF4-FFF2-40B4-BE49-F238E27FC236}">
                  <a16:creationId xmlns:a16="http://schemas.microsoft.com/office/drawing/2014/main" id="{402992F5-9FAB-BB2A-9040-9D922AE86C50}"/>
                </a:ext>
              </a:extLst>
            </p:cNvPr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684;p43">
              <a:extLst>
                <a:ext uri="{FF2B5EF4-FFF2-40B4-BE49-F238E27FC236}">
                  <a16:creationId xmlns:a16="http://schemas.microsoft.com/office/drawing/2014/main" id="{AC8A2553-8E84-9E8E-3963-C767C204D398}"/>
                </a:ext>
              </a:extLst>
            </p:cNvPr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685;p43">
              <a:extLst>
                <a:ext uri="{FF2B5EF4-FFF2-40B4-BE49-F238E27FC236}">
                  <a16:creationId xmlns:a16="http://schemas.microsoft.com/office/drawing/2014/main" id="{18E223D9-0487-E546-AC03-BAC6D33C357B}"/>
                </a:ext>
              </a:extLst>
            </p:cNvPr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686;p43">
              <a:extLst>
                <a:ext uri="{FF2B5EF4-FFF2-40B4-BE49-F238E27FC236}">
                  <a16:creationId xmlns:a16="http://schemas.microsoft.com/office/drawing/2014/main" id="{F8936A3C-E514-DCAE-1646-DC6D7E188337}"/>
                </a:ext>
              </a:extLst>
            </p:cNvPr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687;p43">
              <a:extLst>
                <a:ext uri="{FF2B5EF4-FFF2-40B4-BE49-F238E27FC236}">
                  <a16:creationId xmlns:a16="http://schemas.microsoft.com/office/drawing/2014/main" id="{EB894914-8700-0DAC-4C85-0CC19CDF043E}"/>
                </a:ext>
              </a:extLst>
            </p:cNvPr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688;p43">
              <a:extLst>
                <a:ext uri="{FF2B5EF4-FFF2-40B4-BE49-F238E27FC236}">
                  <a16:creationId xmlns:a16="http://schemas.microsoft.com/office/drawing/2014/main" id="{D790CC6E-C428-0CF3-8EDF-1CC0B6E65500}"/>
                </a:ext>
              </a:extLst>
            </p:cNvPr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689;p43">
              <a:extLst>
                <a:ext uri="{FF2B5EF4-FFF2-40B4-BE49-F238E27FC236}">
                  <a16:creationId xmlns:a16="http://schemas.microsoft.com/office/drawing/2014/main" id="{9D61DE18-4513-5338-03E1-E525A4FDB1E4}"/>
                </a:ext>
              </a:extLst>
            </p:cNvPr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690;p43">
              <a:extLst>
                <a:ext uri="{FF2B5EF4-FFF2-40B4-BE49-F238E27FC236}">
                  <a16:creationId xmlns:a16="http://schemas.microsoft.com/office/drawing/2014/main" id="{22C31367-0BA3-3A82-BBD2-038C769BCC19}"/>
                </a:ext>
              </a:extLst>
            </p:cNvPr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691;p43">
              <a:extLst>
                <a:ext uri="{FF2B5EF4-FFF2-40B4-BE49-F238E27FC236}">
                  <a16:creationId xmlns:a16="http://schemas.microsoft.com/office/drawing/2014/main" id="{AA3CDD25-EEB2-73CB-3FD6-35E6A07F327E}"/>
                </a:ext>
              </a:extLst>
            </p:cNvPr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692;p43">
              <a:extLst>
                <a:ext uri="{FF2B5EF4-FFF2-40B4-BE49-F238E27FC236}">
                  <a16:creationId xmlns:a16="http://schemas.microsoft.com/office/drawing/2014/main" id="{9C6C15C2-56F9-7928-8CFE-39698E7881DB}"/>
                </a:ext>
              </a:extLst>
            </p:cNvPr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693;p43">
              <a:extLst>
                <a:ext uri="{FF2B5EF4-FFF2-40B4-BE49-F238E27FC236}">
                  <a16:creationId xmlns:a16="http://schemas.microsoft.com/office/drawing/2014/main" id="{20287A88-AD5E-FC1E-B880-7AE1D8BE5015}"/>
                </a:ext>
              </a:extLst>
            </p:cNvPr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694;p43">
              <a:extLst>
                <a:ext uri="{FF2B5EF4-FFF2-40B4-BE49-F238E27FC236}">
                  <a16:creationId xmlns:a16="http://schemas.microsoft.com/office/drawing/2014/main" id="{6EDD95AB-6FE6-A661-B300-25DA3400A338}"/>
                </a:ext>
              </a:extLst>
            </p:cNvPr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695;p43">
              <a:extLst>
                <a:ext uri="{FF2B5EF4-FFF2-40B4-BE49-F238E27FC236}">
                  <a16:creationId xmlns:a16="http://schemas.microsoft.com/office/drawing/2014/main" id="{946F91C6-C39B-CA65-08E1-63B81109890A}"/>
                </a:ext>
              </a:extLst>
            </p:cNvPr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696;p43">
              <a:extLst>
                <a:ext uri="{FF2B5EF4-FFF2-40B4-BE49-F238E27FC236}">
                  <a16:creationId xmlns:a16="http://schemas.microsoft.com/office/drawing/2014/main" id="{642818F5-C703-485D-C302-4355C143AABB}"/>
                </a:ext>
              </a:extLst>
            </p:cNvPr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697;p43">
              <a:extLst>
                <a:ext uri="{FF2B5EF4-FFF2-40B4-BE49-F238E27FC236}">
                  <a16:creationId xmlns:a16="http://schemas.microsoft.com/office/drawing/2014/main" id="{ACCB49C2-9997-396B-6610-9205B8488126}"/>
                </a:ext>
              </a:extLst>
            </p:cNvPr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698;p43">
              <a:extLst>
                <a:ext uri="{FF2B5EF4-FFF2-40B4-BE49-F238E27FC236}">
                  <a16:creationId xmlns:a16="http://schemas.microsoft.com/office/drawing/2014/main" id="{F01E1514-F0B9-A037-B6FF-16E63758F63E}"/>
                </a:ext>
              </a:extLst>
            </p:cNvPr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699;p43">
              <a:extLst>
                <a:ext uri="{FF2B5EF4-FFF2-40B4-BE49-F238E27FC236}">
                  <a16:creationId xmlns:a16="http://schemas.microsoft.com/office/drawing/2014/main" id="{7D895123-0918-851D-B888-262918839BE6}"/>
                </a:ext>
              </a:extLst>
            </p:cNvPr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700;p43">
              <a:extLst>
                <a:ext uri="{FF2B5EF4-FFF2-40B4-BE49-F238E27FC236}">
                  <a16:creationId xmlns:a16="http://schemas.microsoft.com/office/drawing/2014/main" id="{5DF9E262-B313-867E-2296-F1AA23CC9F34}"/>
                </a:ext>
              </a:extLst>
            </p:cNvPr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701;p43">
              <a:extLst>
                <a:ext uri="{FF2B5EF4-FFF2-40B4-BE49-F238E27FC236}">
                  <a16:creationId xmlns:a16="http://schemas.microsoft.com/office/drawing/2014/main" id="{882A83B5-BD71-3B93-7F91-BD2B01B4BEB4}"/>
                </a:ext>
              </a:extLst>
            </p:cNvPr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702;p43">
              <a:extLst>
                <a:ext uri="{FF2B5EF4-FFF2-40B4-BE49-F238E27FC236}">
                  <a16:creationId xmlns:a16="http://schemas.microsoft.com/office/drawing/2014/main" id="{CA3F179D-E021-BE9D-2544-1EE82F9F87A4}"/>
                </a:ext>
              </a:extLst>
            </p:cNvPr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703;p43">
              <a:extLst>
                <a:ext uri="{FF2B5EF4-FFF2-40B4-BE49-F238E27FC236}">
                  <a16:creationId xmlns:a16="http://schemas.microsoft.com/office/drawing/2014/main" id="{8C1CAA48-D9FC-6364-EC3F-4C53F9317890}"/>
                </a:ext>
              </a:extLst>
            </p:cNvPr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704;p43">
              <a:extLst>
                <a:ext uri="{FF2B5EF4-FFF2-40B4-BE49-F238E27FC236}">
                  <a16:creationId xmlns:a16="http://schemas.microsoft.com/office/drawing/2014/main" id="{FC7E11AF-20FD-9A6E-6B38-8B996AD88303}"/>
                </a:ext>
              </a:extLst>
            </p:cNvPr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705;p43">
              <a:extLst>
                <a:ext uri="{FF2B5EF4-FFF2-40B4-BE49-F238E27FC236}">
                  <a16:creationId xmlns:a16="http://schemas.microsoft.com/office/drawing/2014/main" id="{953DB315-69FC-7B9B-2B13-5A02AB40C287}"/>
                </a:ext>
              </a:extLst>
            </p:cNvPr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706;p43">
              <a:extLst>
                <a:ext uri="{FF2B5EF4-FFF2-40B4-BE49-F238E27FC236}">
                  <a16:creationId xmlns:a16="http://schemas.microsoft.com/office/drawing/2014/main" id="{1A850C29-F418-6C65-0F2B-B86F36928DA9}"/>
                </a:ext>
              </a:extLst>
            </p:cNvPr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707;p43">
              <a:extLst>
                <a:ext uri="{FF2B5EF4-FFF2-40B4-BE49-F238E27FC236}">
                  <a16:creationId xmlns:a16="http://schemas.microsoft.com/office/drawing/2014/main" id="{5906AEEE-A338-9175-1CA7-E2C943276236}"/>
                </a:ext>
              </a:extLst>
            </p:cNvPr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708;p43">
              <a:extLst>
                <a:ext uri="{FF2B5EF4-FFF2-40B4-BE49-F238E27FC236}">
                  <a16:creationId xmlns:a16="http://schemas.microsoft.com/office/drawing/2014/main" id="{26ED2E61-7B06-8D2A-3354-E85D50B93EEF}"/>
                </a:ext>
              </a:extLst>
            </p:cNvPr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709;p43">
              <a:extLst>
                <a:ext uri="{FF2B5EF4-FFF2-40B4-BE49-F238E27FC236}">
                  <a16:creationId xmlns:a16="http://schemas.microsoft.com/office/drawing/2014/main" id="{A6B4E208-A317-0982-E2E8-38615B37EA19}"/>
                </a:ext>
              </a:extLst>
            </p:cNvPr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710;p43">
              <a:extLst>
                <a:ext uri="{FF2B5EF4-FFF2-40B4-BE49-F238E27FC236}">
                  <a16:creationId xmlns:a16="http://schemas.microsoft.com/office/drawing/2014/main" id="{D22A928C-A5A4-5290-6D80-63732EF33739}"/>
                </a:ext>
              </a:extLst>
            </p:cNvPr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711;p43">
              <a:extLst>
                <a:ext uri="{FF2B5EF4-FFF2-40B4-BE49-F238E27FC236}">
                  <a16:creationId xmlns:a16="http://schemas.microsoft.com/office/drawing/2014/main" id="{824EFA7A-59E7-A795-0942-0586B4502FFC}"/>
                </a:ext>
              </a:extLst>
            </p:cNvPr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712;p43">
              <a:extLst>
                <a:ext uri="{FF2B5EF4-FFF2-40B4-BE49-F238E27FC236}">
                  <a16:creationId xmlns:a16="http://schemas.microsoft.com/office/drawing/2014/main" id="{D893F023-298C-0C0E-612A-4D3E0779C9C8}"/>
                </a:ext>
              </a:extLst>
            </p:cNvPr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713;p43">
              <a:extLst>
                <a:ext uri="{FF2B5EF4-FFF2-40B4-BE49-F238E27FC236}">
                  <a16:creationId xmlns:a16="http://schemas.microsoft.com/office/drawing/2014/main" id="{0811694E-9F96-A245-329F-FDAFE15BF1AA}"/>
                </a:ext>
              </a:extLst>
            </p:cNvPr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714;p43">
              <a:extLst>
                <a:ext uri="{FF2B5EF4-FFF2-40B4-BE49-F238E27FC236}">
                  <a16:creationId xmlns:a16="http://schemas.microsoft.com/office/drawing/2014/main" id="{3090C079-0627-68CC-CCBA-3781CB5E965D}"/>
                </a:ext>
              </a:extLst>
            </p:cNvPr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715;p43">
              <a:extLst>
                <a:ext uri="{FF2B5EF4-FFF2-40B4-BE49-F238E27FC236}">
                  <a16:creationId xmlns:a16="http://schemas.microsoft.com/office/drawing/2014/main" id="{D849A7C8-E078-CD0E-D184-E4DB8FF672A8}"/>
                </a:ext>
              </a:extLst>
            </p:cNvPr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716;p43">
              <a:extLst>
                <a:ext uri="{FF2B5EF4-FFF2-40B4-BE49-F238E27FC236}">
                  <a16:creationId xmlns:a16="http://schemas.microsoft.com/office/drawing/2014/main" id="{C7549CD6-C0D8-44EC-B15D-7CA8611F0C2E}"/>
                </a:ext>
              </a:extLst>
            </p:cNvPr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717;p43">
              <a:extLst>
                <a:ext uri="{FF2B5EF4-FFF2-40B4-BE49-F238E27FC236}">
                  <a16:creationId xmlns:a16="http://schemas.microsoft.com/office/drawing/2014/main" id="{56A1B0F1-CA72-F3E1-8D98-B952FE3FF5E2}"/>
                </a:ext>
              </a:extLst>
            </p:cNvPr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718;p43">
              <a:extLst>
                <a:ext uri="{FF2B5EF4-FFF2-40B4-BE49-F238E27FC236}">
                  <a16:creationId xmlns:a16="http://schemas.microsoft.com/office/drawing/2014/main" id="{4D3665E8-2051-12CC-166A-686380CD057C}"/>
                </a:ext>
              </a:extLst>
            </p:cNvPr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719;p43">
              <a:extLst>
                <a:ext uri="{FF2B5EF4-FFF2-40B4-BE49-F238E27FC236}">
                  <a16:creationId xmlns:a16="http://schemas.microsoft.com/office/drawing/2014/main" id="{CD94B1BB-7DC1-E336-B3B5-1D89CDB7227E}"/>
                </a:ext>
              </a:extLst>
            </p:cNvPr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720;p43">
              <a:extLst>
                <a:ext uri="{FF2B5EF4-FFF2-40B4-BE49-F238E27FC236}">
                  <a16:creationId xmlns:a16="http://schemas.microsoft.com/office/drawing/2014/main" id="{09F5102F-E5DE-B786-7844-CB6E4F5F790E}"/>
                </a:ext>
              </a:extLst>
            </p:cNvPr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721;p43">
              <a:extLst>
                <a:ext uri="{FF2B5EF4-FFF2-40B4-BE49-F238E27FC236}">
                  <a16:creationId xmlns:a16="http://schemas.microsoft.com/office/drawing/2014/main" id="{C1B79547-4C35-E80E-FC4F-1B8011D67ACD}"/>
                </a:ext>
              </a:extLst>
            </p:cNvPr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722;p43">
              <a:extLst>
                <a:ext uri="{FF2B5EF4-FFF2-40B4-BE49-F238E27FC236}">
                  <a16:creationId xmlns:a16="http://schemas.microsoft.com/office/drawing/2014/main" id="{DD47FBFE-A377-5A40-FF39-205D625D9E0F}"/>
                </a:ext>
              </a:extLst>
            </p:cNvPr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723;p43">
              <a:extLst>
                <a:ext uri="{FF2B5EF4-FFF2-40B4-BE49-F238E27FC236}">
                  <a16:creationId xmlns:a16="http://schemas.microsoft.com/office/drawing/2014/main" id="{0384AE10-6837-AEFC-F329-40B1FE6F953F}"/>
                </a:ext>
              </a:extLst>
            </p:cNvPr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724;p43">
              <a:extLst>
                <a:ext uri="{FF2B5EF4-FFF2-40B4-BE49-F238E27FC236}">
                  <a16:creationId xmlns:a16="http://schemas.microsoft.com/office/drawing/2014/main" id="{FCD0EB4D-D68E-FDB1-B966-F99734FDE629}"/>
                </a:ext>
              </a:extLst>
            </p:cNvPr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725;p43">
              <a:extLst>
                <a:ext uri="{FF2B5EF4-FFF2-40B4-BE49-F238E27FC236}">
                  <a16:creationId xmlns:a16="http://schemas.microsoft.com/office/drawing/2014/main" id="{F60B6BAF-81F6-8BCA-4E8B-D3DA58256D73}"/>
                </a:ext>
              </a:extLst>
            </p:cNvPr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726;p43">
              <a:extLst>
                <a:ext uri="{FF2B5EF4-FFF2-40B4-BE49-F238E27FC236}">
                  <a16:creationId xmlns:a16="http://schemas.microsoft.com/office/drawing/2014/main" id="{5C450737-1424-2810-FC4B-F892D4F9D142}"/>
                </a:ext>
              </a:extLst>
            </p:cNvPr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727;p43">
              <a:extLst>
                <a:ext uri="{FF2B5EF4-FFF2-40B4-BE49-F238E27FC236}">
                  <a16:creationId xmlns:a16="http://schemas.microsoft.com/office/drawing/2014/main" id="{B455E32F-C2DC-39EA-68FF-CD7A01C4C573}"/>
                </a:ext>
              </a:extLst>
            </p:cNvPr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728;p43">
              <a:extLst>
                <a:ext uri="{FF2B5EF4-FFF2-40B4-BE49-F238E27FC236}">
                  <a16:creationId xmlns:a16="http://schemas.microsoft.com/office/drawing/2014/main" id="{43230060-EBEF-FAF6-3F2A-26BB2BAEC405}"/>
                </a:ext>
              </a:extLst>
            </p:cNvPr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729;p43">
              <a:extLst>
                <a:ext uri="{FF2B5EF4-FFF2-40B4-BE49-F238E27FC236}">
                  <a16:creationId xmlns:a16="http://schemas.microsoft.com/office/drawing/2014/main" id="{40FD03E0-9769-796D-F32D-D7F088EF2D40}"/>
                </a:ext>
              </a:extLst>
            </p:cNvPr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730;p43">
              <a:extLst>
                <a:ext uri="{FF2B5EF4-FFF2-40B4-BE49-F238E27FC236}">
                  <a16:creationId xmlns:a16="http://schemas.microsoft.com/office/drawing/2014/main" id="{F3809467-508D-D5A1-7DC4-A56501DAC29E}"/>
                </a:ext>
              </a:extLst>
            </p:cNvPr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731;p43">
              <a:extLst>
                <a:ext uri="{FF2B5EF4-FFF2-40B4-BE49-F238E27FC236}">
                  <a16:creationId xmlns:a16="http://schemas.microsoft.com/office/drawing/2014/main" id="{931FDFEA-FC9D-8FFA-1394-CAE263D66AA4}"/>
                </a:ext>
              </a:extLst>
            </p:cNvPr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732;p43">
              <a:extLst>
                <a:ext uri="{FF2B5EF4-FFF2-40B4-BE49-F238E27FC236}">
                  <a16:creationId xmlns:a16="http://schemas.microsoft.com/office/drawing/2014/main" id="{B7919B67-028F-C510-373F-9175647E4121}"/>
                </a:ext>
              </a:extLst>
            </p:cNvPr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733;p43">
              <a:extLst>
                <a:ext uri="{FF2B5EF4-FFF2-40B4-BE49-F238E27FC236}">
                  <a16:creationId xmlns:a16="http://schemas.microsoft.com/office/drawing/2014/main" id="{C922E072-C239-CBBF-5A6B-42BADD6BFE65}"/>
                </a:ext>
              </a:extLst>
            </p:cNvPr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734;p43">
              <a:extLst>
                <a:ext uri="{FF2B5EF4-FFF2-40B4-BE49-F238E27FC236}">
                  <a16:creationId xmlns:a16="http://schemas.microsoft.com/office/drawing/2014/main" id="{F6373953-512B-99ED-6C72-42AD83EB314C}"/>
                </a:ext>
              </a:extLst>
            </p:cNvPr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735;p43">
              <a:extLst>
                <a:ext uri="{FF2B5EF4-FFF2-40B4-BE49-F238E27FC236}">
                  <a16:creationId xmlns:a16="http://schemas.microsoft.com/office/drawing/2014/main" id="{1FF5E9CB-0A6C-2A31-015D-15A96973C137}"/>
                </a:ext>
              </a:extLst>
            </p:cNvPr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736;p43">
              <a:extLst>
                <a:ext uri="{FF2B5EF4-FFF2-40B4-BE49-F238E27FC236}">
                  <a16:creationId xmlns:a16="http://schemas.microsoft.com/office/drawing/2014/main" id="{5046F68D-45F0-9053-7024-4895A7DBDA31}"/>
                </a:ext>
              </a:extLst>
            </p:cNvPr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737;p43">
              <a:extLst>
                <a:ext uri="{FF2B5EF4-FFF2-40B4-BE49-F238E27FC236}">
                  <a16:creationId xmlns:a16="http://schemas.microsoft.com/office/drawing/2014/main" id="{C1AAB138-A053-0F70-1AF4-1D9A91BA36D9}"/>
                </a:ext>
              </a:extLst>
            </p:cNvPr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738;p43">
              <a:extLst>
                <a:ext uri="{FF2B5EF4-FFF2-40B4-BE49-F238E27FC236}">
                  <a16:creationId xmlns:a16="http://schemas.microsoft.com/office/drawing/2014/main" id="{5C810733-2ACC-B67A-1638-37810F064ED7}"/>
                </a:ext>
              </a:extLst>
            </p:cNvPr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739;p43">
              <a:extLst>
                <a:ext uri="{FF2B5EF4-FFF2-40B4-BE49-F238E27FC236}">
                  <a16:creationId xmlns:a16="http://schemas.microsoft.com/office/drawing/2014/main" id="{72030D7A-09C9-8564-A9AA-CCCD6BFC1BD4}"/>
                </a:ext>
              </a:extLst>
            </p:cNvPr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740;p43">
              <a:extLst>
                <a:ext uri="{FF2B5EF4-FFF2-40B4-BE49-F238E27FC236}">
                  <a16:creationId xmlns:a16="http://schemas.microsoft.com/office/drawing/2014/main" id="{4EADFB5A-05C9-5023-E174-093A8569E5D1}"/>
                </a:ext>
              </a:extLst>
            </p:cNvPr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741;p43">
              <a:extLst>
                <a:ext uri="{FF2B5EF4-FFF2-40B4-BE49-F238E27FC236}">
                  <a16:creationId xmlns:a16="http://schemas.microsoft.com/office/drawing/2014/main" id="{28B3C981-6A3C-024C-4C63-D98DDC785033}"/>
                </a:ext>
              </a:extLst>
            </p:cNvPr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742;p43">
              <a:extLst>
                <a:ext uri="{FF2B5EF4-FFF2-40B4-BE49-F238E27FC236}">
                  <a16:creationId xmlns:a16="http://schemas.microsoft.com/office/drawing/2014/main" id="{52AEF37E-E4F6-1F6E-3F56-711934BA3B5E}"/>
                </a:ext>
              </a:extLst>
            </p:cNvPr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743;p43">
              <a:extLst>
                <a:ext uri="{FF2B5EF4-FFF2-40B4-BE49-F238E27FC236}">
                  <a16:creationId xmlns:a16="http://schemas.microsoft.com/office/drawing/2014/main" id="{56E30D0B-160C-974C-2F7B-10B9F6ABC5B5}"/>
                </a:ext>
              </a:extLst>
            </p:cNvPr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744;p43">
              <a:extLst>
                <a:ext uri="{FF2B5EF4-FFF2-40B4-BE49-F238E27FC236}">
                  <a16:creationId xmlns:a16="http://schemas.microsoft.com/office/drawing/2014/main" id="{04A73B97-90A6-C89B-D606-AE4CAEA16761}"/>
                </a:ext>
              </a:extLst>
            </p:cNvPr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745;p43">
              <a:extLst>
                <a:ext uri="{FF2B5EF4-FFF2-40B4-BE49-F238E27FC236}">
                  <a16:creationId xmlns:a16="http://schemas.microsoft.com/office/drawing/2014/main" id="{5D480F05-3544-9616-50F1-5DD6A5167D7B}"/>
                </a:ext>
              </a:extLst>
            </p:cNvPr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746;p43">
              <a:extLst>
                <a:ext uri="{FF2B5EF4-FFF2-40B4-BE49-F238E27FC236}">
                  <a16:creationId xmlns:a16="http://schemas.microsoft.com/office/drawing/2014/main" id="{EF1C6B82-B899-70C9-4356-0CFF54607F93}"/>
                </a:ext>
              </a:extLst>
            </p:cNvPr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747;p43">
              <a:extLst>
                <a:ext uri="{FF2B5EF4-FFF2-40B4-BE49-F238E27FC236}">
                  <a16:creationId xmlns:a16="http://schemas.microsoft.com/office/drawing/2014/main" id="{8629BE3D-91DE-81A9-9054-D2B797753162}"/>
                </a:ext>
              </a:extLst>
            </p:cNvPr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748;p43">
              <a:extLst>
                <a:ext uri="{FF2B5EF4-FFF2-40B4-BE49-F238E27FC236}">
                  <a16:creationId xmlns:a16="http://schemas.microsoft.com/office/drawing/2014/main" id="{54E28454-1382-B502-5506-65ADAF1E271C}"/>
                </a:ext>
              </a:extLst>
            </p:cNvPr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749;p43">
              <a:extLst>
                <a:ext uri="{FF2B5EF4-FFF2-40B4-BE49-F238E27FC236}">
                  <a16:creationId xmlns:a16="http://schemas.microsoft.com/office/drawing/2014/main" id="{F2B0F0CE-0577-F0B1-CF8A-9D44B93B74CB}"/>
                </a:ext>
              </a:extLst>
            </p:cNvPr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750;p43">
              <a:extLst>
                <a:ext uri="{FF2B5EF4-FFF2-40B4-BE49-F238E27FC236}">
                  <a16:creationId xmlns:a16="http://schemas.microsoft.com/office/drawing/2014/main" id="{51AA78D8-7C14-8BB2-F576-3C6D737C19BB}"/>
                </a:ext>
              </a:extLst>
            </p:cNvPr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751;p43">
              <a:extLst>
                <a:ext uri="{FF2B5EF4-FFF2-40B4-BE49-F238E27FC236}">
                  <a16:creationId xmlns:a16="http://schemas.microsoft.com/office/drawing/2014/main" id="{7FFB448F-8AE2-78A0-D936-CF9FA8903A60}"/>
                </a:ext>
              </a:extLst>
            </p:cNvPr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752;p43">
              <a:extLst>
                <a:ext uri="{FF2B5EF4-FFF2-40B4-BE49-F238E27FC236}">
                  <a16:creationId xmlns:a16="http://schemas.microsoft.com/office/drawing/2014/main" id="{2961A651-6A37-AB0B-30E9-98458DFEBA38}"/>
                </a:ext>
              </a:extLst>
            </p:cNvPr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753;p43">
              <a:extLst>
                <a:ext uri="{FF2B5EF4-FFF2-40B4-BE49-F238E27FC236}">
                  <a16:creationId xmlns:a16="http://schemas.microsoft.com/office/drawing/2014/main" id="{5959169B-B53D-3571-FB50-63F6DD125707}"/>
                </a:ext>
              </a:extLst>
            </p:cNvPr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754;p43">
              <a:extLst>
                <a:ext uri="{FF2B5EF4-FFF2-40B4-BE49-F238E27FC236}">
                  <a16:creationId xmlns:a16="http://schemas.microsoft.com/office/drawing/2014/main" id="{9A0C7D5D-6C6F-5B2A-65A1-0DA6A189692D}"/>
                </a:ext>
              </a:extLst>
            </p:cNvPr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755;p43">
              <a:extLst>
                <a:ext uri="{FF2B5EF4-FFF2-40B4-BE49-F238E27FC236}">
                  <a16:creationId xmlns:a16="http://schemas.microsoft.com/office/drawing/2014/main" id="{283B9998-1EF1-EBE9-62A0-F3DAE78FF164}"/>
                </a:ext>
              </a:extLst>
            </p:cNvPr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756;p43">
              <a:extLst>
                <a:ext uri="{FF2B5EF4-FFF2-40B4-BE49-F238E27FC236}">
                  <a16:creationId xmlns:a16="http://schemas.microsoft.com/office/drawing/2014/main" id="{8856BF42-1B6F-1A4D-1AB4-DAD6E8F06F1F}"/>
                </a:ext>
              </a:extLst>
            </p:cNvPr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757;p43">
              <a:extLst>
                <a:ext uri="{FF2B5EF4-FFF2-40B4-BE49-F238E27FC236}">
                  <a16:creationId xmlns:a16="http://schemas.microsoft.com/office/drawing/2014/main" id="{C6156E60-1931-D9E4-73E1-A4252C4EC224}"/>
                </a:ext>
              </a:extLst>
            </p:cNvPr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758;p43">
              <a:extLst>
                <a:ext uri="{FF2B5EF4-FFF2-40B4-BE49-F238E27FC236}">
                  <a16:creationId xmlns:a16="http://schemas.microsoft.com/office/drawing/2014/main" id="{2B32A864-0317-7D11-E686-7D97E1590C3A}"/>
                </a:ext>
              </a:extLst>
            </p:cNvPr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759;p43">
              <a:extLst>
                <a:ext uri="{FF2B5EF4-FFF2-40B4-BE49-F238E27FC236}">
                  <a16:creationId xmlns:a16="http://schemas.microsoft.com/office/drawing/2014/main" id="{F443968C-12F6-552A-DB26-B3A0A76E120D}"/>
                </a:ext>
              </a:extLst>
            </p:cNvPr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760;p43">
              <a:extLst>
                <a:ext uri="{FF2B5EF4-FFF2-40B4-BE49-F238E27FC236}">
                  <a16:creationId xmlns:a16="http://schemas.microsoft.com/office/drawing/2014/main" id="{2370B262-EEEB-F414-7FE8-38BCFEE6736D}"/>
                </a:ext>
              </a:extLst>
            </p:cNvPr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761;p43">
              <a:extLst>
                <a:ext uri="{FF2B5EF4-FFF2-40B4-BE49-F238E27FC236}">
                  <a16:creationId xmlns:a16="http://schemas.microsoft.com/office/drawing/2014/main" id="{7E3B0622-2C21-B0D5-E850-4B98EA6195AA}"/>
                </a:ext>
              </a:extLst>
            </p:cNvPr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762;p43">
              <a:extLst>
                <a:ext uri="{FF2B5EF4-FFF2-40B4-BE49-F238E27FC236}">
                  <a16:creationId xmlns:a16="http://schemas.microsoft.com/office/drawing/2014/main" id="{CEB4A838-B3A0-0B9A-0429-C09235AAA782}"/>
                </a:ext>
              </a:extLst>
            </p:cNvPr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763;p43">
              <a:extLst>
                <a:ext uri="{FF2B5EF4-FFF2-40B4-BE49-F238E27FC236}">
                  <a16:creationId xmlns:a16="http://schemas.microsoft.com/office/drawing/2014/main" id="{FDFF36E1-44EA-5B8C-A415-CAD15358507C}"/>
                </a:ext>
              </a:extLst>
            </p:cNvPr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764;p43">
              <a:extLst>
                <a:ext uri="{FF2B5EF4-FFF2-40B4-BE49-F238E27FC236}">
                  <a16:creationId xmlns:a16="http://schemas.microsoft.com/office/drawing/2014/main" id="{4A31F6A1-D76D-A367-0AD0-453213C2F389}"/>
                </a:ext>
              </a:extLst>
            </p:cNvPr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765;p43">
              <a:extLst>
                <a:ext uri="{FF2B5EF4-FFF2-40B4-BE49-F238E27FC236}">
                  <a16:creationId xmlns:a16="http://schemas.microsoft.com/office/drawing/2014/main" id="{0D50CCC9-C7A9-594F-4B29-89DA52B851DA}"/>
                </a:ext>
              </a:extLst>
            </p:cNvPr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766;p43">
              <a:extLst>
                <a:ext uri="{FF2B5EF4-FFF2-40B4-BE49-F238E27FC236}">
                  <a16:creationId xmlns:a16="http://schemas.microsoft.com/office/drawing/2014/main" id="{F6CCE02E-40C4-43C1-4680-8B59095DF95C}"/>
                </a:ext>
              </a:extLst>
            </p:cNvPr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767;p43">
              <a:extLst>
                <a:ext uri="{FF2B5EF4-FFF2-40B4-BE49-F238E27FC236}">
                  <a16:creationId xmlns:a16="http://schemas.microsoft.com/office/drawing/2014/main" id="{28E3EE91-A462-5F78-B310-F722C49FD756}"/>
                </a:ext>
              </a:extLst>
            </p:cNvPr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768;p43">
              <a:extLst>
                <a:ext uri="{FF2B5EF4-FFF2-40B4-BE49-F238E27FC236}">
                  <a16:creationId xmlns:a16="http://schemas.microsoft.com/office/drawing/2014/main" id="{23FFF1C2-3D75-0A90-4E36-AA40B4370A00}"/>
                </a:ext>
              </a:extLst>
            </p:cNvPr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769;p43">
              <a:extLst>
                <a:ext uri="{FF2B5EF4-FFF2-40B4-BE49-F238E27FC236}">
                  <a16:creationId xmlns:a16="http://schemas.microsoft.com/office/drawing/2014/main" id="{2EBDF3F5-4504-0723-753E-8DB0EA2B4744}"/>
                </a:ext>
              </a:extLst>
            </p:cNvPr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770;p43">
              <a:extLst>
                <a:ext uri="{FF2B5EF4-FFF2-40B4-BE49-F238E27FC236}">
                  <a16:creationId xmlns:a16="http://schemas.microsoft.com/office/drawing/2014/main" id="{E6B94815-B376-2DD3-7F96-BD730E57580A}"/>
                </a:ext>
              </a:extLst>
            </p:cNvPr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771;p43">
              <a:extLst>
                <a:ext uri="{FF2B5EF4-FFF2-40B4-BE49-F238E27FC236}">
                  <a16:creationId xmlns:a16="http://schemas.microsoft.com/office/drawing/2014/main" id="{391D3568-54E2-1DAE-3344-30D71628D67E}"/>
                </a:ext>
              </a:extLst>
            </p:cNvPr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772;p43">
              <a:extLst>
                <a:ext uri="{FF2B5EF4-FFF2-40B4-BE49-F238E27FC236}">
                  <a16:creationId xmlns:a16="http://schemas.microsoft.com/office/drawing/2014/main" id="{8C1F735B-A585-0B70-AEA6-E22B6D410EF9}"/>
                </a:ext>
              </a:extLst>
            </p:cNvPr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773;p43">
              <a:extLst>
                <a:ext uri="{FF2B5EF4-FFF2-40B4-BE49-F238E27FC236}">
                  <a16:creationId xmlns:a16="http://schemas.microsoft.com/office/drawing/2014/main" id="{11B88408-8480-0225-D836-CE16480CA28B}"/>
                </a:ext>
              </a:extLst>
            </p:cNvPr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774;p43">
              <a:extLst>
                <a:ext uri="{FF2B5EF4-FFF2-40B4-BE49-F238E27FC236}">
                  <a16:creationId xmlns:a16="http://schemas.microsoft.com/office/drawing/2014/main" id="{29D41123-C397-075F-2FDF-F1D7B1F61C87}"/>
                </a:ext>
              </a:extLst>
            </p:cNvPr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775;p43">
              <a:extLst>
                <a:ext uri="{FF2B5EF4-FFF2-40B4-BE49-F238E27FC236}">
                  <a16:creationId xmlns:a16="http://schemas.microsoft.com/office/drawing/2014/main" id="{F19C2F2E-4F89-4740-213E-D259F92E331A}"/>
                </a:ext>
              </a:extLst>
            </p:cNvPr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776;p43">
              <a:extLst>
                <a:ext uri="{FF2B5EF4-FFF2-40B4-BE49-F238E27FC236}">
                  <a16:creationId xmlns:a16="http://schemas.microsoft.com/office/drawing/2014/main" id="{29D2C823-3B71-1145-DBA6-9555FA35F128}"/>
                </a:ext>
              </a:extLst>
            </p:cNvPr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777;p43">
              <a:extLst>
                <a:ext uri="{FF2B5EF4-FFF2-40B4-BE49-F238E27FC236}">
                  <a16:creationId xmlns:a16="http://schemas.microsoft.com/office/drawing/2014/main" id="{D15B50D9-1A54-928B-ACA5-6345829DED93}"/>
                </a:ext>
              </a:extLst>
            </p:cNvPr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778;p43">
              <a:extLst>
                <a:ext uri="{FF2B5EF4-FFF2-40B4-BE49-F238E27FC236}">
                  <a16:creationId xmlns:a16="http://schemas.microsoft.com/office/drawing/2014/main" id="{ADF844CD-B5A0-B469-19E1-B0CE22E367DD}"/>
                </a:ext>
              </a:extLst>
            </p:cNvPr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779;p43">
              <a:extLst>
                <a:ext uri="{FF2B5EF4-FFF2-40B4-BE49-F238E27FC236}">
                  <a16:creationId xmlns:a16="http://schemas.microsoft.com/office/drawing/2014/main" id="{0B43304D-60FB-B587-F1F2-781B41BDF6CF}"/>
                </a:ext>
              </a:extLst>
            </p:cNvPr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780;p43">
              <a:extLst>
                <a:ext uri="{FF2B5EF4-FFF2-40B4-BE49-F238E27FC236}">
                  <a16:creationId xmlns:a16="http://schemas.microsoft.com/office/drawing/2014/main" id="{EB3A86ED-3B6C-73BD-07E6-62D2400EFD67}"/>
                </a:ext>
              </a:extLst>
            </p:cNvPr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781;p43">
              <a:extLst>
                <a:ext uri="{FF2B5EF4-FFF2-40B4-BE49-F238E27FC236}">
                  <a16:creationId xmlns:a16="http://schemas.microsoft.com/office/drawing/2014/main" id="{4FBFB038-CF41-51EE-7AE8-6137771EAF52}"/>
                </a:ext>
              </a:extLst>
            </p:cNvPr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782;p43">
              <a:extLst>
                <a:ext uri="{FF2B5EF4-FFF2-40B4-BE49-F238E27FC236}">
                  <a16:creationId xmlns:a16="http://schemas.microsoft.com/office/drawing/2014/main" id="{DA3B999F-D153-2D26-A3F9-A904E7DF85D4}"/>
                </a:ext>
              </a:extLst>
            </p:cNvPr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783;p43">
              <a:extLst>
                <a:ext uri="{FF2B5EF4-FFF2-40B4-BE49-F238E27FC236}">
                  <a16:creationId xmlns:a16="http://schemas.microsoft.com/office/drawing/2014/main" id="{5D98A03B-8D7B-62E5-54F7-9F3CCE22F6CA}"/>
                </a:ext>
              </a:extLst>
            </p:cNvPr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784;p43">
              <a:extLst>
                <a:ext uri="{FF2B5EF4-FFF2-40B4-BE49-F238E27FC236}">
                  <a16:creationId xmlns:a16="http://schemas.microsoft.com/office/drawing/2014/main" id="{4FD6F8DC-57ED-7093-CCC1-C78925C15538}"/>
                </a:ext>
              </a:extLst>
            </p:cNvPr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785;p43">
              <a:extLst>
                <a:ext uri="{FF2B5EF4-FFF2-40B4-BE49-F238E27FC236}">
                  <a16:creationId xmlns:a16="http://schemas.microsoft.com/office/drawing/2014/main" id="{E04945FE-1BA4-67A2-22AA-DB9BBC53F24F}"/>
                </a:ext>
              </a:extLst>
            </p:cNvPr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786;p43">
              <a:extLst>
                <a:ext uri="{FF2B5EF4-FFF2-40B4-BE49-F238E27FC236}">
                  <a16:creationId xmlns:a16="http://schemas.microsoft.com/office/drawing/2014/main" id="{84CAF5D3-C0F3-DD6E-D1F1-CA92794FFB3F}"/>
                </a:ext>
              </a:extLst>
            </p:cNvPr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787;p43">
              <a:extLst>
                <a:ext uri="{FF2B5EF4-FFF2-40B4-BE49-F238E27FC236}">
                  <a16:creationId xmlns:a16="http://schemas.microsoft.com/office/drawing/2014/main" id="{22E3BED4-39B7-0E11-26A0-C710D32A2B7A}"/>
                </a:ext>
              </a:extLst>
            </p:cNvPr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788;p43">
              <a:extLst>
                <a:ext uri="{FF2B5EF4-FFF2-40B4-BE49-F238E27FC236}">
                  <a16:creationId xmlns:a16="http://schemas.microsoft.com/office/drawing/2014/main" id="{2B4FC78B-9090-0C9A-A0AF-1289E269061E}"/>
                </a:ext>
              </a:extLst>
            </p:cNvPr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789;p43">
              <a:extLst>
                <a:ext uri="{FF2B5EF4-FFF2-40B4-BE49-F238E27FC236}">
                  <a16:creationId xmlns:a16="http://schemas.microsoft.com/office/drawing/2014/main" id="{C2913B15-F954-EA62-AD57-6B84C28E89A2}"/>
                </a:ext>
              </a:extLst>
            </p:cNvPr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790;p43">
              <a:extLst>
                <a:ext uri="{FF2B5EF4-FFF2-40B4-BE49-F238E27FC236}">
                  <a16:creationId xmlns:a16="http://schemas.microsoft.com/office/drawing/2014/main" id="{75DE98EC-EC3E-A44B-26F7-5327D7364163}"/>
                </a:ext>
              </a:extLst>
            </p:cNvPr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791;p43">
              <a:extLst>
                <a:ext uri="{FF2B5EF4-FFF2-40B4-BE49-F238E27FC236}">
                  <a16:creationId xmlns:a16="http://schemas.microsoft.com/office/drawing/2014/main" id="{31C44DF3-0527-A9F7-6D15-F327738A57E0}"/>
                </a:ext>
              </a:extLst>
            </p:cNvPr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792;p43">
              <a:extLst>
                <a:ext uri="{FF2B5EF4-FFF2-40B4-BE49-F238E27FC236}">
                  <a16:creationId xmlns:a16="http://schemas.microsoft.com/office/drawing/2014/main" id="{1B3CAA35-27FC-EC9A-F007-7320E26A0100}"/>
                </a:ext>
              </a:extLst>
            </p:cNvPr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793;p43">
              <a:extLst>
                <a:ext uri="{FF2B5EF4-FFF2-40B4-BE49-F238E27FC236}">
                  <a16:creationId xmlns:a16="http://schemas.microsoft.com/office/drawing/2014/main" id="{4D502C09-40DD-9F3B-5D45-D9EF80FC7825}"/>
                </a:ext>
              </a:extLst>
            </p:cNvPr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794;p43">
              <a:extLst>
                <a:ext uri="{FF2B5EF4-FFF2-40B4-BE49-F238E27FC236}">
                  <a16:creationId xmlns:a16="http://schemas.microsoft.com/office/drawing/2014/main" id="{4E8B3F67-EA9D-3D7A-7E9E-9495A58C1AAA}"/>
                </a:ext>
              </a:extLst>
            </p:cNvPr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795;p43">
              <a:extLst>
                <a:ext uri="{FF2B5EF4-FFF2-40B4-BE49-F238E27FC236}">
                  <a16:creationId xmlns:a16="http://schemas.microsoft.com/office/drawing/2014/main" id="{C1613347-FF1E-3767-1DAE-B43B85F92490}"/>
                </a:ext>
              </a:extLst>
            </p:cNvPr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796;p43">
              <a:extLst>
                <a:ext uri="{FF2B5EF4-FFF2-40B4-BE49-F238E27FC236}">
                  <a16:creationId xmlns:a16="http://schemas.microsoft.com/office/drawing/2014/main" id="{5BDACE9D-B61E-351A-C632-4BACDCA15F55}"/>
                </a:ext>
              </a:extLst>
            </p:cNvPr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797;p43">
              <a:extLst>
                <a:ext uri="{FF2B5EF4-FFF2-40B4-BE49-F238E27FC236}">
                  <a16:creationId xmlns:a16="http://schemas.microsoft.com/office/drawing/2014/main" id="{F22FF61B-307E-FB76-D0A3-61097C6B8CFF}"/>
                </a:ext>
              </a:extLst>
            </p:cNvPr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798;p43">
              <a:extLst>
                <a:ext uri="{FF2B5EF4-FFF2-40B4-BE49-F238E27FC236}">
                  <a16:creationId xmlns:a16="http://schemas.microsoft.com/office/drawing/2014/main" id="{26CBB0B4-B528-CA4B-2BDD-F8AB1241CC31}"/>
                </a:ext>
              </a:extLst>
            </p:cNvPr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799;p43">
              <a:extLst>
                <a:ext uri="{FF2B5EF4-FFF2-40B4-BE49-F238E27FC236}">
                  <a16:creationId xmlns:a16="http://schemas.microsoft.com/office/drawing/2014/main" id="{40CA6131-D92F-1E1D-D005-1180EACDE41B}"/>
                </a:ext>
              </a:extLst>
            </p:cNvPr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800;p43">
              <a:extLst>
                <a:ext uri="{FF2B5EF4-FFF2-40B4-BE49-F238E27FC236}">
                  <a16:creationId xmlns:a16="http://schemas.microsoft.com/office/drawing/2014/main" id="{A0A45CB2-EDA6-DD69-C8C7-FDD656DFDA1C}"/>
                </a:ext>
              </a:extLst>
            </p:cNvPr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801;p43">
              <a:extLst>
                <a:ext uri="{FF2B5EF4-FFF2-40B4-BE49-F238E27FC236}">
                  <a16:creationId xmlns:a16="http://schemas.microsoft.com/office/drawing/2014/main" id="{C220946F-1410-2C99-1187-A0364F240E4E}"/>
                </a:ext>
              </a:extLst>
            </p:cNvPr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802;p43">
              <a:extLst>
                <a:ext uri="{FF2B5EF4-FFF2-40B4-BE49-F238E27FC236}">
                  <a16:creationId xmlns:a16="http://schemas.microsoft.com/office/drawing/2014/main" id="{261E793F-19F9-6C5B-4D55-C91660DF6304}"/>
                </a:ext>
              </a:extLst>
            </p:cNvPr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803;p43">
              <a:extLst>
                <a:ext uri="{FF2B5EF4-FFF2-40B4-BE49-F238E27FC236}">
                  <a16:creationId xmlns:a16="http://schemas.microsoft.com/office/drawing/2014/main" id="{44B086C4-67EE-2085-E0D4-29749806F413}"/>
                </a:ext>
              </a:extLst>
            </p:cNvPr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804;p43">
              <a:extLst>
                <a:ext uri="{FF2B5EF4-FFF2-40B4-BE49-F238E27FC236}">
                  <a16:creationId xmlns:a16="http://schemas.microsoft.com/office/drawing/2014/main" id="{14DEDE80-415D-C82C-92B3-46B18A5FC8EC}"/>
                </a:ext>
              </a:extLst>
            </p:cNvPr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805;p43">
              <a:extLst>
                <a:ext uri="{FF2B5EF4-FFF2-40B4-BE49-F238E27FC236}">
                  <a16:creationId xmlns:a16="http://schemas.microsoft.com/office/drawing/2014/main" id="{BEECCD58-C849-1CC8-995B-4006498B8B8B}"/>
                </a:ext>
              </a:extLst>
            </p:cNvPr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806;p43">
              <a:extLst>
                <a:ext uri="{FF2B5EF4-FFF2-40B4-BE49-F238E27FC236}">
                  <a16:creationId xmlns:a16="http://schemas.microsoft.com/office/drawing/2014/main" id="{37CC62F5-4876-6ABB-4590-ACA4A9DD684B}"/>
                </a:ext>
              </a:extLst>
            </p:cNvPr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807;p43">
              <a:extLst>
                <a:ext uri="{FF2B5EF4-FFF2-40B4-BE49-F238E27FC236}">
                  <a16:creationId xmlns:a16="http://schemas.microsoft.com/office/drawing/2014/main" id="{059D8470-1989-869C-941F-B391D71EEEAB}"/>
                </a:ext>
              </a:extLst>
            </p:cNvPr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808;p43">
              <a:extLst>
                <a:ext uri="{FF2B5EF4-FFF2-40B4-BE49-F238E27FC236}">
                  <a16:creationId xmlns:a16="http://schemas.microsoft.com/office/drawing/2014/main" id="{67437E3B-2A67-C4AD-880E-61012660B601}"/>
                </a:ext>
              </a:extLst>
            </p:cNvPr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809;p43">
              <a:extLst>
                <a:ext uri="{FF2B5EF4-FFF2-40B4-BE49-F238E27FC236}">
                  <a16:creationId xmlns:a16="http://schemas.microsoft.com/office/drawing/2014/main" id="{868648DA-6FE6-0034-200D-43ADB43D1D51}"/>
                </a:ext>
              </a:extLst>
            </p:cNvPr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810;p43">
              <a:extLst>
                <a:ext uri="{FF2B5EF4-FFF2-40B4-BE49-F238E27FC236}">
                  <a16:creationId xmlns:a16="http://schemas.microsoft.com/office/drawing/2014/main" id="{F9D47E4E-2289-FE04-C312-3504C44EA9CC}"/>
                </a:ext>
              </a:extLst>
            </p:cNvPr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811;p43">
              <a:extLst>
                <a:ext uri="{FF2B5EF4-FFF2-40B4-BE49-F238E27FC236}">
                  <a16:creationId xmlns:a16="http://schemas.microsoft.com/office/drawing/2014/main" id="{934977C4-E257-8483-189D-B2663EABF321}"/>
                </a:ext>
              </a:extLst>
            </p:cNvPr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812;p43">
              <a:extLst>
                <a:ext uri="{FF2B5EF4-FFF2-40B4-BE49-F238E27FC236}">
                  <a16:creationId xmlns:a16="http://schemas.microsoft.com/office/drawing/2014/main" id="{88408887-EE4B-75BB-F60A-84E30A83F4D3}"/>
                </a:ext>
              </a:extLst>
            </p:cNvPr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813;p43">
              <a:extLst>
                <a:ext uri="{FF2B5EF4-FFF2-40B4-BE49-F238E27FC236}">
                  <a16:creationId xmlns:a16="http://schemas.microsoft.com/office/drawing/2014/main" id="{4F40754D-B7D7-9CEA-D2CE-F1EA04E62053}"/>
                </a:ext>
              </a:extLst>
            </p:cNvPr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814;p43">
              <a:extLst>
                <a:ext uri="{FF2B5EF4-FFF2-40B4-BE49-F238E27FC236}">
                  <a16:creationId xmlns:a16="http://schemas.microsoft.com/office/drawing/2014/main" id="{78164768-4110-EDAF-B7D5-56115805CB4E}"/>
                </a:ext>
              </a:extLst>
            </p:cNvPr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815;p43">
              <a:extLst>
                <a:ext uri="{FF2B5EF4-FFF2-40B4-BE49-F238E27FC236}">
                  <a16:creationId xmlns:a16="http://schemas.microsoft.com/office/drawing/2014/main" id="{1D1F24FB-1241-8675-13F0-82EBB2AC03C6}"/>
                </a:ext>
              </a:extLst>
            </p:cNvPr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816;p43">
              <a:extLst>
                <a:ext uri="{FF2B5EF4-FFF2-40B4-BE49-F238E27FC236}">
                  <a16:creationId xmlns:a16="http://schemas.microsoft.com/office/drawing/2014/main" id="{F067DF5A-3C81-951E-D3E1-61916DE371C7}"/>
                </a:ext>
              </a:extLst>
            </p:cNvPr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817;p43">
              <a:extLst>
                <a:ext uri="{FF2B5EF4-FFF2-40B4-BE49-F238E27FC236}">
                  <a16:creationId xmlns:a16="http://schemas.microsoft.com/office/drawing/2014/main" id="{99098EE5-4D59-8E9D-B408-66B4A1E5E0DD}"/>
                </a:ext>
              </a:extLst>
            </p:cNvPr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818;p43">
              <a:extLst>
                <a:ext uri="{FF2B5EF4-FFF2-40B4-BE49-F238E27FC236}">
                  <a16:creationId xmlns:a16="http://schemas.microsoft.com/office/drawing/2014/main" id="{183A3AA0-7F09-DF9F-2429-37867A1E152C}"/>
                </a:ext>
              </a:extLst>
            </p:cNvPr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819;p43">
              <a:extLst>
                <a:ext uri="{FF2B5EF4-FFF2-40B4-BE49-F238E27FC236}">
                  <a16:creationId xmlns:a16="http://schemas.microsoft.com/office/drawing/2014/main" id="{2CEA74BE-22C4-3BCE-5820-609794F0DAB5}"/>
                </a:ext>
              </a:extLst>
            </p:cNvPr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820;p43">
              <a:extLst>
                <a:ext uri="{FF2B5EF4-FFF2-40B4-BE49-F238E27FC236}">
                  <a16:creationId xmlns:a16="http://schemas.microsoft.com/office/drawing/2014/main" id="{CDA166EC-9EDF-FB00-29D7-6FCEDBE2D08D}"/>
                </a:ext>
              </a:extLst>
            </p:cNvPr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821;p43">
              <a:extLst>
                <a:ext uri="{FF2B5EF4-FFF2-40B4-BE49-F238E27FC236}">
                  <a16:creationId xmlns:a16="http://schemas.microsoft.com/office/drawing/2014/main" id="{436BBCBC-8E59-BBA2-C54A-3E1D4E67658D}"/>
                </a:ext>
              </a:extLst>
            </p:cNvPr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822;p43">
              <a:extLst>
                <a:ext uri="{FF2B5EF4-FFF2-40B4-BE49-F238E27FC236}">
                  <a16:creationId xmlns:a16="http://schemas.microsoft.com/office/drawing/2014/main" id="{F6426409-5789-6D8D-A664-8C5F00ABCA91}"/>
                </a:ext>
              </a:extLst>
            </p:cNvPr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823;p43">
              <a:extLst>
                <a:ext uri="{FF2B5EF4-FFF2-40B4-BE49-F238E27FC236}">
                  <a16:creationId xmlns:a16="http://schemas.microsoft.com/office/drawing/2014/main" id="{537E4ECC-4653-4DE6-4E78-87581B96D805}"/>
                </a:ext>
              </a:extLst>
            </p:cNvPr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824;p43">
              <a:extLst>
                <a:ext uri="{FF2B5EF4-FFF2-40B4-BE49-F238E27FC236}">
                  <a16:creationId xmlns:a16="http://schemas.microsoft.com/office/drawing/2014/main" id="{9D6D4077-27B5-9807-0C32-BD71EFA63856}"/>
                </a:ext>
              </a:extLst>
            </p:cNvPr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825;p43">
              <a:extLst>
                <a:ext uri="{FF2B5EF4-FFF2-40B4-BE49-F238E27FC236}">
                  <a16:creationId xmlns:a16="http://schemas.microsoft.com/office/drawing/2014/main" id="{DB4858E9-FD23-1B67-2AD6-77915692EFBC}"/>
                </a:ext>
              </a:extLst>
            </p:cNvPr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826;p43">
              <a:extLst>
                <a:ext uri="{FF2B5EF4-FFF2-40B4-BE49-F238E27FC236}">
                  <a16:creationId xmlns:a16="http://schemas.microsoft.com/office/drawing/2014/main" id="{487C25E0-0C26-68D6-ED78-C13DA22E13E3}"/>
                </a:ext>
              </a:extLst>
            </p:cNvPr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827;p43">
              <a:extLst>
                <a:ext uri="{FF2B5EF4-FFF2-40B4-BE49-F238E27FC236}">
                  <a16:creationId xmlns:a16="http://schemas.microsoft.com/office/drawing/2014/main" id="{6C591EA1-B0C5-447A-EEC3-5EAC473A9F84}"/>
                </a:ext>
              </a:extLst>
            </p:cNvPr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828;p43">
              <a:extLst>
                <a:ext uri="{FF2B5EF4-FFF2-40B4-BE49-F238E27FC236}">
                  <a16:creationId xmlns:a16="http://schemas.microsoft.com/office/drawing/2014/main" id="{04D7B277-0191-276D-1B76-F00FCF7C5D27}"/>
                </a:ext>
              </a:extLst>
            </p:cNvPr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829;p43">
              <a:extLst>
                <a:ext uri="{FF2B5EF4-FFF2-40B4-BE49-F238E27FC236}">
                  <a16:creationId xmlns:a16="http://schemas.microsoft.com/office/drawing/2014/main" id="{FFE3228E-14EB-C13D-8592-8C130A489018}"/>
                </a:ext>
              </a:extLst>
            </p:cNvPr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830;p43">
              <a:extLst>
                <a:ext uri="{FF2B5EF4-FFF2-40B4-BE49-F238E27FC236}">
                  <a16:creationId xmlns:a16="http://schemas.microsoft.com/office/drawing/2014/main" id="{C04D3AF4-13A6-1906-EEDD-41505D0AAD9D}"/>
                </a:ext>
              </a:extLst>
            </p:cNvPr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831;p43">
              <a:extLst>
                <a:ext uri="{FF2B5EF4-FFF2-40B4-BE49-F238E27FC236}">
                  <a16:creationId xmlns:a16="http://schemas.microsoft.com/office/drawing/2014/main" id="{3EDB171F-AAB0-D7B7-35BB-C95CD9029EB7}"/>
                </a:ext>
              </a:extLst>
            </p:cNvPr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832;p43">
              <a:extLst>
                <a:ext uri="{FF2B5EF4-FFF2-40B4-BE49-F238E27FC236}">
                  <a16:creationId xmlns:a16="http://schemas.microsoft.com/office/drawing/2014/main" id="{4B5CE6A8-C9CB-8936-5F69-3ABDB2D9AE56}"/>
                </a:ext>
              </a:extLst>
            </p:cNvPr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33;p43">
              <a:extLst>
                <a:ext uri="{FF2B5EF4-FFF2-40B4-BE49-F238E27FC236}">
                  <a16:creationId xmlns:a16="http://schemas.microsoft.com/office/drawing/2014/main" id="{48D9DC69-F8F0-AA17-C6A8-959A76386C28}"/>
                </a:ext>
              </a:extLst>
            </p:cNvPr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834;p43">
              <a:extLst>
                <a:ext uri="{FF2B5EF4-FFF2-40B4-BE49-F238E27FC236}">
                  <a16:creationId xmlns:a16="http://schemas.microsoft.com/office/drawing/2014/main" id="{E57DF9F5-BCBE-1B63-E345-7EEBEEC599FC}"/>
                </a:ext>
              </a:extLst>
            </p:cNvPr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835;p43">
              <a:extLst>
                <a:ext uri="{FF2B5EF4-FFF2-40B4-BE49-F238E27FC236}">
                  <a16:creationId xmlns:a16="http://schemas.microsoft.com/office/drawing/2014/main" id="{ED0F5155-66F2-FB33-B4DD-82F3EFF0D053}"/>
                </a:ext>
              </a:extLst>
            </p:cNvPr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836;p43">
              <a:extLst>
                <a:ext uri="{FF2B5EF4-FFF2-40B4-BE49-F238E27FC236}">
                  <a16:creationId xmlns:a16="http://schemas.microsoft.com/office/drawing/2014/main" id="{B4C4D264-76F6-348A-E811-1CEABC7E5A74}"/>
                </a:ext>
              </a:extLst>
            </p:cNvPr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837;p43">
              <a:extLst>
                <a:ext uri="{FF2B5EF4-FFF2-40B4-BE49-F238E27FC236}">
                  <a16:creationId xmlns:a16="http://schemas.microsoft.com/office/drawing/2014/main" id="{15843175-9C26-15D6-2466-39297B04BD34}"/>
                </a:ext>
              </a:extLst>
            </p:cNvPr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838;p43">
              <a:extLst>
                <a:ext uri="{FF2B5EF4-FFF2-40B4-BE49-F238E27FC236}">
                  <a16:creationId xmlns:a16="http://schemas.microsoft.com/office/drawing/2014/main" id="{B0180514-0620-063E-F637-ADD00EF6BDC5}"/>
                </a:ext>
              </a:extLst>
            </p:cNvPr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839;p43">
              <a:extLst>
                <a:ext uri="{FF2B5EF4-FFF2-40B4-BE49-F238E27FC236}">
                  <a16:creationId xmlns:a16="http://schemas.microsoft.com/office/drawing/2014/main" id="{C245B3B1-54A8-C6E4-B4AB-DB73109EED77}"/>
                </a:ext>
              </a:extLst>
            </p:cNvPr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840;p43">
              <a:extLst>
                <a:ext uri="{FF2B5EF4-FFF2-40B4-BE49-F238E27FC236}">
                  <a16:creationId xmlns:a16="http://schemas.microsoft.com/office/drawing/2014/main" id="{7C2575B7-6A72-5F1E-E5B4-59F372B9707D}"/>
                </a:ext>
              </a:extLst>
            </p:cNvPr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841;p43">
              <a:extLst>
                <a:ext uri="{FF2B5EF4-FFF2-40B4-BE49-F238E27FC236}">
                  <a16:creationId xmlns:a16="http://schemas.microsoft.com/office/drawing/2014/main" id="{FD4F5DDE-9DFE-A771-624A-723A9B7475BC}"/>
                </a:ext>
              </a:extLst>
            </p:cNvPr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842;p43">
              <a:extLst>
                <a:ext uri="{FF2B5EF4-FFF2-40B4-BE49-F238E27FC236}">
                  <a16:creationId xmlns:a16="http://schemas.microsoft.com/office/drawing/2014/main" id="{99676C67-2039-903E-D434-FEB8D48BBC12}"/>
                </a:ext>
              </a:extLst>
            </p:cNvPr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843;p43">
              <a:extLst>
                <a:ext uri="{FF2B5EF4-FFF2-40B4-BE49-F238E27FC236}">
                  <a16:creationId xmlns:a16="http://schemas.microsoft.com/office/drawing/2014/main" id="{8521E167-348D-E655-8CA5-81AA7CF75FC0}"/>
                </a:ext>
              </a:extLst>
            </p:cNvPr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844;p43">
              <a:extLst>
                <a:ext uri="{FF2B5EF4-FFF2-40B4-BE49-F238E27FC236}">
                  <a16:creationId xmlns:a16="http://schemas.microsoft.com/office/drawing/2014/main" id="{396D9D6B-831C-569A-02FE-C0E3EB18B732}"/>
                </a:ext>
              </a:extLst>
            </p:cNvPr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845;p43">
              <a:extLst>
                <a:ext uri="{FF2B5EF4-FFF2-40B4-BE49-F238E27FC236}">
                  <a16:creationId xmlns:a16="http://schemas.microsoft.com/office/drawing/2014/main" id="{98E953C3-C9FA-336F-FD81-887D89C42904}"/>
                </a:ext>
              </a:extLst>
            </p:cNvPr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846;p43">
              <a:extLst>
                <a:ext uri="{FF2B5EF4-FFF2-40B4-BE49-F238E27FC236}">
                  <a16:creationId xmlns:a16="http://schemas.microsoft.com/office/drawing/2014/main" id="{B7795AD7-1FF4-B534-38B0-BAB679CA955F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847;p43">
              <a:extLst>
                <a:ext uri="{FF2B5EF4-FFF2-40B4-BE49-F238E27FC236}">
                  <a16:creationId xmlns:a16="http://schemas.microsoft.com/office/drawing/2014/main" id="{F2AEA1AD-093D-279F-CEF9-391E398AF781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848;p43">
              <a:extLst>
                <a:ext uri="{FF2B5EF4-FFF2-40B4-BE49-F238E27FC236}">
                  <a16:creationId xmlns:a16="http://schemas.microsoft.com/office/drawing/2014/main" id="{FE13E6A5-9D87-E7B4-6BA9-208380A97FF1}"/>
                </a:ext>
              </a:extLst>
            </p:cNvPr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49;p43">
              <a:extLst>
                <a:ext uri="{FF2B5EF4-FFF2-40B4-BE49-F238E27FC236}">
                  <a16:creationId xmlns:a16="http://schemas.microsoft.com/office/drawing/2014/main" id="{DF863C25-6F24-0091-BCCC-1D661F1C37BF}"/>
                </a:ext>
              </a:extLst>
            </p:cNvPr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850;p43">
              <a:extLst>
                <a:ext uri="{FF2B5EF4-FFF2-40B4-BE49-F238E27FC236}">
                  <a16:creationId xmlns:a16="http://schemas.microsoft.com/office/drawing/2014/main" id="{6366710B-94A1-FE0F-827B-F726DB3C4885}"/>
                </a:ext>
              </a:extLst>
            </p:cNvPr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851;p43">
              <a:extLst>
                <a:ext uri="{FF2B5EF4-FFF2-40B4-BE49-F238E27FC236}">
                  <a16:creationId xmlns:a16="http://schemas.microsoft.com/office/drawing/2014/main" id="{B3CB59C3-43E3-513E-B8D8-3AB17F733901}"/>
                </a:ext>
              </a:extLst>
            </p:cNvPr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852;p43">
              <a:extLst>
                <a:ext uri="{FF2B5EF4-FFF2-40B4-BE49-F238E27FC236}">
                  <a16:creationId xmlns:a16="http://schemas.microsoft.com/office/drawing/2014/main" id="{EA94E13A-7F64-5092-CBC2-7121647CDABB}"/>
                </a:ext>
              </a:extLst>
            </p:cNvPr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853;p43">
              <a:extLst>
                <a:ext uri="{FF2B5EF4-FFF2-40B4-BE49-F238E27FC236}">
                  <a16:creationId xmlns:a16="http://schemas.microsoft.com/office/drawing/2014/main" id="{8902B01C-460A-42EF-33B1-BDFD9EC8A82F}"/>
                </a:ext>
              </a:extLst>
            </p:cNvPr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854;p43">
              <a:extLst>
                <a:ext uri="{FF2B5EF4-FFF2-40B4-BE49-F238E27FC236}">
                  <a16:creationId xmlns:a16="http://schemas.microsoft.com/office/drawing/2014/main" id="{78C73485-0CC8-0F5F-5CFC-EF3E48A6168C}"/>
                </a:ext>
              </a:extLst>
            </p:cNvPr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855;p43">
              <a:extLst>
                <a:ext uri="{FF2B5EF4-FFF2-40B4-BE49-F238E27FC236}">
                  <a16:creationId xmlns:a16="http://schemas.microsoft.com/office/drawing/2014/main" id="{A175C631-E50E-66BF-F818-D61D1262452A}"/>
                </a:ext>
              </a:extLst>
            </p:cNvPr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856;p43">
              <a:extLst>
                <a:ext uri="{FF2B5EF4-FFF2-40B4-BE49-F238E27FC236}">
                  <a16:creationId xmlns:a16="http://schemas.microsoft.com/office/drawing/2014/main" id="{5B63CEE1-B857-FE18-4B7F-E2916E4E7639}"/>
                </a:ext>
              </a:extLst>
            </p:cNvPr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857;p43">
              <a:extLst>
                <a:ext uri="{FF2B5EF4-FFF2-40B4-BE49-F238E27FC236}">
                  <a16:creationId xmlns:a16="http://schemas.microsoft.com/office/drawing/2014/main" id="{109644B8-9054-04E8-B31A-42C05A99BA62}"/>
                </a:ext>
              </a:extLst>
            </p:cNvPr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858;p43">
              <a:extLst>
                <a:ext uri="{FF2B5EF4-FFF2-40B4-BE49-F238E27FC236}">
                  <a16:creationId xmlns:a16="http://schemas.microsoft.com/office/drawing/2014/main" id="{08372347-178D-302C-4794-707F5D7CCB78}"/>
                </a:ext>
              </a:extLst>
            </p:cNvPr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859;p43">
              <a:extLst>
                <a:ext uri="{FF2B5EF4-FFF2-40B4-BE49-F238E27FC236}">
                  <a16:creationId xmlns:a16="http://schemas.microsoft.com/office/drawing/2014/main" id="{53C5E1A1-A734-6E80-C5E0-92FE9ABB1ED1}"/>
                </a:ext>
              </a:extLst>
            </p:cNvPr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860;p43">
              <a:extLst>
                <a:ext uri="{FF2B5EF4-FFF2-40B4-BE49-F238E27FC236}">
                  <a16:creationId xmlns:a16="http://schemas.microsoft.com/office/drawing/2014/main" id="{7B8A5EF3-8A11-D8A2-7828-88D7FDCB9637}"/>
                </a:ext>
              </a:extLst>
            </p:cNvPr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861;p43">
              <a:extLst>
                <a:ext uri="{FF2B5EF4-FFF2-40B4-BE49-F238E27FC236}">
                  <a16:creationId xmlns:a16="http://schemas.microsoft.com/office/drawing/2014/main" id="{80954F66-83FE-3BD2-CE47-79776A5C83D5}"/>
                </a:ext>
              </a:extLst>
            </p:cNvPr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862;p43">
              <a:extLst>
                <a:ext uri="{FF2B5EF4-FFF2-40B4-BE49-F238E27FC236}">
                  <a16:creationId xmlns:a16="http://schemas.microsoft.com/office/drawing/2014/main" id="{5A93F13A-C510-7AD3-EEBA-C817EEEA8F5B}"/>
                </a:ext>
              </a:extLst>
            </p:cNvPr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863;p43">
              <a:extLst>
                <a:ext uri="{FF2B5EF4-FFF2-40B4-BE49-F238E27FC236}">
                  <a16:creationId xmlns:a16="http://schemas.microsoft.com/office/drawing/2014/main" id="{22F9C9DC-B6F6-515F-FB7A-0F71F9E8A46D}"/>
                </a:ext>
              </a:extLst>
            </p:cNvPr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864;p43">
              <a:extLst>
                <a:ext uri="{FF2B5EF4-FFF2-40B4-BE49-F238E27FC236}">
                  <a16:creationId xmlns:a16="http://schemas.microsoft.com/office/drawing/2014/main" id="{C902B9CA-F93D-3E44-4FC3-50B6CF359664}"/>
                </a:ext>
              </a:extLst>
            </p:cNvPr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865;p43">
              <a:extLst>
                <a:ext uri="{FF2B5EF4-FFF2-40B4-BE49-F238E27FC236}">
                  <a16:creationId xmlns:a16="http://schemas.microsoft.com/office/drawing/2014/main" id="{448B7182-A20A-8530-C032-E7C3F865D856}"/>
                </a:ext>
              </a:extLst>
            </p:cNvPr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866;p43">
              <a:extLst>
                <a:ext uri="{FF2B5EF4-FFF2-40B4-BE49-F238E27FC236}">
                  <a16:creationId xmlns:a16="http://schemas.microsoft.com/office/drawing/2014/main" id="{48E0FE00-5BB4-5279-9882-7432F11336CD}"/>
                </a:ext>
              </a:extLst>
            </p:cNvPr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867;p43">
              <a:extLst>
                <a:ext uri="{FF2B5EF4-FFF2-40B4-BE49-F238E27FC236}">
                  <a16:creationId xmlns:a16="http://schemas.microsoft.com/office/drawing/2014/main" id="{667672A5-A355-2704-0F8C-2937FCA1A7B5}"/>
                </a:ext>
              </a:extLst>
            </p:cNvPr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868;p43">
              <a:extLst>
                <a:ext uri="{FF2B5EF4-FFF2-40B4-BE49-F238E27FC236}">
                  <a16:creationId xmlns:a16="http://schemas.microsoft.com/office/drawing/2014/main" id="{6472D960-F88C-9C8F-A1D3-4200423BB909}"/>
                </a:ext>
              </a:extLst>
            </p:cNvPr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869;p43">
              <a:extLst>
                <a:ext uri="{FF2B5EF4-FFF2-40B4-BE49-F238E27FC236}">
                  <a16:creationId xmlns:a16="http://schemas.microsoft.com/office/drawing/2014/main" id="{FF8B9268-B7F0-A349-E1E6-5A74D337DC0B}"/>
                </a:ext>
              </a:extLst>
            </p:cNvPr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870;p43">
              <a:extLst>
                <a:ext uri="{FF2B5EF4-FFF2-40B4-BE49-F238E27FC236}">
                  <a16:creationId xmlns:a16="http://schemas.microsoft.com/office/drawing/2014/main" id="{11A71532-D7D1-D884-2747-9E61BC9C73CE}"/>
                </a:ext>
              </a:extLst>
            </p:cNvPr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871;p43">
              <a:extLst>
                <a:ext uri="{FF2B5EF4-FFF2-40B4-BE49-F238E27FC236}">
                  <a16:creationId xmlns:a16="http://schemas.microsoft.com/office/drawing/2014/main" id="{064E7733-D966-59C6-082E-AE21B148F7A2}"/>
                </a:ext>
              </a:extLst>
            </p:cNvPr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499CF037-E6D8-DDEA-B3D8-8866D7708548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3 / 30</a:t>
            </a:r>
          </a:p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E62F4470-9B6A-FB21-C069-6B2257D03589}"/>
              </a:ext>
            </a:extLst>
          </p:cNvPr>
          <p:cNvSpPr/>
          <p:nvPr/>
        </p:nvSpPr>
        <p:spPr>
          <a:xfrm>
            <a:off x="159838" y="2207019"/>
            <a:ext cx="3708533" cy="871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 to Computer Vision |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 Libraries | Basic programs</a:t>
            </a:r>
            <a:endParaRPr lang="en-IN" sz="2000" dirty="0"/>
          </a:p>
        </p:txBody>
      </p:sp>
      <p:pic>
        <p:nvPicPr>
          <p:cNvPr id="1127" name="Picture 4" descr="C:\Users\Admin\Desktop\logo.png">
            <a:extLst>
              <a:ext uri="{FF2B5EF4-FFF2-40B4-BE49-F238E27FC236}">
                <a16:creationId xmlns:a16="http://schemas.microsoft.com/office/drawing/2014/main" id="{0C152EBF-789E-BF88-C6AA-81B51009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322" y="397073"/>
            <a:ext cx="3994829" cy="572700"/>
          </a:xfrm>
        </p:spPr>
        <p:txBody>
          <a:bodyPr/>
          <a:lstStyle/>
          <a:p>
            <a:r>
              <a:rPr lang="en-US" dirty="0"/>
              <a:t>Google Review</a:t>
            </a:r>
            <a:endParaRPr lang="en-IN" dirty="0"/>
          </a:p>
        </p:txBody>
      </p:sp>
      <p:pic>
        <p:nvPicPr>
          <p:cNvPr id="2054" name="Picture 6" descr="Review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67" y="1537586"/>
            <a:ext cx="3527425" cy="23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2" y="1377840"/>
            <a:ext cx="4063350" cy="303816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81665" y="1814051"/>
            <a:ext cx="1762657" cy="243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1305826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14361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665437" y="2148990"/>
            <a:ext cx="4968603" cy="170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</a:t>
            </a:r>
          </a:p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Vision</a:t>
            </a:r>
            <a:endParaRPr lang="ta-IN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175394-BA59-8A36-5994-014979514EAD}"/>
              </a:ext>
            </a:extLst>
          </p:cNvPr>
          <p:cNvSpPr txBox="1"/>
          <p:nvPr/>
        </p:nvSpPr>
        <p:spPr>
          <a:xfrm>
            <a:off x="5557673" y="3924172"/>
            <a:ext cx="358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 | Libraries | Basic programs</a:t>
            </a:r>
            <a:endParaRPr lang="en-IN" sz="1800" dirty="0"/>
          </a:p>
        </p:txBody>
      </p:sp>
      <p:pic>
        <p:nvPicPr>
          <p:cNvPr id="2050" name="Picture 2" descr="Free vector eye tracking technology abstract concept illustration">
            <a:extLst>
              <a:ext uri="{FF2B5EF4-FFF2-40B4-BE49-F238E27FC236}">
                <a16:creationId xmlns:a16="http://schemas.microsoft.com/office/drawing/2014/main" id="{7C2C3D70-F539-FECE-F568-50E4BC7F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" y="1155433"/>
            <a:ext cx="3624943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FFF92D4E-7900-CF8C-F0CF-9C0E9246A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467" y="673981"/>
            <a:ext cx="5233066" cy="27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Basic programs on Computer Vision</a:t>
            </a:r>
            <a:endParaRPr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6" name="Picture 4" descr="Free vector gradient  npl illustration">
            <a:extLst>
              <a:ext uri="{FF2B5EF4-FFF2-40B4-BE49-F238E27FC236}">
                <a16:creationId xmlns:a16="http://schemas.microsoft.com/office/drawing/2014/main" id="{A8EE69B2-1BC3-3BC8-2561-E8AD06B57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885" r="10129" b="10811"/>
          <a:stretch/>
        </p:blipFill>
        <p:spPr bwMode="auto">
          <a:xfrm>
            <a:off x="801218" y="3082159"/>
            <a:ext cx="218352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vector sentiment analysis concept illustration">
            <a:extLst>
              <a:ext uri="{FF2B5EF4-FFF2-40B4-BE49-F238E27FC236}">
                <a16:creationId xmlns:a16="http://schemas.microsoft.com/office/drawing/2014/main" id="{31C7DACD-BB1D-9C30-1E5C-0B22402B7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16245" r="8468" b="16322"/>
          <a:stretch/>
        </p:blipFill>
        <p:spPr bwMode="auto">
          <a:xfrm>
            <a:off x="6159260" y="3168870"/>
            <a:ext cx="1843706" cy="15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2769161" y="1411013"/>
            <a:ext cx="4995355" cy="268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sz="20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numpy</a:t>
            </a:r>
            <a:r>
              <a:rPr lang="en-US" altLang="ko-KR" sz="20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as np </a:t>
            </a:r>
          </a:p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cv2 </a:t>
            </a:r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cv2.imread(‘sample2.jpg') cv2.imshow(‘show',</a:t>
            </a:r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</a:t>
            </a: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cv2.imwrite(‘photo.jpg',</a:t>
            </a:r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cv2.waitKey(0) </a:t>
            </a: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4142" y="633519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Read, S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ow &amp; Write an Image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86596A1-ECEC-1AD6-90FB-1DEBDC9B635B}"/>
              </a:ext>
            </a:extLst>
          </p:cNvPr>
          <p:cNvSpPr txBox="1">
            <a:spLocks/>
          </p:cNvSpPr>
          <p:nvPr/>
        </p:nvSpPr>
        <p:spPr>
          <a:xfrm>
            <a:off x="1831115" y="1743506"/>
            <a:ext cx="5992611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 = cv2.imread(‘sample1.png’)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cv2.cvtColor(image, cv2.COLOR_BGR2GRAY)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cv2.imwrite('gray_image.png', </a:t>
            </a:r>
            <a:r>
              <a:rPr lang="en-US" altLang="ko-KR" sz="1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cv2.imshow(‘</a:t>
            </a:r>
            <a:r>
              <a:rPr lang="en-US" altLang="ko-KR" sz="1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Color_image',image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cv2.imshow(‘</a:t>
            </a:r>
            <a:r>
              <a:rPr lang="en-US" altLang="ko-KR" sz="1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Grey_image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sz="1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       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EB661D73-228E-C2B0-66FB-5FBD70005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134" y="925180"/>
            <a:ext cx="754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Converting Color Image to Greyscale  Image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3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CDFBDCFA-5E7E-059D-E2FC-AE9DD3FB15D6}"/>
              </a:ext>
            </a:extLst>
          </p:cNvPr>
          <p:cNvSpPr txBox="1">
            <a:spLocks/>
          </p:cNvSpPr>
          <p:nvPr/>
        </p:nvSpPr>
        <p:spPr>
          <a:xfrm>
            <a:off x="2653705" y="1924810"/>
            <a:ext cx="3836589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 algn="l"/>
            <a:endParaRPr lang="en-US" altLang="ko-KR" sz="20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cv2.imread(‘sample2.jpg’)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 (</a:t>
            </a:r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img.shape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#(342, 548, 3)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 (</a:t>
            </a:r>
            <a:r>
              <a:rPr lang="en-US" altLang="ko-KR" sz="20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img.size</a:t>
            </a:r>
            <a:r>
              <a:rPr lang="en-US" altLang="ko-KR" sz="20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 #562248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B53C7F3B-2020-5498-D180-D01E6B7FC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123" y="933064"/>
            <a:ext cx="6612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Image Properties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7"/>
          <p:cNvSpPr txBox="1">
            <a:spLocks noGrp="1"/>
          </p:cNvSpPr>
          <p:nvPr>
            <p:ph type="body" idx="1"/>
          </p:nvPr>
        </p:nvSpPr>
        <p:spPr>
          <a:xfrm>
            <a:off x="445713" y="518901"/>
            <a:ext cx="8102877" cy="846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/>
              <a:t>Mindset of the Day</a:t>
            </a:r>
            <a:endParaRPr dirty="0"/>
          </a:p>
        </p:txBody>
      </p:sp>
      <p:grpSp>
        <p:nvGrpSpPr>
          <p:cNvPr id="1208" name="Google Shape;251;p41">
            <a:extLst>
              <a:ext uri="{FF2B5EF4-FFF2-40B4-BE49-F238E27FC236}">
                <a16:creationId xmlns:a16="http://schemas.microsoft.com/office/drawing/2014/main" id="{2B4A2290-C28A-B10E-B6F8-4571068681C2}"/>
              </a:ext>
            </a:extLst>
          </p:cNvPr>
          <p:cNvGrpSpPr/>
          <p:nvPr/>
        </p:nvGrpSpPr>
        <p:grpSpPr>
          <a:xfrm>
            <a:off x="5844733" y="1617708"/>
            <a:ext cx="2553622" cy="2860325"/>
            <a:chOff x="1380325" y="456475"/>
            <a:chExt cx="4827625" cy="4811100"/>
          </a:xfrm>
        </p:grpSpPr>
        <p:sp>
          <p:nvSpPr>
            <p:cNvPr id="1209" name="Google Shape;252;p41">
              <a:extLst>
                <a:ext uri="{FF2B5EF4-FFF2-40B4-BE49-F238E27FC236}">
                  <a16:creationId xmlns:a16="http://schemas.microsoft.com/office/drawing/2014/main" id="{12D2BD37-3283-74CC-A0AC-4E27917852D1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253;p41">
              <a:extLst>
                <a:ext uri="{FF2B5EF4-FFF2-40B4-BE49-F238E27FC236}">
                  <a16:creationId xmlns:a16="http://schemas.microsoft.com/office/drawing/2014/main" id="{FE0B2F22-26A2-5170-81EF-3088314D030C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54;p41">
              <a:extLst>
                <a:ext uri="{FF2B5EF4-FFF2-40B4-BE49-F238E27FC236}">
                  <a16:creationId xmlns:a16="http://schemas.microsoft.com/office/drawing/2014/main" id="{530E4D71-F37C-D712-8305-733618D15F06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55;p41">
              <a:extLst>
                <a:ext uri="{FF2B5EF4-FFF2-40B4-BE49-F238E27FC236}">
                  <a16:creationId xmlns:a16="http://schemas.microsoft.com/office/drawing/2014/main" id="{206D6BC8-A68F-918F-ECFB-063B786AF656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56;p41">
              <a:extLst>
                <a:ext uri="{FF2B5EF4-FFF2-40B4-BE49-F238E27FC236}">
                  <a16:creationId xmlns:a16="http://schemas.microsoft.com/office/drawing/2014/main" id="{74656500-E93E-F274-DCA2-FF2B93CF40F5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57;p41">
              <a:extLst>
                <a:ext uri="{FF2B5EF4-FFF2-40B4-BE49-F238E27FC236}">
                  <a16:creationId xmlns:a16="http://schemas.microsoft.com/office/drawing/2014/main" id="{3AFF707F-F9F1-C8FA-5FAE-BAF5BAA2A7C5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58;p41">
              <a:extLst>
                <a:ext uri="{FF2B5EF4-FFF2-40B4-BE49-F238E27FC236}">
                  <a16:creationId xmlns:a16="http://schemas.microsoft.com/office/drawing/2014/main" id="{DB8EDE2F-0691-A370-F86D-B7F68EB62E0C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59;p41">
              <a:extLst>
                <a:ext uri="{FF2B5EF4-FFF2-40B4-BE49-F238E27FC236}">
                  <a16:creationId xmlns:a16="http://schemas.microsoft.com/office/drawing/2014/main" id="{DE29C404-B422-4FF7-B11A-A53CC358464C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60;p41">
              <a:extLst>
                <a:ext uri="{FF2B5EF4-FFF2-40B4-BE49-F238E27FC236}">
                  <a16:creationId xmlns:a16="http://schemas.microsoft.com/office/drawing/2014/main" id="{394F284D-94DB-5AC9-690B-BBE835D8D134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61;p41">
              <a:extLst>
                <a:ext uri="{FF2B5EF4-FFF2-40B4-BE49-F238E27FC236}">
                  <a16:creationId xmlns:a16="http://schemas.microsoft.com/office/drawing/2014/main" id="{6A0AD864-B328-46AB-D48D-EE8EED4C1F1A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62;p41">
              <a:extLst>
                <a:ext uri="{FF2B5EF4-FFF2-40B4-BE49-F238E27FC236}">
                  <a16:creationId xmlns:a16="http://schemas.microsoft.com/office/drawing/2014/main" id="{B43F5D2C-7EB1-CDF4-C1C5-1D0527B71590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63;p41">
              <a:extLst>
                <a:ext uri="{FF2B5EF4-FFF2-40B4-BE49-F238E27FC236}">
                  <a16:creationId xmlns:a16="http://schemas.microsoft.com/office/drawing/2014/main" id="{1910E815-F13C-FC71-511C-C5322E1E8809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64;p41">
              <a:extLst>
                <a:ext uri="{FF2B5EF4-FFF2-40B4-BE49-F238E27FC236}">
                  <a16:creationId xmlns:a16="http://schemas.microsoft.com/office/drawing/2014/main" id="{730162BC-4224-9EC0-B32E-565FC8B41007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65;p41">
              <a:extLst>
                <a:ext uri="{FF2B5EF4-FFF2-40B4-BE49-F238E27FC236}">
                  <a16:creationId xmlns:a16="http://schemas.microsoft.com/office/drawing/2014/main" id="{1D2CC485-0A77-8A58-FDD1-91420A6926D8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66;p41">
              <a:extLst>
                <a:ext uri="{FF2B5EF4-FFF2-40B4-BE49-F238E27FC236}">
                  <a16:creationId xmlns:a16="http://schemas.microsoft.com/office/drawing/2014/main" id="{A3FC556C-A3FC-63D6-A58F-044BFEE79772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67;p41">
              <a:extLst>
                <a:ext uri="{FF2B5EF4-FFF2-40B4-BE49-F238E27FC236}">
                  <a16:creationId xmlns:a16="http://schemas.microsoft.com/office/drawing/2014/main" id="{8184FC22-63CF-6EDC-31E1-9854905BE98C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68;p41">
              <a:extLst>
                <a:ext uri="{FF2B5EF4-FFF2-40B4-BE49-F238E27FC236}">
                  <a16:creationId xmlns:a16="http://schemas.microsoft.com/office/drawing/2014/main" id="{9CAA172A-EDBF-7358-3237-FD3CECFE4C7F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69;p41">
              <a:extLst>
                <a:ext uri="{FF2B5EF4-FFF2-40B4-BE49-F238E27FC236}">
                  <a16:creationId xmlns:a16="http://schemas.microsoft.com/office/drawing/2014/main" id="{F1141CA9-83B7-93C2-895E-8C26E69797B2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70;p41">
              <a:extLst>
                <a:ext uri="{FF2B5EF4-FFF2-40B4-BE49-F238E27FC236}">
                  <a16:creationId xmlns:a16="http://schemas.microsoft.com/office/drawing/2014/main" id="{B81D1708-E9DD-B78D-425F-35403D4059BA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71;p41">
              <a:extLst>
                <a:ext uri="{FF2B5EF4-FFF2-40B4-BE49-F238E27FC236}">
                  <a16:creationId xmlns:a16="http://schemas.microsoft.com/office/drawing/2014/main" id="{D74B049C-A8AE-1A92-C776-809E8865AAD5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72;p41">
              <a:extLst>
                <a:ext uri="{FF2B5EF4-FFF2-40B4-BE49-F238E27FC236}">
                  <a16:creationId xmlns:a16="http://schemas.microsoft.com/office/drawing/2014/main" id="{A7D853E5-CD79-F9E4-E6D0-07876D5283A2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73;p41">
              <a:extLst>
                <a:ext uri="{FF2B5EF4-FFF2-40B4-BE49-F238E27FC236}">
                  <a16:creationId xmlns:a16="http://schemas.microsoft.com/office/drawing/2014/main" id="{0414713F-E333-CD73-C9AA-4FA41096DAC5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74;p41">
              <a:extLst>
                <a:ext uri="{FF2B5EF4-FFF2-40B4-BE49-F238E27FC236}">
                  <a16:creationId xmlns:a16="http://schemas.microsoft.com/office/drawing/2014/main" id="{314EF13D-73F5-02BB-C69D-1E20C53801A4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75;p41">
              <a:extLst>
                <a:ext uri="{FF2B5EF4-FFF2-40B4-BE49-F238E27FC236}">
                  <a16:creationId xmlns:a16="http://schemas.microsoft.com/office/drawing/2014/main" id="{51B46E17-D2D3-CF9D-4877-D31BD86925C3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76;p41">
              <a:extLst>
                <a:ext uri="{FF2B5EF4-FFF2-40B4-BE49-F238E27FC236}">
                  <a16:creationId xmlns:a16="http://schemas.microsoft.com/office/drawing/2014/main" id="{1F792E5C-B246-6F00-8DB1-E96C32388476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77;p41">
              <a:extLst>
                <a:ext uri="{FF2B5EF4-FFF2-40B4-BE49-F238E27FC236}">
                  <a16:creationId xmlns:a16="http://schemas.microsoft.com/office/drawing/2014/main" id="{7956AA45-46E9-6CF8-8BEE-F1ED96BE7949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78;p41">
              <a:extLst>
                <a:ext uri="{FF2B5EF4-FFF2-40B4-BE49-F238E27FC236}">
                  <a16:creationId xmlns:a16="http://schemas.microsoft.com/office/drawing/2014/main" id="{E600B7FA-1A9B-D4F3-0F7B-10594104F36D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279;p41">
              <a:extLst>
                <a:ext uri="{FF2B5EF4-FFF2-40B4-BE49-F238E27FC236}">
                  <a16:creationId xmlns:a16="http://schemas.microsoft.com/office/drawing/2014/main" id="{38321936-4B13-0457-8B26-147EC0826225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80;p41">
              <a:extLst>
                <a:ext uri="{FF2B5EF4-FFF2-40B4-BE49-F238E27FC236}">
                  <a16:creationId xmlns:a16="http://schemas.microsoft.com/office/drawing/2014/main" id="{74893F3E-6F8A-6107-8012-DAEC1633D532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81;p41">
              <a:extLst>
                <a:ext uri="{FF2B5EF4-FFF2-40B4-BE49-F238E27FC236}">
                  <a16:creationId xmlns:a16="http://schemas.microsoft.com/office/drawing/2014/main" id="{E0E3C738-6F60-0D4B-40A3-B3B29DED40AE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82;p41">
              <a:extLst>
                <a:ext uri="{FF2B5EF4-FFF2-40B4-BE49-F238E27FC236}">
                  <a16:creationId xmlns:a16="http://schemas.microsoft.com/office/drawing/2014/main" id="{8E98E24C-22B5-7BC8-4A1B-57033DF21C3F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83;p41">
              <a:extLst>
                <a:ext uri="{FF2B5EF4-FFF2-40B4-BE49-F238E27FC236}">
                  <a16:creationId xmlns:a16="http://schemas.microsoft.com/office/drawing/2014/main" id="{0801434A-D167-E493-5225-0EA83B2F934F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84;p41">
              <a:extLst>
                <a:ext uri="{FF2B5EF4-FFF2-40B4-BE49-F238E27FC236}">
                  <a16:creationId xmlns:a16="http://schemas.microsoft.com/office/drawing/2014/main" id="{D3838D3D-A053-12D4-830C-7896887776FA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85;p41">
              <a:extLst>
                <a:ext uri="{FF2B5EF4-FFF2-40B4-BE49-F238E27FC236}">
                  <a16:creationId xmlns:a16="http://schemas.microsoft.com/office/drawing/2014/main" id="{A3F7E19E-1A34-8F50-0879-75684BC19119}"/>
                </a:ext>
              </a:extLst>
            </p:cNvPr>
            <p:cNvSpPr/>
            <p:nvPr/>
          </p:nvSpPr>
          <p:spPr>
            <a:xfrm>
              <a:off x="3094051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286;p41">
              <a:extLst>
                <a:ext uri="{FF2B5EF4-FFF2-40B4-BE49-F238E27FC236}">
                  <a16:creationId xmlns:a16="http://schemas.microsoft.com/office/drawing/2014/main" id="{0F43C000-F644-D340-10EA-5AA932C58BD9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87;p41">
              <a:extLst>
                <a:ext uri="{FF2B5EF4-FFF2-40B4-BE49-F238E27FC236}">
                  <a16:creationId xmlns:a16="http://schemas.microsoft.com/office/drawing/2014/main" id="{6BC8CA45-7D65-7C9D-30E2-7C04022E7CF5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88;p41">
              <a:extLst>
                <a:ext uri="{FF2B5EF4-FFF2-40B4-BE49-F238E27FC236}">
                  <a16:creationId xmlns:a16="http://schemas.microsoft.com/office/drawing/2014/main" id="{69CE7A0F-F295-28DD-8BF6-88A0BA8172F4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89;p41">
              <a:extLst>
                <a:ext uri="{FF2B5EF4-FFF2-40B4-BE49-F238E27FC236}">
                  <a16:creationId xmlns:a16="http://schemas.microsoft.com/office/drawing/2014/main" id="{5BC07482-C768-0989-AB5C-2671EF1D8ECD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90;p41">
              <a:extLst>
                <a:ext uri="{FF2B5EF4-FFF2-40B4-BE49-F238E27FC236}">
                  <a16:creationId xmlns:a16="http://schemas.microsoft.com/office/drawing/2014/main" id="{BB0C3804-03D2-1D9D-36D3-FC5AEC16C441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91;p41">
              <a:extLst>
                <a:ext uri="{FF2B5EF4-FFF2-40B4-BE49-F238E27FC236}">
                  <a16:creationId xmlns:a16="http://schemas.microsoft.com/office/drawing/2014/main" id="{AEAEF330-4F33-9ADA-2F86-E81395559B2B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92;p41">
              <a:extLst>
                <a:ext uri="{FF2B5EF4-FFF2-40B4-BE49-F238E27FC236}">
                  <a16:creationId xmlns:a16="http://schemas.microsoft.com/office/drawing/2014/main" id="{B1DF4888-DC08-1F25-B755-D10AD8560246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93;p41">
              <a:extLst>
                <a:ext uri="{FF2B5EF4-FFF2-40B4-BE49-F238E27FC236}">
                  <a16:creationId xmlns:a16="http://schemas.microsoft.com/office/drawing/2014/main" id="{2C4823FF-5A5E-1565-BDEF-18236A3F545A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94;p41">
              <a:extLst>
                <a:ext uri="{FF2B5EF4-FFF2-40B4-BE49-F238E27FC236}">
                  <a16:creationId xmlns:a16="http://schemas.microsoft.com/office/drawing/2014/main" id="{68097365-AF24-7CDD-7E55-9DAE92AAA48E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95;p41">
              <a:extLst>
                <a:ext uri="{FF2B5EF4-FFF2-40B4-BE49-F238E27FC236}">
                  <a16:creationId xmlns:a16="http://schemas.microsoft.com/office/drawing/2014/main" id="{005FA886-7507-F08A-6F37-D5B6BD29EBB9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96;p41">
              <a:extLst>
                <a:ext uri="{FF2B5EF4-FFF2-40B4-BE49-F238E27FC236}">
                  <a16:creationId xmlns:a16="http://schemas.microsoft.com/office/drawing/2014/main" id="{69FE4589-3F46-BC01-DA28-FCFFC4B5FB0A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97;p41">
              <a:extLst>
                <a:ext uri="{FF2B5EF4-FFF2-40B4-BE49-F238E27FC236}">
                  <a16:creationId xmlns:a16="http://schemas.microsoft.com/office/drawing/2014/main" id="{4332CEE1-A724-B416-11D0-FA7338843B15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98;p41">
              <a:extLst>
                <a:ext uri="{FF2B5EF4-FFF2-40B4-BE49-F238E27FC236}">
                  <a16:creationId xmlns:a16="http://schemas.microsoft.com/office/drawing/2014/main" id="{DA97B8D8-E65F-0C5D-8388-984913795E3C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99;p41">
              <a:extLst>
                <a:ext uri="{FF2B5EF4-FFF2-40B4-BE49-F238E27FC236}">
                  <a16:creationId xmlns:a16="http://schemas.microsoft.com/office/drawing/2014/main" id="{24E1B5A7-07C8-52C9-5518-15291021EDF1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00;p41">
              <a:extLst>
                <a:ext uri="{FF2B5EF4-FFF2-40B4-BE49-F238E27FC236}">
                  <a16:creationId xmlns:a16="http://schemas.microsoft.com/office/drawing/2014/main" id="{A55630A9-176A-9156-9C40-89147D329BC8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01;p41">
              <a:extLst>
                <a:ext uri="{FF2B5EF4-FFF2-40B4-BE49-F238E27FC236}">
                  <a16:creationId xmlns:a16="http://schemas.microsoft.com/office/drawing/2014/main" id="{26E850E6-5F5B-7F4F-0917-EC1990DE539B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02;p41">
              <a:extLst>
                <a:ext uri="{FF2B5EF4-FFF2-40B4-BE49-F238E27FC236}">
                  <a16:creationId xmlns:a16="http://schemas.microsoft.com/office/drawing/2014/main" id="{8601EFEF-F906-33EB-0AB0-0C33A8047AC5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03;p41">
              <a:extLst>
                <a:ext uri="{FF2B5EF4-FFF2-40B4-BE49-F238E27FC236}">
                  <a16:creationId xmlns:a16="http://schemas.microsoft.com/office/drawing/2014/main" id="{3B707BCD-4024-DFD9-54A5-30771066EA85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04;p41">
              <a:extLst>
                <a:ext uri="{FF2B5EF4-FFF2-40B4-BE49-F238E27FC236}">
                  <a16:creationId xmlns:a16="http://schemas.microsoft.com/office/drawing/2014/main" id="{C0076521-CF3D-B294-22AC-0FD774B59B98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05;p41">
              <a:extLst>
                <a:ext uri="{FF2B5EF4-FFF2-40B4-BE49-F238E27FC236}">
                  <a16:creationId xmlns:a16="http://schemas.microsoft.com/office/drawing/2014/main" id="{B14A2AFD-8B9A-C0B9-828F-944CEF5546B6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06;p41">
              <a:extLst>
                <a:ext uri="{FF2B5EF4-FFF2-40B4-BE49-F238E27FC236}">
                  <a16:creationId xmlns:a16="http://schemas.microsoft.com/office/drawing/2014/main" id="{EAA9DB30-CB76-F471-FDBC-6FBD3F7D3D51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07;p41">
              <a:extLst>
                <a:ext uri="{FF2B5EF4-FFF2-40B4-BE49-F238E27FC236}">
                  <a16:creationId xmlns:a16="http://schemas.microsoft.com/office/drawing/2014/main" id="{002FE39E-845E-0C9D-F522-142555CB0AAF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08;p41">
              <a:extLst>
                <a:ext uri="{FF2B5EF4-FFF2-40B4-BE49-F238E27FC236}">
                  <a16:creationId xmlns:a16="http://schemas.microsoft.com/office/drawing/2014/main" id="{50CD78B3-B443-4095-BD9F-C818801BBD75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09;p41">
              <a:extLst>
                <a:ext uri="{FF2B5EF4-FFF2-40B4-BE49-F238E27FC236}">
                  <a16:creationId xmlns:a16="http://schemas.microsoft.com/office/drawing/2014/main" id="{C7493356-9946-2FDF-0EF3-184A49061931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10;p41">
              <a:extLst>
                <a:ext uri="{FF2B5EF4-FFF2-40B4-BE49-F238E27FC236}">
                  <a16:creationId xmlns:a16="http://schemas.microsoft.com/office/drawing/2014/main" id="{6E09BBDF-C01A-9BDB-32B9-AF333583DFCB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11;p41">
              <a:extLst>
                <a:ext uri="{FF2B5EF4-FFF2-40B4-BE49-F238E27FC236}">
                  <a16:creationId xmlns:a16="http://schemas.microsoft.com/office/drawing/2014/main" id="{8FB9B25A-C884-750F-249F-E412619A325B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12;p41">
              <a:extLst>
                <a:ext uri="{FF2B5EF4-FFF2-40B4-BE49-F238E27FC236}">
                  <a16:creationId xmlns:a16="http://schemas.microsoft.com/office/drawing/2014/main" id="{A0163D28-58E0-2334-10B9-1E569D5E4B23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13;p41">
              <a:extLst>
                <a:ext uri="{FF2B5EF4-FFF2-40B4-BE49-F238E27FC236}">
                  <a16:creationId xmlns:a16="http://schemas.microsoft.com/office/drawing/2014/main" id="{5ACB6D73-2632-EAA7-E5D3-80AAA2CEE47F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14;p41">
              <a:extLst>
                <a:ext uri="{FF2B5EF4-FFF2-40B4-BE49-F238E27FC236}">
                  <a16:creationId xmlns:a16="http://schemas.microsoft.com/office/drawing/2014/main" id="{73083167-F470-BE57-7B62-D45E045018EC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15;p41">
              <a:extLst>
                <a:ext uri="{FF2B5EF4-FFF2-40B4-BE49-F238E27FC236}">
                  <a16:creationId xmlns:a16="http://schemas.microsoft.com/office/drawing/2014/main" id="{A982A146-9D9C-A573-0756-FA65DA444939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16;p41">
              <a:extLst>
                <a:ext uri="{FF2B5EF4-FFF2-40B4-BE49-F238E27FC236}">
                  <a16:creationId xmlns:a16="http://schemas.microsoft.com/office/drawing/2014/main" id="{C0DFA6B6-0749-8C56-42DE-E00F95B4D84B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17;p41">
              <a:extLst>
                <a:ext uri="{FF2B5EF4-FFF2-40B4-BE49-F238E27FC236}">
                  <a16:creationId xmlns:a16="http://schemas.microsoft.com/office/drawing/2014/main" id="{9B482DA9-5C0B-FBE9-8603-47A1B8D92F75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18;p41">
              <a:extLst>
                <a:ext uri="{FF2B5EF4-FFF2-40B4-BE49-F238E27FC236}">
                  <a16:creationId xmlns:a16="http://schemas.microsoft.com/office/drawing/2014/main" id="{B4F1128B-503D-7712-2D4A-18CB9E3ED73F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19;p41">
              <a:extLst>
                <a:ext uri="{FF2B5EF4-FFF2-40B4-BE49-F238E27FC236}">
                  <a16:creationId xmlns:a16="http://schemas.microsoft.com/office/drawing/2014/main" id="{DE4C5794-7AC6-56B3-E64D-17269CB216CB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20;p41">
              <a:extLst>
                <a:ext uri="{FF2B5EF4-FFF2-40B4-BE49-F238E27FC236}">
                  <a16:creationId xmlns:a16="http://schemas.microsoft.com/office/drawing/2014/main" id="{35BE8D79-E0F6-5CEB-4037-D5C72F3768EC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21;p41">
              <a:extLst>
                <a:ext uri="{FF2B5EF4-FFF2-40B4-BE49-F238E27FC236}">
                  <a16:creationId xmlns:a16="http://schemas.microsoft.com/office/drawing/2014/main" id="{1C3B1DB0-FE95-48FF-5CF9-9DDFF32E7D28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22;p41">
              <a:extLst>
                <a:ext uri="{FF2B5EF4-FFF2-40B4-BE49-F238E27FC236}">
                  <a16:creationId xmlns:a16="http://schemas.microsoft.com/office/drawing/2014/main" id="{EDC5ADB5-EE2F-91F5-35BE-8E78D5322D03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23;p41">
              <a:extLst>
                <a:ext uri="{FF2B5EF4-FFF2-40B4-BE49-F238E27FC236}">
                  <a16:creationId xmlns:a16="http://schemas.microsoft.com/office/drawing/2014/main" id="{6267E3E9-041B-5499-35A0-E3E5DE4AA674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24;p41">
              <a:extLst>
                <a:ext uri="{FF2B5EF4-FFF2-40B4-BE49-F238E27FC236}">
                  <a16:creationId xmlns:a16="http://schemas.microsoft.com/office/drawing/2014/main" id="{8C150AFC-9382-AA0B-4182-B8DFE56ED132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25;p41">
              <a:extLst>
                <a:ext uri="{FF2B5EF4-FFF2-40B4-BE49-F238E27FC236}">
                  <a16:creationId xmlns:a16="http://schemas.microsoft.com/office/drawing/2014/main" id="{0FA90F2A-0CE8-B0B6-071A-CEE8CD0F0856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26;p41">
              <a:extLst>
                <a:ext uri="{FF2B5EF4-FFF2-40B4-BE49-F238E27FC236}">
                  <a16:creationId xmlns:a16="http://schemas.microsoft.com/office/drawing/2014/main" id="{D54F8373-D752-4238-D87B-9D6B12F77275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27;p41">
              <a:extLst>
                <a:ext uri="{FF2B5EF4-FFF2-40B4-BE49-F238E27FC236}">
                  <a16:creationId xmlns:a16="http://schemas.microsoft.com/office/drawing/2014/main" id="{1C03491D-1B6E-03A6-F1D3-9172674D5304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28;p41">
              <a:extLst>
                <a:ext uri="{FF2B5EF4-FFF2-40B4-BE49-F238E27FC236}">
                  <a16:creationId xmlns:a16="http://schemas.microsoft.com/office/drawing/2014/main" id="{F543CB11-5DE4-D020-BBEA-870602B82FBC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29;p41">
              <a:extLst>
                <a:ext uri="{FF2B5EF4-FFF2-40B4-BE49-F238E27FC236}">
                  <a16:creationId xmlns:a16="http://schemas.microsoft.com/office/drawing/2014/main" id="{A08586B6-B8DC-5F10-5F07-D8971920A529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30;p41">
              <a:extLst>
                <a:ext uri="{FF2B5EF4-FFF2-40B4-BE49-F238E27FC236}">
                  <a16:creationId xmlns:a16="http://schemas.microsoft.com/office/drawing/2014/main" id="{B936FB00-D8CA-09A6-AB1F-010A180B5D6D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31;p41">
              <a:extLst>
                <a:ext uri="{FF2B5EF4-FFF2-40B4-BE49-F238E27FC236}">
                  <a16:creationId xmlns:a16="http://schemas.microsoft.com/office/drawing/2014/main" id="{89ACDA96-A3CB-3FD8-801B-E7C3D1C6E7C3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32;p41">
              <a:extLst>
                <a:ext uri="{FF2B5EF4-FFF2-40B4-BE49-F238E27FC236}">
                  <a16:creationId xmlns:a16="http://schemas.microsoft.com/office/drawing/2014/main" id="{D26ABB5C-BBC0-E33A-AFF4-8077A5E95F0A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33;p41">
              <a:extLst>
                <a:ext uri="{FF2B5EF4-FFF2-40B4-BE49-F238E27FC236}">
                  <a16:creationId xmlns:a16="http://schemas.microsoft.com/office/drawing/2014/main" id="{9B9EC6E5-D476-5698-CF51-277BC216F128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34;p41">
              <a:extLst>
                <a:ext uri="{FF2B5EF4-FFF2-40B4-BE49-F238E27FC236}">
                  <a16:creationId xmlns:a16="http://schemas.microsoft.com/office/drawing/2014/main" id="{2813E11F-FEC8-4FE4-32D4-6F1A3C5BA966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35;p41">
              <a:extLst>
                <a:ext uri="{FF2B5EF4-FFF2-40B4-BE49-F238E27FC236}">
                  <a16:creationId xmlns:a16="http://schemas.microsoft.com/office/drawing/2014/main" id="{C80F4076-1C24-29CC-ADE0-A323B451C1B5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36;p41">
              <a:extLst>
                <a:ext uri="{FF2B5EF4-FFF2-40B4-BE49-F238E27FC236}">
                  <a16:creationId xmlns:a16="http://schemas.microsoft.com/office/drawing/2014/main" id="{BEB58457-AD9C-035E-56A5-6D10EB675C95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37;p41">
              <a:extLst>
                <a:ext uri="{FF2B5EF4-FFF2-40B4-BE49-F238E27FC236}">
                  <a16:creationId xmlns:a16="http://schemas.microsoft.com/office/drawing/2014/main" id="{4C43652B-A252-1CB1-D075-A171FC2EFD49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38;p41">
              <a:extLst>
                <a:ext uri="{FF2B5EF4-FFF2-40B4-BE49-F238E27FC236}">
                  <a16:creationId xmlns:a16="http://schemas.microsoft.com/office/drawing/2014/main" id="{B4629626-2F80-C721-22BF-09E3AF3DA9D7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39;p41">
              <a:extLst>
                <a:ext uri="{FF2B5EF4-FFF2-40B4-BE49-F238E27FC236}">
                  <a16:creationId xmlns:a16="http://schemas.microsoft.com/office/drawing/2014/main" id="{C080BB98-AC4E-3535-A6C1-8A6C1A4232B0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40;p41">
              <a:extLst>
                <a:ext uri="{FF2B5EF4-FFF2-40B4-BE49-F238E27FC236}">
                  <a16:creationId xmlns:a16="http://schemas.microsoft.com/office/drawing/2014/main" id="{B77CC242-262E-BF7D-4495-6CA0263DE2EB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41;p41">
              <a:extLst>
                <a:ext uri="{FF2B5EF4-FFF2-40B4-BE49-F238E27FC236}">
                  <a16:creationId xmlns:a16="http://schemas.microsoft.com/office/drawing/2014/main" id="{D9A5D677-E337-573A-3E41-7B6B466BC29E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42;p41">
              <a:extLst>
                <a:ext uri="{FF2B5EF4-FFF2-40B4-BE49-F238E27FC236}">
                  <a16:creationId xmlns:a16="http://schemas.microsoft.com/office/drawing/2014/main" id="{545305B0-2AEE-C55F-F64D-F075B6DEFC1D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43;p41">
              <a:extLst>
                <a:ext uri="{FF2B5EF4-FFF2-40B4-BE49-F238E27FC236}">
                  <a16:creationId xmlns:a16="http://schemas.microsoft.com/office/drawing/2014/main" id="{EE9DD6A0-738E-DDE3-8346-17518B0870B1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44;p41">
              <a:extLst>
                <a:ext uri="{FF2B5EF4-FFF2-40B4-BE49-F238E27FC236}">
                  <a16:creationId xmlns:a16="http://schemas.microsoft.com/office/drawing/2014/main" id="{8DDDCCB2-489F-3A50-E78F-AC215FE0510D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45;p41">
              <a:extLst>
                <a:ext uri="{FF2B5EF4-FFF2-40B4-BE49-F238E27FC236}">
                  <a16:creationId xmlns:a16="http://schemas.microsoft.com/office/drawing/2014/main" id="{13CB3344-1E0C-C10C-6151-8B803008514A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46;p41">
              <a:extLst>
                <a:ext uri="{FF2B5EF4-FFF2-40B4-BE49-F238E27FC236}">
                  <a16:creationId xmlns:a16="http://schemas.microsoft.com/office/drawing/2014/main" id="{6BD00538-C660-32E5-0C2D-73C91EAB161E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47;p41">
              <a:extLst>
                <a:ext uri="{FF2B5EF4-FFF2-40B4-BE49-F238E27FC236}">
                  <a16:creationId xmlns:a16="http://schemas.microsoft.com/office/drawing/2014/main" id="{4777FD70-6DAD-98B4-08F0-AB83CCF5978D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48;p41">
              <a:extLst>
                <a:ext uri="{FF2B5EF4-FFF2-40B4-BE49-F238E27FC236}">
                  <a16:creationId xmlns:a16="http://schemas.microsoft.com/office/drawing/2014/main" id="{82B17C1C-1A5A-A452-0EEA-D6A4E82B3E69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49;p41">
              <a:extLst>
                <a:ext uri="{FF2B5EF4-FFF2-40B4-BE49-F238E27FC236}">
                  <a16:creationId xmlns:a16="http://schemas.microsoft.com/office/drawing/2014/main" id="{0CF9A989-2B30-EF49-B099-2CCDBED9B6C0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50;p41">
              <a:extLst>
                <a:ext uri="{FF2B5EF4-FFF2-40B4-BE49-F238E27FC236}">
                  <a16:creationId xmlns:a16="http://schemas.microsoft.com/office/drawing/2014/main" id="{DFA646FC-4C9C-D6BB-6657-9A110A0DA348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51;p41">
              <a:extLst>
                <a:ext uri="{FF2B5EF4-FFF2-40B4-BE49-F238E27FC236}">
                  <a16:creationId xmlns:a16="http://schemas.microsoft.com/office/drawing/2014/main" id="{FFBBFA10-DDAB-FFB0-2976-E42685275A58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52;p41">
              <a:extLst>
                <a:ext uri="{FF2B5EF4-FFF2-40B4-BE49-F238E27FC236}">
                  <a16:creationId xmlns:a16="http://schemas.microsoft.com/office/drawing/2014/main" id="{EC2E699D-C452-8994-A41B-705ABD12CA4E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53;p41">
              <a:extLst>
                <a:ext uri="{FF2B5EF4-FFF2-40B4-BE49-F238E27FC236}">
                  <a16:creationId xmlns:a16="http://schemas.microsoft.com/office/drawing/2014/main" id="{F425C49F-F102-27DC-4CAF-C068DD839A02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54;p41">
              <a:extLst>
                <a:ext uri="{FF2B5EF4-FFF2-40B4-BE49-F238E27FC236}">
                  <a16:creationId xmlns:a16="http://schemas.microsoft.com/office/drawing/2014/main" id="{B2D473EE-CF0C-5638-1217-A08193A0930D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55;p41">
              <a:extLst>
                <a:ext uri="{FF2B5EF4-FFF2-40B4-BE49-F238E27FC236}">
                  <a16:creationId xmlns:a16="http://schemas.microsoft.com/office/drawing/2014/main" id="{1F5A5468-1494-2454-7167-B6AD630B9E20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56;p41">
              <a:extLst>
                <a:ext uri="{FF2B5EF4-FFF2-40B4-BE49-F238E27FC236}">
                  <a16:creationId xmlns:a16="http://schemas.microsoft.com/office/drawing/2014/main" id="{BEFD1EF3-3088-C9C4-FF00-3D861F9D6F95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57;p41">
              <a:extLst>
                <a:ext uri="{FF2B5EF4-FFF2-40B4-BE49-F238E27FC236}">
                  <a16:creationId xmlns:a16="http://schemas.microsoft.com/office/drawing/2014/main" id="{4D8D7176-7BA7-F6D1-AC55-7E0107C369D9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58;p41">
              <a:extLst>
                <a:ext uri="{FF2B5EF4-FFF2-40B4-BE49-F238E27FC236}">
                  <a16:creationId xmlns:a16="http://schemas.microsoft.com/office/drawing/2014/main" id="{1AA00DB0-49D8-7E3E-375D-D1816A4C43E0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59;p41">
              <a:extLst>
                <a:ext uri="{FF2B5EF4-FFF2-40B4-BE49-F238E27FC236}">
                  <a16:creationId xmlns:a16="http://schemas.microsoft.com/office/drawing/2014/main" id="{28AD42B3-E608-7BE8-59F5-C43033958780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60;p41">
              <a:extLst>
                <a:ext uri="{FF2B5EF4-FFF2-40B4-BE49-F238E27FC236}">
                  <a16:creationId xmlns:a16="http://schemas.microsoft.com/office/drawing/2014/main" id="{1BCF3F8A-8E36-4A2D-549A-AAD50E02C4A7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61;p41">
              <a:extLst>
                <a:ext uri="{FF2B5EF4-FFF2-40B4-BE49-F238E27FC236}">
                  <a16:creationId xmlns:a16="http://schemas.microsoft.com/office/drawing/2014/main" id="{FA0F174D-CD69-60F1-2F7A-94D3B40A5988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62;p41">
              <a:extLst>
                <a:ext uri="{FF2B5EF4-FFF2-40B4-BE49-F238E27FC236}">
                  <a16:creationId xmlns:a16="http://schemas.microsoft.com/office/drawing/2014/main" id="{B6441F7F-060B-F38E-F418-28C3BAE99602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63;p41">
              <a:extLst>
                <a:ext uri="{FF2B5EF4-FFF2-40B4-BE49-F238E27FC236}">
                  <a16:creationId xmlns:a16="http://schemas.microsoft.com/office/drawing/2014/main" id="{CBFF633A-3276-33B6-DA14-B8C12275973F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64;p41">
              <a:extLst>
                <a:ext uri="{FF2B5EF4-FFF2-40B4-BE49-F238E27FC236}">
                  <a16:creationId xmlns:a16="http://schemas.microsoft.com/office/drawing/2014/main" id="{941286EE-C7CD-4D0B-A306-69282DBFF2FB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65;p41">
              <a:extLst>
                <a:ext uri="{FF2B5EF4-FFF2-40B4-BE49-F238E27FC236}">
                  <a16:creationId xmlns:a16="http://schemas.microsoft.com/office/drawing/2014/main" id="{993EF2A4-CA8E-9E03-1BD2-3FA6AF7471BF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66;p41">
              <a:extLst>
                <a:ext uri="{FF2B5EF4-FFF2-40B4-BE49-F238E27FC236}">
                  <a16:creationId xmlns:a16="http://schemas.microsoft.com/office/drawing/2014/main" id="{A3FCD447-55E6-90E5-C310-44DD2C4453A5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67;p41">
              <a:extLst>
                <a:ext uri="{FF2B5EF4-FFF2-40B4-BE49-F238E27FC236}">
                  <a16:creationId xmlns:a16="http://schemas.microsoft.com/office/drawing/2014/main" id="{11782117-7530-7964-B5E7-BA1C0F9F0C0C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68;p41">
              <a:extLst>
                <a:ext uri="{FF2B5EF4-FFF2-40B4-BE49-F238E27FC236}">
                  <a16:creationId xmlns:a16="http://schemas.microsoft.com/office/drawing/2014/main" id="{84107DA5-AFA3-5C4F-B28F-3C83A16DF02C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69;p41">
              <a:extLst>
                <a:ext uri="{FF2B5EF4-FFF2-40B4-BE49-F238E27FC236}">
                  <a16:creationId xmlns:a16="http://schemas.microsoft.com/office/drawing/2014/main" id="{FBCDA5E1-D670-200B-112C-E6D5C4282BEA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70;p41">
              <a:extLst>
                <a:ext uri="{FF2B5EF4-FFF2-40B4-BE49-F238E27FC236}">
                  <a16:creationId xmlns:a16="http://schemas.microsoft.com/office/drawing/2014/main" id="{BD511AB3-21B3-95E4-578A-CDE6DB5CFAD7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71;p41">
              <a:extLst>
                <a:ext uri="{FF2B5EF4-FFF2-40B4-BE49-F238E27FC236}">
                  <a16:creationId xmlns:a16="http://schemas.microsoft.com/office/drawing/2014/main" id="{355078A2-966D-1EC9-0B39-42DEE5C796B7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72;p41">
              <a:extLst>
                <a:ext uri="{FF2B5EF4-FFF2-40B4-BE49-F238E27FC236}">
                  <a16:creationId xmlns:a16="http://schemas.microsoft.com/office/drawing/2014/main" id="{364E88E7-5348-C5A4-8337-9990FF2E695F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73;p41">
              <a:extLst>
                <a:ext uri="{FF2B5EF4-FFF2-40B4-BE49-F238E27FC236}">
                  <a16:creationId xmlns:a16="http://schemas.microsoft.com/office/drawing/2014/main" id="{525C3D17-C88D-4B3C-7329-BB00BEE0DB0D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74;p41">
              <a:extLst>
                <a:ext uri="{FF2B5EF4-FFF2-40B4-BE49-F238E27FC236}">
                  <a16:creationId xmlns:a16="http://schemas.microsoft.com/office/drawing/2014/main" id="{DB1F66F8-FDB3-35BD-971D-556FBF0918C6}"/>
                </a:ext>
              </a:extLst>
            </p:cNvPr>
            <p:cNvSpPr/>
            <p:nvPr/>
          </p:nvSpPr>
          <p:spPr>
            <a:xfrm>
              <a:off x="3218300" y="2125776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375;p41">
              <a:extLst>
                <a:ext uri="{FF2B5EF4-FFF2-40B4-BE49-F238E27FC236}">
                  <a16:creationId xmlns:a16="http://schemas.microsoft.com/office/drawing/2014/main" id="{BD747D12-E4FC-8316-3C10-B37337B88BB5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76;p41">
              <a:extLst>
                <a:ext uri="{FF2B5EF4-FFF2-40B4-BE49-F238E27FC236}">
                  <a16:creationId xmlns:a16="http://schemas.microsoft.com/office/drawing/2014/main" id="{20B36E23-1DDB-0FAA-F8D7-4E841E5759D0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77;p41">
              <a:extLst>
                <a:ext uri="{FF2B5EF4-FFF2-40B4-BE49-F238E27FC236}">
                  <a16:creationId xmlns:a16="http://schemas.microsoft.com/office/drawing/2014/main" id="{FCC2CD6D-473D-33BD-7251-6F6D5848B932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78;p41">
              <a:extLst>
                <a:ext uri="{FF2B5EF4-FFF2-40B4-BE49-F238E27FC236}">
                  <a16:creationId xmlns:a16="http://schemas.microsoft.com/office/drawing/2014/main" id="{7FCBBB35-196E-767E-1972-3F2AEEBC24A9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79;p41">
              <a:extLst>
                <a:ext uri="{FF2B5EF4-FFF2-40B4-BE49-F238E27FC236}">
                  <a16:creationId xmlns:a16="http://schemas.microsoft.com/office/drawing/2014/main" id="{3D98B274-DB20-90B6-AE00-9E87ECF75767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80;p41">
              <a:extLst>
                <a:ext uri="{FF2B5EF4-FFF2-40B4-BE49-F238E27FC236}">
                  <a16:creationId xmlns:a16="http://schemas.microsoft.com/office/drawing/2014/main" id="{E7E502B0-AB9F-4B6D-BADC-FDCFF74BB0E5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81;p41">
              <a:extLst>
                <a:ext uri="{FF2B5EF4-FFF2-40B4-BE49-F238E27FC236}">
                  <a16:creationId xmlns:a16="http://schemas.microsoft.com/office/drawing/2014/main" id="{71E33451-0B1C-3E34-D36F-6B63F7F9EE8E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82;p41">
              <a:extLst>
                <a:ext uri="{FF2B5EF4-FFF2-40B4-BE49-F238E27FC236}">
                  <a16:creationId xmlns:a16="http://schemas.microsoft.com/office/drawing/2014/main" id="{FE6A575D-E290-F696-1ED4-6C57D71E979A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83;p41">
              <a:extLst>
                <a:ext uri="{FF2B5EF4-FFF2-40B4-BE49-F238E27FC236}">
                  <a16:creationId xmlns:a16="http://schemas.microsoft.com/office/drawing/2014/main" id="{29EB77AC-032D-2BCD-BC4C-33BAD817F4BD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84;p41">
              <a:extLst>
                <a:ext uri="{FF2B5EF4-FFF2-40B4-BE49-F238E27FC236}">
                  <a16:creationId xmlns:a16="http://schemas.microsoft.com/office/drawing/2014/main" id="{55BD77DB-5D7F-BBF3-19CC-CD6AC9D33674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85;p41">
              <a:extLst>
                <a:ext uri="{FF2B5EF4-FFF2-40B4-BE49-F238E27FC236}">
                  <a16:creationId xmlns:a16="http://schemas.microsoft.com/office/drawing/2014/main" id="{23ABB650-B419-4778-469C-A2B9C850B72A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86;p41">
              <a:extLst>
                <a:ext uri="{FF2B5EF4-FFF2-40B4-BE49-F238E27FC236}">
                  <a16:creationId xmlns:a16="http://schemas.microsoft.com/office/drawing/2014/main" id="{571EE00F-D88D-C95E-0976-E20261F7C7E0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87;p41">
              <a:extLst>
                <a:ext uri="{FF2B5EF4-FFF2-40B4-BE49-F238E27FC236}">
                  <a16:creationId xmlns:a16="http://schemas.microsoft.com/office/drawing/2014/main" id="{B2B6EA72-AACC-8596-4727-2BC54037A3E5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88;p41">
              <a:extLst>
                <a:ext uri="{FF2B5EF4-FFF2-40B4-BE49-F238E27FC236}">
                  <a16:creationId xmlns:a16="http://schemas.microsoft.com/office/drawing/2014/main" id="{854D4A30-B611-C8E5-6BFA-CF44412C7660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89;p41">
              <a:extLst>
                <a:ext uri="{FF2B5EF4-FFF2-40B4-BE49-F238E27FC236}">
                  <a16:creationId xmlns:a16="http://schemas.microsoft.com/office/drawing/2014/main" id="{09A80DA1-B963-8ED3-FD20-6E4498BF394D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90;p41">
              <a:extLst>
                <a:ext uri="{FF2B5EF4-FFF2-40B4-BE49-F238E27FC236}">
                  <a16:creationId xmlns:a16="http://schemas.microsoft.com/office/drawing/2014/main" id="{BB6FA666-6BE8-F9A2-9A1A-3E05544F5802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91;p41">
              <a:extLst>
                <a:ext uri="{FF2B5EF4-FFF2-40B4-BE49-F238E27FC236}">
                  <a16:creationId xmlns:a16="http://schemas.microsoft.com/office/drawing/2014/main" id="{C446C849-1620-49E0-BC63-1B3F96729800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92;p41">
              <a:extLst>
                <a:ext uri="{FF2B5EF4-FFF2-40B4-BE49-F238E27FC236}">
                  <a16:creationId xmlns:a16="http://schemas.microsoft.com/office/drawing/2014/main" id="{9126A3C4-5C2E-C851-AA9C-2C59B83BE00B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93;p41">
              <a:extLst>
                <a:ext uri="{FF2B5EF4-FFF2-40B4-BE49-F238E27FC236}">
                  <a16:creationId xmlns:a16="http://schemas.microsoft.com/office/drawing/2014/main" id="{2BA3BF89-7064-32A3-1CC2-C5CC4A724D77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94;p41">
              <a:extLst>
                <a:ext uri="{FF2B5EF4-FFF2-40B4-BE49-F238E27FC236}">
                  <a16:creationId xmlns:a16="http://schemas.microsoft.com/office/drawing/2014/main" id="{AF493F99-D8BC-E22D-AB26-9C4CF904E6A6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95;p41">
              <a:extLst>
                <a:ext uri="{FF2B5EF4-FFF2-40B4-BE49-F238E27FC236}">
                  <a16:creationId xmlns:a16="http://schemas.microsoft.com/office/drawing/2014/main" id="{C5B87500-D57D-9823-7505-C022B9DE5907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96;p41">
              <a:extLst>
                <a:ext uri="{FF2B5EF4-FFF2-40B4-BE49-F238E27FC236}">
                  <a16:creationId xmlns:a16="http://schemas.microsoft.com/office/drawing/2014/main" id="{3B0D7CE7-D8E6-BE52-DE5B-437A174760F9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97;p41">
              <a:extLst>
                <a:ext uri="{FF2B5EF4-FFF2-40B4-BE49-F238E27FC236}">
                  <a16:creationId xmlns:a16="http://schemas.microsoft.com/office/drawing/2014/main" id="{53180F38-8E68-B76B-A9D5-E3B69AFC4580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98;p41">
              <a:extLst>
                <a:ext uri="{FF2B5EF4-FFF2-40B4-BE49-F238E27FC236}">
                  <a16:creationId xmlns:a16="http://schemas.microsoft.com/office/drawing/2014/main" id="{AAE1DA78-0C43-164D-9DA1-F5C6791432C2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99;p41">
              <a:extLst>
                <a:ext uri="{FF2B5EF4-FFF2-40B4-BE49-F238E27FC236}">
                  <a16:creationId xmlns:a16="http://schemas.microsoft.com/office/drawing/2014/main" id="{CD81A737-2FE1-CA9F-7789-56FA826EA19D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00;p41">
              <a:extLst>
                <a:ext uri="{FF2B5EF4-FFF2-40B4-BE49-F238E27FC236}">
                  <a16:creationId xmlns:a16="http://schemas.microsoft.com/office/drawing/2014/main" id="{46DD215F-3716-DA1D-913A-70FBC5BE2AA0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01;p41">
              <a:extLst>
                <a:ext uri="{FF2B5EF4-FFF2-40B4-BE49-F238E27FC236}">
                  <a16:creationId xmlns:a16="http://schemas.microsoft.com/office/drawing/2014/main" id="{90DACCBE-7FA1-C58E-DC62-D9DEC33AF8A9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02;p41">
              <a:extLst>
                <a:ext uri="{FF2B5EF4-FFF2-40B4-BE49-F238E27FC236}">
                  <a16:creationId xmlns:a16="http://schemas.microsoft.com/office/drawing/2014/main" id="{2727ECC2-E763-6D78-9857-8C781B0616C1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03;p41">
              <a:extLst>
                <a:ext uri="{FF2B5EF4-FFF2-40B4-BE49-F238E27FC236}">
                  <a16:creationId xmlns:a16="http://schemas.microsoft.com/office/drawing/2014/main" id="{18622463-C34A-1961-693D-8FB03306E4DA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04;p41">
              <a:extLst>
                <a:ext uri="{FF2B5EF4-FFF2-40B4-BE49-F238E27FC236}">
                  <a16:creationId xmlns:a16="http://schemas.microsoft.com/office/drawing/2014/main" id="{8AF11D1B-2701-78BE-522D-64A2E2AFF44F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05;p41">
              <a:extLst>
                <a:ext uri="{FF2B5EF4-FFF2-40B4-BE49-F238E27FC236}">
                  <a16:creationId xmlns:a16="http://schemas.microsoft.com/office/drawing/2014/main" id="{22FF611F-83F5-B454-C831-52FAFE10CF7B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06;p41">
              <a:extLst>
                <a:ext uri="{FF2B5EF4-FFF2-40B4-BE49-F238E27FC236}">
                  <a16:creationId xmlns:a16="http://schemas.microsoft.com/office/drawing/2014/main" id="{0581A73A-B3FB-0422-F41D-003A44B96573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07;p41">
              <a:extLst>
                <a:ext uri="{FF2B5EF4-FFF2-40B4-BE49-F238E27FC236}">
                  <a16:creationId xmlns:a16="http://schemas.microsoft.com/office/drawing/2014/main" id="{F55FAB1F-3303-2700-2434-4A78756BD9F2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08;p41">
              <a:extLst>
                <a:ext uri="{FF2B5EF4-FFF2-40B4-BE49-F238E27FC236}">
                  <a16:creationId xmlns:a16="http://schemas.microsoft.com/office/drawing/2014/main" id="{7DC5BE3C-B756-C935-F243-7E41FFAF415A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09;p41">
              <a:extLst>
                <a:ext uri="{FF2B5EF4-FFF2-40B4-BE49-F238E27FC236}">
                  <a16:creationId xmlns:a16="http://schemas.microsoft.com/office/drawing/2014/main" id="{1AF7B357-8B96-C9B5-C132-B9604AA15F5D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10;p41">
              <a:extLst>
                <a:ext uri="{FF2B5EF4-FFF2-40B4-BE49-F238E27FC236}">
                  <a16:creationId xmlns:a16="http://schemas.microsoft.com/office/drawing/2014/main" id="{DDC346F9-50D3-2487-53E7-47351681E5F2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11;p41">
              <a:extLst>
                <a:ext uri="{FF2B5EF4-FFF2-40B4-BE49-F238E27FC236}">
                  <a16:creationId xmlns:a16="http://schemas.microsoft.com/office/drawing/2014/main" id="{A5E95B12-EBD1-4C7A-317A-C22241A50161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12;p41">
              <a:extLst>
                <a:ext uri="{FF2B5EF4-FFF2-40B4-BE49-F238E27FC236}">
                  <a16:creationId xmlns:a16="http://schemas.microsoft.com/office/drawing/2014/main" id="{4C48CB95-BAF3-81FB-660B-9E81E6BDDFFE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13;p41">
              <a:extLst>
                <a:ext uri="{FF2B5EF4-FFF2-40B4-BE49-F238E27FC236}">
                  <a16:creationId xmlns:a16="http://schemas.microsoft.com/office/drawing/2014/main" id="{006C7B00-302F-6EB0-8D06-687BF6CA4921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14;p41">
              <a:extLst>
                <a:ext uri="{FF2B5EF4-FFF2-40B4-BE49-F238E27FC236}">
                  <a16:creationId xmlns:a16="http://schemas.microsoft.com/office/drawing/2014/main" id="{D51AB1C6-F3F9-9D34-548C-1664C97F045C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15;p41">
              <a:extLst>
                <a:ext uri="{FF2B5EF4-FFF2-40B4-BE49-F238E27FC236}">
                  <a16:creationId xmlns:a16="http://schemas.microsoft.com/office/drawing/2014/main" id="{EAC22B4B-0E73-B1E6-CA44-C24B63CFAE49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16;p41">
              <a:extLst>
                <a:ext uri="{FF2B5EF4-FFF2-40B4-BE49-F238E27FC236}">
                  <a16:creationId xmlns:a16="http://schemas.microsoft.com/office/drawing/2014/main" id="{E2188A6D-0110-D548-A9C2-53AED190C561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17;p41">
              <a:extLst>
                <a:ext uri="{FF2B5EF4-FFF2-40B4-BE49-F238E27FC236}">
                  <a16:creationId xmlns:a16="http://schemas.microsoft.com/office/drawing/2014/main" id="{2B241A3F-725F-6384-C157-B23E2B876D08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18;p41">
              <a:extLst>
                <a:ext uri="{FF2B5EF4-FFF2-40B4-BE49-F238E27FC236}">
                  <a16:creationId xmlns:a16="http://schemas.microsoft.com/office/drawing/2014/main" id="{744868A7-BD41-CA32-4D98-F7F86CA834CF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19;p41">
              <a:extLst>
                <a:ext uri="{FF2B5EF4-FFF2-40B4-BE49-F238E27FC236}">
                  <a16:creationId xmlns:a16="http://schemas.microsoft.com/office/drawing/2014/main" id="{AB511560-1DC5-E1B8-D3DE-B88019458688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420;p41">
              <a:extLst>
                <a:ext uri="{FF2B5EF4-FFF2-40B4-BE49-F238E27FC236}">
                  <a16:creationId xmlns:a16="http://schemas.microsoft.com/office/drawing/2014/main" id="{F75BBA07-3DBE-DEBB-E42B-9ADA9DEE49D7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21;p41">
              <a:extLst>
                <a:ext uri="{FF2B5EF4-FFF2-40B4-BE49-F238E27FC236}">
                  <a16:creationId xmlns:a16="http://schemas.microsoft.com/office/drawing/2014/main" id="{0D8E0DA4-6D0D-A3FC-CF9A-B50ABCE1BF65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22;p41">
              <a:extLst>
                <a:ext uri="{FF2B5EF4-FFF2-40B4-BE49-F238E27FC236}">
                  <a16:creationId xmlns:a16="http://schemas.microsoft.com/office/drawing/2014/main" id="{1B752802-A350-E514-71EF-518F0A97712C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23;p41">
              <a:extLst>
                <a:ext uri="{FF2B5EF4-FFF2-40B4-BE49-F238E27FC236}">
                  <a16:creationId xmlns:a16="http://schemas.microsoft.com/office/drawing/2014/main" id="{7D13ADF5-8CAB-44BE-3DDE-5D4E4114FE1A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24;p41">
              <a:extLst>
                <a:ext uri="{FF2B5EF4-FFF2-40B4-BE49-F238E27FC236}">
                  <a16:creationId xmlns:a16="http://schemas.microsoft.com/office/drawing/2014/main" id="{B5A72608-2981-343B-87E3-5A67DE22CEB7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25;p41">
              <a:extLst>
                <a:ext uri="{FF2B5EF4-FFF2-40B4-BE49-F238E27FC236}">
                  <a16:creationId xmlns:a16="http://schemas.microsoft.com/office/drawing/2014/main" id="{894CD65C-22FE-C5CB-D9C2-777811D5991E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26;p41">
              <a:extLst>
                <a:ext uri="{FF2B5EF4-FFF2-40B4-BE49-F238E27FC236}">
                  <a16:creationId xmlns:a16="http://schemas.microsoft.com/office/drawing/2014/main" id="{56DC1548-8379-D92F-2659-97124B773A7F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27;p41">
              <a:extLst>
                <a:ext uri="{FF2B5EF4-FFF2-40B4-BE49-F238E27FC236}">
                  <a16:creationId xmlns:a16="http://schemas.microsoft.com/office/drawing/2014/main" id="{F0065BAE-4A77-2BEC-EAA0-9962BB09F84E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28;p41">
              <a:extLst>
                <a:ext uri="{FF2B5EF4-FFF2-40B4-BE49-F238E27FC236}">
                  <a16:creationId xmlns:a16="http://schemas.microsoft.com/office/drawing/2014/main" id="{009BD272-AF67-3452-C896-5D14EA0348E9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29;p41">
              <a:extLst>
                <a:ext uri="{FF2B5EF4-FFF2-40B4-BE49-F238E27FC236}">
                  <a16:creationId xmlns:a16="http://schemas.microsoft.com/office/drawing/2014/main" id="{D1BB4F4F-726E-8DA8-46C6-F8234A4F895C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30;p41">
              <a:extLst>
                <a:ext uri="{FF2B5EF4-FFF2-40B4-BE49-F238E27FC236}">
                  <a16:creationId xmlns:a16="http://schemas.microsoft.com/office/drawing/2014/main" id="{EBDF0DE2-A2A3-C0C8-958C-646BE07BF16C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31;p41">
              <a:extLst>
                <a:ext uri="{FF2B5EF4-FFF2-40B4-BE49-F238E27FC236}">
                  <a16:creationId xmlns:a16="http://schemas.microsoft.com/office/drawing/2014/main" id="{E5A557C2-A20E-5EA4-1311-1B67AEE5C23C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32;p41">
              <a:extLst>
                <a:ext uri="{FF2B5EF4-FFF2-40B4-BE49-F238E27FC236}">
                  <a16:creationId xmlns:a16="http://schemas.microsoft.com/office/drawing/2014/main" id="{F4438F6D-DFCB-035F-8BC3-42C122959C9C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433;p41">
              <a:extLst>
                <a:ext uri="{FF2B5EF4-FFF2-40B4-BE49-F238E27FC236}">
                  <a16:creationId xmlns:a16="http://schemas.microsoft.com/office/drawing/2014/main" id="{A1E2F9B5-22EF-42BA-4C57-D6BFD1F12FC8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434;p41">
              <a:extLst>
                <a:ext uri="{FF2B5EF4-FFF2-40B4-BE49-F238E27FC236}">
                  <a16:creationId xmlns:a16="http://schemas.microsoft.com/office/drawing/2014/main" id="{F8480912-23F2-8D17-F0CB-63FF88D39A76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435;p41">
              <a:extLst>
                <a:ext uri="{FF2B5EF4-FFF2-40B4-BE49-F238E27FC236}">
                  <a16:creationId xmlns:a16="http://schemas.microsoft.com/office/drawing/2014/main" id="{531878E1-1E80-45B0-CFE8-0376DD2C7D74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436;p41">
              <a:extLst>
                <a:ext uri="{FF2B5EF4-FFF2-40B4-BE49-F238E27FC236}">
                  <a16:creationId xmlns:a16="http://schemas.microsoft.com/office/drawing/2014/main" id="{E8389BA5-30EB-AB6C-532F-87A653078BB8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37;p41">
              <a:extLst>
                <a:ext uri="{FF2B5EF4-FFF2-40B4-BE49-F238E27FC236}">
                  <a16:creationId xmlns:a16="http://schemas.microsoft.com/office/drawing/2014/main" id="{976DBE6D-6932-BA90-C80E-ADE7B6D224D1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38;p41">
              <a:extLst>
                <a:ext uri="{FF2B5EF4-FFF2-40B4-BE49-F238E27FC236}">
                  <a16:creationId xmlns:a16="http://schemas.microsoft.com/office/drawing/2014/main" id="{34F7E639-F956-62A8-5B1F-A030FD8FF970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439;p41">
              <a:extLst>
                <a:ext uri="{FF2B5EF4-FFF2-40B4-BE49-F238E27FC236}">
                  <a16:creationId xmlns:a16="http://schemas.microsoft.com/office/drawing/2014/main" id="{CD148C8F-1787-D406-5FEA-0FCA7F5E8D9D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440;p41">
              <a:extLst>
                <a:ext uri="{FF2B5EF4-FFF2-40B4-BE49-F238E27FC236}">
                  <a16:creationId xmlns:a16="http://schemas.microsoft.com/office/drawing/2014/main" id="{E298282A-8BF6-40F5-DCE7-7ADA56439218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41;p41">
              <a:extLst>
                <a:ext uri="{FF2B5EF4-FFF2-40B4-BE49-F238E27FC236}">
                  <a16:creationId xmlns:a16="http://schemas.microsoft.com/office/drawing/2014/main" id="{08F64762-4E07-3D80-5C36-D826818D01F2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42;p41">
              <a:extLst>
                <a:ext uri="{FF2B5EF4-FFF2-40B4-BE49-F238E27FC236}">
                  <a16:creationId xmlns:a16="http://schemas.microsoft.com/office/drawing/2014/main" id="{03484FB5-B2E1-C204-3B88-BA1FD7AC44DC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43;p41">
              <a:extLst>
                <a:ext uri="{FF2B5EF4-FFF2-40B4-BE49-F238E27FC236}">
                  <a16:creationId xmlns:a16="http://schemas.microsoft.com/office/drawing/2014/main" id="{278E19EB-DDDC-CEDF-A802-8F5A11B47003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44;p41">
              <a:extLst>
                <a:ext uri="{FF2B5EF4-FFF2-40B4-BE49-F238E27FC236}">
                  <a16:creationId xmlns:a16="http://schemas.microsoft.com/office/drawing/2014/main" id="{10552275-F29D-C1A9-D938-839C99B33C89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45;p41">
              <a:extLst>
                <a:ext uri="{FF2B5EF4-FFF2-40B4-BE49-F238E27FC236}">
                  <a16:creationId xmlns:a16="http://schemas.microsoft.com/office/drawing/2014/main" id="{EE9BD09C-1EF2-996B-B010-8CD399747713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46;p41">
              <a:extLst>
                <a:ext uri="{FF2B5EF4-FFF2-40B4-BE49-F238E27FC236}">
                  <a16:creationId xmlns:a16="http://schemas.microsoft.com/office/drawing/2014/main" id="{9DA31612-32D3-8BE9-625D-ED94D7594D92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47;p41">
              <a:extLst>
                <a:ext uri="{FF2B5EF4-FFF2-40B4-BE49-F238E27FC236}">
                  <a16:creationId xmlns:a16="http://schemas.microsoft.com/office/drawing/2014/main" id="{C1EB9E60-043D-F82D-74BD-9E533008283B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48;p41">
              <a:extLst>
                <a:ext uri="{FF2B5EF4-FFF2-40B4-BE49-F238E27FC236}">
                  <a16:creationId xmlns:a16="http://schemas.microsoft.com/office/drawing/2014/main" id="{160FC955-0B0C-7387-BAA0-7C4B51922865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49;p41">
              <a:extLst>
                <a:ext uri="{FF2B5EF4-FFF2-40B4-BE49-F238E27FC236}">
                  <a16:creationId xmlns:a16="http://schemas.microsoft.com/office/drawing/2014/main" id="{154CFDF2-3932-A2D6-40C1-9256876F684F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50;p41">
              <a:extLst>
                <a:ext uri="{FF2B5EF4-FFF2-40B4-BE49-F238E27FC236}">
                  <a16:creationId xmlns:a16="http://schemas.microsoft.com/office/drawing/2014/main" id="{F75234BB-CFE3-C27D-F0C5-6B1C913FEDA7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451;p41">
              <a:extLst>
                <a:ext uri="{FF2B5EF4-FFF2-40B4-BE49-F238E27FC236}">
                  <a16:creationId xmlns:a16="http://schemas.microsoft.com/office/drawing/2014/main" id="{04FFAF2C-4D91-21BD-7F01-F45CCEA78BCD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452;p41">
              <a:extLst>
                <a:ext uri="{FF2B5EF4-FFF2-40B4-BE49-F238E27FC236}">
                  <a16:creationId xmlns:a16="http://schemas.microsoft.com/office/drawing/2014/main" id="{2F851EB8-4682-FA61-4E98-4C0F73FEEE08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453;p41">
              <a:extLst>
                <a:ext uri="{FF2B5EF4-FFF2-40B4-BE49-F238E27FC236}">
                  <a16:creationId xmlns:a16="http://schemas.microsoft.com/office/drawing/2014/main" id="{FE5916BC-B437-1A1C-241E-C708608694F9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454;p41">
              <a:extLst>
                <a:ext uri="{FF2B5EF4-FFF2-40B4-BE49-F238E27FC236}">
                  <a16:creationId xmlns:a16="http://schemas.microsoft.com/office/drawing/2014/main" id="{30548F09-5F67-8633-0E79-FA90EBF9EA9B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455;p41">
              <a:extLst>
                <a:ext uri="{FF2B5EF4-FFF2-40B4-BE49-F238E27FC236}">
                  <a16:creationId xmlns:a16="http://schemas.microsoft.com/office/drawing/2014/main" id="{F05FFF9E-C184-4548-2C3A-7DE881D890FB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456;p41">
              <a:extLst>
                <a:ext uri="{FF2B5EF4-FFF2-40B4-BE49-F238E27FC236}">
                  <a16:creationId xmlns:a16="http://schemas.microsoft.com/office/drawing/2014/main" id="{D208F114-6E57-EB1E-A1BF-F21C01782D12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457;p41">
              <a:extLst>
                <a:ext uri="{FF2B5EF4-FFF2-40B4-BE49-F238E27FC236}">
                  <a16:creationId xmlns:a16="http://schemas.microsoft.com/office/drawing/2014/main" id="{1BBCBDAA-F05A-DA88-547C-828742C00E0E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458;p41">
              <a:extLst>
                <a:ext uri="{FF2B5EF4-FFF2-40B4-BE49-F238E27FC236}">
                  <a16:creationId xmlns:a16="http://schemas.microsoft.com/office/drawing/2014/main" id="{1E00FABA-29C2-EE2F-9608-CEB396698BB6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459;p41">
              <a:extLst>
                <a:ext uri="{FF2B5EF4-FFF2-40B4-BE49-F238E27FC236}">
                  <a16:creationId xmlns:a16="http://schemas.microsoft.com/office/drawing/2014/main" id="{86785E75-38C3-0724-1379-CBEF2FBD88FA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460;p41">
              <a:extLst>
                <a:ext uri="{FF2B5EF4-FFF2-40B4-BE49-F238E27FC236}">
                  <a16:creationId xmlns:a16="http://schemas.microsoft.com/office/drawing/2014/main" id="{E5303F97-780F-9D13-4446-B12829A3C001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461;p41">
              <a:extLst>
                <a:ext uri="{FF2B5EF4-FFF2-40B4-BE49-F238E27FC236}">
                  <a16:creationId xmlns:a16="http://schemas.microsoft.com/office/drawing/2014/main" id="{920626B3-2777-2442-CD26-02B016CB80ED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462;p41">
              <a:extLst>
                <a:ext uri="{FF2B5EF4-FFF2-40B4-BE49-F238E27FC236}">
                  <a16:creationId xmlns:a16="http://schemas.microsoft.com/office/drawing/2014/main" id="{F6C6CDA0-EC8F-62A8-AC15-40540F6E0834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463;p41">
              <a:extLst>
                <a:ext uri="{FF2B5EF4-FFF2-40B4-BE49-F238E27FC236}">
                  <a16:creationId xmlns:a16="http://schemas.microsoft.com/office/drawing/2014/main" id="{952B5852-E49C-089E-A41E-9D6059718C5C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464;p41">
              <a:extLst>
                <a:ext uri="{FF2B5EF4-FFF2-40B4-BE49-F238E27FC236}">
                  <a16:creationId xmlns:a16="http://schemas.microsoft.com/office/drawing/2014/main" id="{AC1C58C5-B56A-45A4-48F0-EF68A337C3C7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465;p41">
              <a:extLst>
                <a:ext uri="{FF2B5EF4-FFF2-40B4-BE49-F238E27FC236}">
                  <a16:creationId xmlns:a16="http://schemas.microsoft.com/office/drawing/2014/main" id="{E0589F4A-13D1-3FCE-D63D-8216832DC309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466;p41">
              <a:extLst>
                <a:ext uri="{FF2B5EF4-FFF2-40B4-BE49-F238E27FC236}">
                  <a16:creationId xmlns:a16="http://schemas.microsoft.com/office/drawing/2014/main" id="{093322A2-AB1A-CFA6-46EE-13AA6768A6EC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467;p41">
              <a:extLst>
                <a:ext uri="{FF2B5EF4-FFF2-40B4-BE49-F238E27FC236}">
                  <a16:creationId xmlns:a16="http://schemas.microsoft.com/office/drawing/2014/main" id="{4FD06D46-88AF-075B-C2D7-EE4F30F29F8E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468;p41">
              <a:extLst>
                <a:ext uri="{FF2B5EF4-FFF2-40B4-BE49-F238E27FC236}">
                  <a16:creationId xmlns:a16="http://schemas.microsoft.com/office/drawing/2014/main" id="{B0FCD6E1-7365-A51D-A831-6B499B7A2F00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69;p41">
              <a:extLst>
                <a:ext uri="{FF2B5EF4-FFF2-40B4-BE49-F238E27FC236}">
                  <a16:creationId xmlns:a16="http://schemas.microsoft.com/office/drawing/2014/main" id="{E92CD4C3-CA9D-22A3-254B-F90C5E7BFD09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70;p41">
              <a:extLst>
                <a:ext uri="{FF2B5EF4-FFF2-40B4-BE49-F238E27FC236}">
                  <a16:creationId xmlns:a16="http://schemas.microsoft.com/office/drawing/2014/main" id="{C6B70148-4DF7-213C-6AA5-969CCA655F9C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71;p41">
              <a:extLst>
                <a:ext uri="{FF2B5EF4-FFF2-40B4-BE49-F238E27FC236}">
                  <a16:creationId xmlns:a16="http://schemas.microsoft.com/office/drawing/2014/main" id="{B5A9B078-FB96-4BE7-F9E6-7DC344A0FE70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72;p41">
              <a:extLst>
                <a:ext uri="{FF2B5EF4-FFF2-40B4-BE49-F238E27FC236}">
                  <a16:creationId xmlns:a16="http://schemas.microsoft.com/office/drawing/2014/main" id="{B2D0A0D1-A04A-3442-4F52-10AEB2A0E03B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73;p41">
              <a:extLst>
                <a:ext uri="{FF2B5EF4-FFF2-40B4-BE49-F238E27FC236}">
                  <a16:creationId xmlns:a16="http://schemas.microsoft.com/office/drawing/2014/main" id="{0D12E10F-6231-C3E5-7B52-7F61AF65E963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74;p41">
              <a:extLst>
                <a:ext uri="{FF2B5EF4-FFF2-40B4-BE49-F238E27FC236}">
                  <a16:creationId xmlns:a16="http://schemas.microsoft.com/office/drawing/2014/main" id="{0780F123-53E1-769A-B780-61920824BD1C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75;p41">
              <a:extLst>
                <a:ext uri="{FF2B5EF4-FFF2-40B4-BE49-F238E27FC236}">
                  <a16:creationId xmlns:a16="http://schemas.microsoft.com/office/drawing/2014/main" id="{261C6EA1-F971-1E87-40F4-184EB3D57138}"/>
                </a:ext>
              </a:extLst>
            </p:cNvPr>
            <p:cNvSpPr/>
            <p:nvPr/>
          </p:nvSpPr>
          <p:spPr>
            <a:xfrm>
              <a:off x="3870425" y="3939899"/>
              <a:ext cx="684700" cy="412026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76;p41">
              <a:extLst>
                <a:ext uri="{FF2B5EF4-FFF2-40B4-BE49-F238E27FC236}">
                  <a16:creationId xmlns:a16="http://schemas.microsoft.com/office/drawing/2014/main" id="{BFD33ACA-D5ED-5C48-2C14-FA465491A817}"/>
                </a:ext>
              </a:extLst>
            </p:cNvPr>
            <p:cNvSpPr/>
            <p:nvPr/>
          </p:nvSpPr>
          <p:spPr>
            <a:xfrm>
              <a:off x="3855859" y="4309602"/>
              <a:ext cx="61749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77;p41">
              <a:extLst>
                <a:ext uri="{FF2B5EF4-FFF2-40B4-BE49-F238E27FC236}">
                  <a16:creationId xmlns:a16="http://schemas.microsoft.com/office/drawing/2014/main" id="{0351C757-D344-8176-30DF-986294E200F4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78;p41">
              <a:extLst>
                <a:ext uri="{FF2B5EF4-FFF2-40B4-BE49-F238E27FC236}">
                  <a16:creationId xmlns:a16="http://schemas.microsoft.com/office/drawing/2014/main" id="{BB6F055B-7C61-430A-F2CD-D541C6623558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79;p41">
              <a:extLst>
                <a:ext uri="{FF2B5EF4-FFF2-40B4-BE49-F238E27FC236}">
                  <a16:creationId xmlns:a16="http://schemas.microsoft.com/office/drawing/2014/main" id="{553D6C4A-9FC2-D933-6F9C-8E9DAE92990F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80;p41">
              <a:extLst>
                <a:ext uri="{FF2B5EF4-FFF2-40B4-BE49-F238E27FC236}">
                  <a16:creationId xmlns:a16="http://schemas.microsoft.com/office/drawing/2014/main" id="{1590E2B9-090A-2DDA-AB8E-DBC5C5B775D4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81;p41">
              <a:extLst>
                <a:ext uri="{FF2B5EF4-FFF2-40B4-BE49-F238E27FC236}">
                  <a16:creationId xmlns:a16="http://schemas.microsoft.com/office/drawing/2014/main" id="{B833F436-59F4-3D6E-F499-ACF5EC3A9682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82;p41">
              <a:extLst>
                <a:ext uri="{FF2B5EF4-FFF2-40B4-BE49-F238E27FC236}">
                  <a16:creationId xmlns:a16="http://schemas.microsoft.com/office/drawing/2014/main" id="{BC553E5D-8341-77A9-9DFB-458F8761D1D1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83;p41">
              <a:extLst>
                <a:ext uri="{FF2B5EF4-FFF2-40B4-BE49-F238E27FC236}">
                  <a16:creationId xmlns:a16="http://schemas.microsoft.com/office/drawing/2014/main" id="{231229EE-4B50-6D2F-7CB0-D8046A4A117C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84;p41">
              <a:extLst>
                <a:ext uri="{FF2B5EF4-FFF2-40B4-BE49-F238E27FC236}">
                  <a16:creationId xmlns:a16="http://schemas.microsoft.com/office/drawing/2014/main" id="{62D994C6-B645-25EC-02D8-526ADC7C6F64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85;p41">
              <a:extLst>
                <a:ext uri="{FF2B5EF4-FFF2-40B4-BE49-F238E27FC236}">
                  <a16:creationId xmlns:a16="http://schemas.microsoft.com/office/drawing/2014/main" id="{C258DD44-70E1-3933-DCA3-A6FBB29203B2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86;p41">
              <a:extLst>
                <a:ext uri="{FF2B5EF4-FFF2-40B4-BE49-F238E27FC236}">
                  <a16:creationId xmlns:a16="http://schemas.microsoft.com/office/drawing/2014/main" id="{3262F28C-EEF0-659F-8571-43B955A90151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87;p41">
              <a:extLst>
                <a:ext uri="{FF2B5EF4-FFF2-40B4-BE49-F238E27FC236}">
                  <a16:creationId xmlns:a16="http://schemas.microsoft.com/office/drawing/2014/main" id="{31587B33-614F-9848-1FD8-52519979B916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88;p41">
              <a:extLst>
                <a:ext uri="{FF2B5EF4-FFF2-40B4-BE49-F238E27FC236}">
                  <a16:creationId xmlns:a16="http://schemas.microsoft.com/office/drawing/2014/main" id="{47157A4E-4CC4-D798-FA05-96174DAD7B0F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89;p41">
              <a:extLst>
                <a:ext uri="{FF2B5EF4-FFF2-40B4-BE49-F238E27FC236}">
                  <a16:creationId xmlns:a16="http://schemas.microsoft.com/office/drawing/2014/main" id="{8086ECE3-4703-D5ED-F4F6-4077CD6724DA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90;p41">
              <a:extLst>
                <a:ext uri="{FF2B5EF4-FFF2-40B4-BE49-F238E27FC236}">
                  <a16:creationId xmlns:a16="http://schemas.microsoft.com/office/drawing/2014/main" id="{31D7CAA2-F465-304D-C7B6-94C984EC5DA3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491;p41">
              <a:extLst>
                <a:ext uri="{FF2B5EF4-FFF2-40B4-BE49-F238E27FC236}">
                  <a16:creationId xmlns:a16="http://schemas.microsoft.com/office/drawing/2014/main" id="{6B8E636A-636C-960D-CEB5-F980E59024DC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492;p41">
              <a:extLst>
                <a:ext uri="{FF2B5EF4-FFF2-40B4-BE49-F238E27FC236}">
                  <a16:creationId xmlns:a16="http://schemas.microsoft.com/office/drawing/2014/main" id="{7C5BB757-ABB1-D2A5-8A7D-8F0DDCC5A47F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93;p41">
              <a:extLst>
                <a:ext uri="{FF2B5EF4-FFF2-40B4-BE49-F238E27FC236}">
                  <a16:creationId xmlns:a16="http://schemas.microsoft.com/office/drawing/2014/main" id="{5953D187-E0EC-1E79-AB25-7B88DB1E238C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94;p41">
              <a:extLst>
                <a:ext uri="{FF2B5EF4-FFF2-40B4-BE49-F238E27FC236}">
                  <a16:creationId xmlns:a16="http://schemas.microsoft.com/office/drawing/2014/main" id="{1B9E61C0-76DA-300D-95B4-DD79759C6AFA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95;p41">
              <a:extLst>
                <a:ext uri="{FF2B5EF4-FFF2-40B4-BE49-F238E27FC236}">
                  <a16:creationId xmlns:a16="http://schemas.microsoft.com/office/drawing/2014/main" id="{57BAE1EB-46F2-ABB7-0146-709835818C9B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96;p41">
              <a:extLst>
                <a:ext uri="{FF2B5EF4-FFF2-40B4-BE49-F238E27FC236}">
                  <a16:creationId xmlns:a16="http://schemas.microsoft.com/office/drawing/2014/main" id="{56CD8A7D-E599-21B5-F425-A3E1FA46D4D4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97;p41">
              <a:extLst>
                <a:ext uri="{FF2B5EF4-FFF2-40B4-BE49-F238E27FC236}">
                  <a16:creationId xmlns:a16="http://schemas.microsoft.com/office/drawing/2014/main" id="{933772A1-1FBB-B729-F88A-B77A9C472278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98;p41">
              <a:extLst>
                <a:ext uri="{FF2B5EF4-FFF2-40B4-BE49-F238E27FC236}">
                  <a16:creationId xmlns:a16="http://schemas.microsoft.com/office/drawing/2014/main" id="{7603D991-7B93-034D-353D-6954F426F2B5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99;p41">
              <a:extLst>
                <a:ext uri="{FF2B5EF4-FFF2-40B4-BE49-F238E27FC236}">
                  <a16:creationId xmlns:a16="http://schemas.microsoft.com/office/drawing/2014/main" id="{F8AC0FA7-B0F7-EA89-E7B4-6ECE92C23E9E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500;p41">
              <a:extLst>
                <a:ext uri="{FF2B5EF4-FFF2-40B4-BE49-F238E27FC236}">
                  <a16:creationId xmlns:a16="http://schemas.microsoft.com/office/drawing/2014/main" id="{55BE659B-7898-0FE2-7312-753CF39C7007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01;p41">
              <a:extLst>
                <a:ext uri="{FF2B5EF4-FFF2-40B4-BE49-F238E27FC236}">
                  <a16:creationId xmlns:a16="http://schemas.microsoft.com/office/drawing/2014/main" id="{7C4492D4-3DD0-FECD-CB73-579F73469F6F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502;p41">
              <a:extLst>
                <a:ext uri="{FF2B5EF4-FFF2-40B4-BE49-F238E27FC236}">
                  <a16:creationId xmlns:a16="http://schemas.microsoft.com/office/drawing/2014/main" id="{A7AEB039-FB06-83BC-1870-10B75C1C72BF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03;p41">
              <a:extLst>
                <a:ext uri="{FF2B5EF4-FFF2-40B4-BE49-F238E27FC236}">
                  <a16:creationId xmlns:a16="http://schemas.microsoft.com/office/drawing/2014/main" id="{890A42FF-F9AD-6A65-FA56-0BF268AF7A5B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04;p41">
              <a:extLst>
                <a:ext uri="{FF2B5EF4-FFF2-40B4-BE49-F238E27FC236}">
                  <a16:creationId xmlns:a16="http://schemas.microsoft.com/office/drawing/2014/main" id="{232B59F4-1C55-FA14-08C3-C9C4AE4AE892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505;p41">
              <a:extLst>
                <a:ext uri="{FF2B5EF4-FFF2-40B4-BE49-F238E27FC236}">
                  <a16:creationId xmlns:a16="http://schemas.microsoft.com/office/drawing/2014/main" id="{AE349CF8-4B8A-DCAE-09C8-FAE55D79D0EE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06;p41">
              <a:extLst>
                <a:ext uri="{FF2B5EF4-FFF2-40B4-BE49-F238E27FC236}">
                  <a16:creationId xmlns:a16="http://schemas.microsoft.com/office/drawing/2014/main" id="{A9892365-522F-EA97-93FA-1D7C04D138DC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507;p41">
              <a:extLst>
                <a:ext uri="{FF2B5EF4-FFF2-40B4-BE49-F238E27FC236}">
                  <a16:creationId xmlns:a16="http://schemas.microsoft.com/office/drawing/2014/main" id="{9CE0F972-592C-C5A4-EA28-C17F91263305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08;p41">
              <a:extLst>
                <a:ext uri="{FF2B5EF4-FFF2-40B4-BE49-F238E27FC236}">
                  <a16:creationId xmlns:a16="http://schemas.microsoft.com/office/drawing/2014/main" id="{63C050EB-135C-816B-7613-93A29395AE84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09;p41">
              <a:extLst>
                <a:ext uri="{FF2B5EF4-FFF2-40B4-BE49-F238E27FC236}">
                  <a16:creationId xmlns:a16="http://schemas.microsoft.com/office/drawing/2014/main" id="{121D62F8-311B-1273-7F6E-BBB24917E9D5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10;p41">
              <a:extLst>
                <a:ext uri="{FF2B5EF4-FFF2-40B4-BE49-F238E27FC236}">
                  <a16:creationId xmlns:a16="http://schemas.microsoft.com/office/drawing/2014/main" id="{170AEAFA-443B-458B-6332-50876A3D48A0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11;p41">
              <a:extLst>
                <a:ext uri="{FF2B5EF4-FFF2-40B4-BE49-F238E27FC236}">
                  <a16:creationId xmlns:a16="http://schemas.microsoft.com/office/drawing/2014/main" id="{0BD00BAD-A61D-1DB3-0C29-157A06EC3B6E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2683;p73">
            <a:extLst>
              <a:ext uri="{FF2B5EF4-FFF2-40B4-BE49-F238E27FC236}">
                <a16:creationId xmlns:a16="http://schemas.microsoft.com/office/drawing/2014/main" id="{161FE0DA-8E01-06A8-BAAF-8A35256BD8CB}"/>
              </a:ext>
            </a:extLst>
          </p:cNvPr>
          <p:cNvGrpSpPr/>
          <p:nvPr/>
        </p:nvGrpSpPr>
        <p:grpSpPr>
          <a:xfrm rot="7579583">
            <a:off x="394615" y="-463345"/>
            <a:ext cx="659294" cy="1660678"/>
            <a:chOff x="731955" y="2811840"/>
            <a:chExt cx="564367" cy="1421571"/>
          </a:xfrm>
        </p:grpSpPr>
        <p:sp>
          <p:nvSpPr>
            <p:cNvPr id="1470" name="Google Shape;2684;p73">
              <a:extLst>
                <a:ext uri="{FF2B5EF4-FFF2-40B4-BE49-F238E27FC236}">
                  <a16:creationId xmlns:a16="http://schemas.microsoft.com/office/drawing/2014/main" id="{A5DCFD73-8ADD-B0B9-390C-1195E2A78FAA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685;p73">
              <a:extLst>
                <a:ext uri="{FF2B5EF4-FFF2-40B4-BE49-F238E27FC236}">
                  <a16:creationId xmlns:a16="http://schemas.microsoft.com/office/drawing/2014/main" id="{035DC935-AD85-99D8-D8BB-81DECD597A68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686;p73">
              <a:extLst>
                <a:ext uri="{FF2B5EF4-FFF2-40B4-BE49-F238E27FC236}">
                  <a16:creationId xmlns:a16="http://schemas.microsoft.com/office/drawing/2014/main" id="{AD2D02E9-1A19-E804-822C-DDD8688E05F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687;p73">
              <a:extLst>
                <a:ext uri="{FF2B5EF4-FFF2-40B4-BE49-F238E27FC236}">
                  <a16:creationId xmlns:a16="http://schemas.microsoft.com/office/drawing/2014/main" id="{D9CEB080-0477-75A2-4E2E-8A220135481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688;p73">
              <a:extLst>
                <a:ext uri="{FF2B5EF4-FFF2-40B4-BE49-F238E27FC236}">
                  <a16:creationId xmlns:a16="http://schemas.microsoft.com/office/drawing/2014/main" id="{9275FC5F-2F12-9998-44D4-84CF718042FA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689;p73">
              <a:extLst>
                <a:ext uri="{FF2B5EF4-FFF2-40B4-BE49-F238E27FC236}">
                  <a16:creationId xmlns:a16="http://schemas.microsoft.com/office/drawing/2014/main" id="{6E1EB1B2-F60E-46E8-3283-7BC9B9611525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690;p73">
              <a:extLst>
                <a:ext uri="{FF2B5EF4-FFF2-40B4-BE49-F238E27FC236}">
                  <a16:creationId xmlns:a16="http://schemas.microsoft.com/office/drawing/2014/main" id="{5312C5B2-6C2B-F971-720E-24E4CB87279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691;p73">
              <a:extLst>
                <a:ext uri="{FF2B5EF4-FFF2-40B4-BE49-F238E27FC236}">
                  <a16:creationId xmlns:a16="http://schemas.microsoft.com/office/drawing/2014/main" id="{5B9B4DEB-81DA-DF14-7602-34DABF3A0760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692;p73">
              <a:extLst>
                <a:ext uri="{FF2B5EF4-FFF2-40B4-BE49-F238E27FC236}">
                  <a16:creationId xmlns:a16="http://schemas.microsoft.com/office/drawing/2014/main" id="{5D1619F5-B570-8293-03E6-98370048F4FA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693;p73">
              <a:extLst>
                <a:ext uri="{FF2B5EF4-FFF2-40B4-BE49-F238E27FC236}">
                  <a16:creationId xmlns:a16="http://schemas.microsoft.com/office/drawing/2014/main" id="{DAC8640B-DB60-208D-943C-883895852C2A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694;p73">
              <a:extLst>
                <a:ext uri="{FF2B5EF4-FFF2-40B4-BE49-F238E27FC236}">
                  <a16:creationId xmlns:a16="http://schemas.microsoft.com/office/drawing/2014/main" id="{77998834-35BF-9134-7CCC-AA7EF1334836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695;p73">
              <a:extLst>
                <a:ext uri="{FF2B5EF4-FFF2-40B4-BE49-F238E27FC236}">
                  <a16:creationId xmlns:a16="http://schemas.microsoft.com/office/drawing/2014/main" id="{7C5B77D9-B40A-B45C-13BB-7554061204B4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696;p73">
              <a:extLst>
                <a:ext uri="{FF2B5EF4-FFF2-40B4-BE49-F238E27FC236}">
                  <a16:creationId xmlns:a16="http://schemas.microsoft.com/office/drawing/2014/main" id="{8C9F765B-488E-4206-86E2-C9C1A4431EE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697;p73">
              <a:extLst>
                <a:ext uri="{FF2B5EF4-FFF2-40B4-BE49-F238E27FC236}">
                  <a16:creationId xmlns:a16="http://schemas.microsoft.com/office/drawing/2014/main" id="{1085E721-87E2-DA59-26D6-95498187BDC0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698;p73">
              <a:extLst>
                <a:ext uri="{FF2B5EF4-FFF2-40B4-BE49-F238E27FC236}">
                  <a16:creationId xmlns:a16="http://schemas.microsoft.com/office/drawing/2014/main" id="{872E2CEC-25A9-B6EF-57B2-C630A31B5283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699;p73">
              <a:extLst>
                <a:ext uri="{FF2B5EF4-FFF2-40B4-BE49-F238E27FC236}">
                  <a16:creationId xmlns:a16="http://schemas.microsoft.com/office/drawing/2014/main" id="{9437787A-E246-100B-179A-5BCC671C66C1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700;p73">
              <a:extLst>
                <a:ext uri="{FF2B5EF4-FFF2-40B4-BE49-F238E27FC236}">
                  <a16:creationId xmlns:a16="http://schemas.microsoft.com/office/drawing/2014/main" id="{5281D230-082A-D6C3-955D-9528197B1C29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701;p73">
              <a:extLst>
                <a:ext uri="{FF2B5EF4-FFF2-40B4-BE49-F238E27FC236}">
                  <a16:creationId xmlns:a16="http://schemas.microsoft.com/office/drawing/2014/main" id="{F80E7DDA-6BD2-0CB7-782F-A5977A83D027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702;p73">
              <a:extLst>
                <a:ext uri="{FF2B5EF4-FFF2-40B4-BE49-F238E27FC236}">
                  <a16:creationId xmlns:a16="http://schemas.microsoft.com/office/drawing/2014/main" id="{2FC8EFBA-3938-94AB-7801-808D9AA445B4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703;p73">
              <a:extLst>
                <a:ext uri="{FF2B5EF4-FFF2-40B4-BE49-F238E27FC236}">
                  <a16:creationId xmlns:a16="http://schemas.microsoft.com/office/drawing/2014/main" id="{DFC81A17-AB7A-76D7-37DD-B62B8733A5DC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704;p73">
              <a:extLst>
                <a:ext uri="{FF2B5EF4-FFF2-40B4-BE49-F238E27FC236}">
                  <a16:creationId xmlns:a16="http://schemas.microsoft.com/office/drawing/2014/main" id="{F1CCEA43-331C-9C20-AABA-03638F404B7C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705;p73">
              <a:extLst>
                <a:ext uri="{FF2B5EF4-FFF2-40B4-BE49-F238E27FC236}">
                  <a16:creationId xmlns:a16="http://schemas.microsoft.com/office/drawing/2014/main" id="{9FDD19EE-F22E-3049-137D-E6D7752B46A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2706;p73">
              <a:extLst>
                <a:ext uri="{FF2B5EF4-FFF2-40B4-BE49-F238E27FC236}">
                  <a16:creationId xmlns:a16="http://schemas.microsoft.com/office/drawing/2014/main" id="{047BB0FF-72EB-1853-36C8-00224B40E79B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707;p73">
              <a:extLst>
                <a:ext uri="{FF2B5EF4-FFF2-40B4-BE49-F238E27FC236}">
                  <a16:creationId xmlns:a16="http://schemas.microsoft.com/office/drawing/2014/main" id="{32291F28-4499-D5AC-02BA-D0CA8F8177BF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2708;p73">
              <a:extLst>
                <a:ext uri="{FF2B5EF4-FFF2-40B4-BE49-F238E27FC236}">
                  <a16:creationId xmlns:a16="http://schemas.microsoft.com/office/drawing/2014/main" id="{72307E77-1BA1-7B51-2636-0C96093FDF85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2709;p73">
              <a:extLst>
                <a:ext uri="{FF2B5EF4-FFF2-40B4-BE49-F238E27FC236}">
                  <a16:creationId xmlns:a16="http://schemas.microsoft.com/office/drawing/2014/main" id="{89429E0F-FC9D-FE9C-8C4E-E0E443AFA36B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710;p73">
              <a:extLst>
                <a:ext uri="{FF2B5EF4-FFF2-40B4-BE49-F238E27FC236}">
                  <a16:creationId xmlns:a16="http://schemas.microsoft.com/office/drawing/2014/main" id="{291D0577-7EC8-A4BC-CF4C-C4CB751B80A2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711;p73">
              <a:extLst>
                <a:ext uri="{FF2B5EF4-FFF2-40B4-BE49-F238E27FC236}">
                  <a16:creationId xmlns:a16="http://schemas.microsoft.com/office/drawing/2014/main" id="{CB7B7FE0-8AD4-5B4A-078D-8EAD2E183E61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712;p73">
              <a:extLst>
                <a:ext uri="{FF2B5EF4-FFF2-40B4-BE49-F238E27FC236}">
                  <a16:creationId xmlns:a16="http://schemas.microsoft.com/office/drawing/2014/main" id="{6D616755-C5BB-B6E5-E338-9CE547C17B4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713;p73">
              <a:extLst>
                <a:ext uri="{FF2B5EF4-FFF2-40B4-BE49-F238E27FC236}">
                  <a16:creationId xmlns:a16="http://schemas.microsoft.com/office/drawing/2014/main" id="{C12E148E-09BC-C70E-5327-C9950455933A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715;p73">
              <a:extLst>
                <a:ext uri="{FF2B5EF4-FFF2-40B4-BE49-F238E27FC236}">
                  <a16:creationId xmlns:a16="http://schemas.microsoft.com/office/drawing/2014/main" id="{BAB83BB0-178D-BD6B-EF37-AB0991A12BC0}"/>
                </a:ext>
              </a:extLst>
            </p:cNvPr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929;p47">
            <a:extLst>
              <a:ext uri="{FF2B5EF4-FFF2-40B4-BE49-F238E27FC236}">
                <a16:creationId xmlns:a16="http://schemas.microsoft.com/office/drawing/2014/main" id="{D863C9F8-7F49-04D3-869F-8623EFEF586F}"/>
              </a:ext>
            </a:extLst>
          </p:cNvPr>
          <p:cNvSpPr/>
          <p:nvPr/>
        </p:nvSpPr>
        <p:spPr>
          <a:xfrm flipH="1">
            <a:off x="-171098" y="4136265"/>
            <a:ext cx="1260017" cy="1115128"/>
          </a:xfrm>
          <a:custGeom>
            <a:avLst/>
            <a:gdLst/>
            <a:ahLst/>
            <a:cxnLst/>
            <a:rect l="l" t="t" r="r" b="b"/>
            <a:pathLst>
              <a:path w="46203" h="53114" extrusionOk="0">
                <a:moveTo>
                  <a:pt x="5341" y="1"/>
                </a:moveTo>
                <a:cubicBezTo>
                  <a:pt x="5233" y="1"/>
                  <a:pt x="5125" y="4"/>
                  <a:pt x="5016" y="10"/>
                </a:cubicBezTo>
                <a:cubicBezTo>
                  <a:pt x="2828" y="131"/>
                  <a:pt x="639" y="1682"/>
                  <a:pt x="305" y="3870"/>
                </a:cubicBezTo>
                <a:cubicBezTo>
                  <a:pt x="1" y="6058"/>
                  <a:pt x="1460" y="8125"/>
                  <a:pt x="2980" y="9706"/>
                </a:cubicBezTo>
                <a:cubicBezTo>
                  <a:pt x="5290" y="12077"/>
                  <a:pt x="7873" y="14083"/>
                  <a:pt x="10731" y="15694"/>
                </a:cubicBezTo>
                <a:cubicBezTo>
                  <a:pt x="11247" y="15998"/>
                  <a:pt x="11825" y="16302"/>
                  <a:pt x="12068" y="16849"/>
                </a:cubicBezTo>
                <a:cubicBezTo>
                  <a:pt x="12493" y="17822"/>
                  <a:pt x="11642" y="18916"/>
                  <a:pt x="10670" y="19372"/>
                </a:cubicBezTo>
                <a:cubicBezTo>
                  <a:pt x="9576" y="19858"/>
                  <a:pt x="8329" y="19858"/>
                  <a:pt x="7174" y="20132"/>
                </a:cubicBezTo>
                <a:cubicBezTo>
                  <a:pt x="5989" y="20375"/>
                  <a:pt x="4773" y="21044"/>
                  <a:pt x="4439" y="22199"/>
                </a:cubicBezTo>
                <a:cubicBezTo>
                  <a:pt x="3983" y="23810"/>
                  <a:pt x="5442" y="25299"/>
                  <a:pt x="6840" y="26241"/>
                </a:cubicBezTo>
                <a:cubicBezTo>
                  <a:pt x="9606" y="28126"/>
                  <a:pt x="12706" y="29493"/>
                  <a:pt x="15959" y="30314"/>
                </a:cubicBezTo>
                <a:cubicBezTo>
                  <a:pt x="17083" y="30618"/>
                  <a:pt x="18329" y="30861"/>
                  <a:pt x="19302" y="31530"/>
                </a:cubicBezTo>
                <a:cubicBezTo>
                  <a:pt x="20275" y="32229"/>
                  <a:pt x="20974" y="33536"/>
                  <a:pt x="20518" y="34661"/>
                </a:cubicBezTo>
                <a:cubicBezTo>
                  <a:pt x="20126" y="35697"/>
                  <a:pt x="18934" y="36191"/>
                  <a:pt x="17822" y="36191"/>
                </a:cubicBezTo>
                <a:cubicBezTo>
                  <a:pt x="17727" y="36191"/>
                  <a:pt x="17632" y="36188"/>
                  <a:pt x="17539" y="36181"/>
                </a:cubicBezTo>
                <a:cubicBezTo>
                  <a:pt x="16354" y="36089"/>
                  <a:pt x="15229" y="35573"/>
                  <a:pt x="14074" y="35269"/>
                </a:cubicBezTo>
                <a:cubicBezTo>
                  <a:pt x="13493" y="35113"/>
                  <a:pt x="12875" y="35030"/>
                  <a:pt x="12259" y="35030"/>
                </a:cubicBezTo>
                <a:cubicBezTo>
                  <a:pt x="10586" y="35030"/>
                  <a:pt x="8930" y="35640"/>
                  <a:pt x="8086" y="37062"/>
                </a:cubicBezTo>
                <a:cubicBezTo>
                  <a:pt x="7326" y="38339"/>
                  <a:pt x="7417" y="39980"/>
                  <a:pt x="7995" y="41348"/>
                </a:cubicBezTo>
                <a:cubicBezTo>
                  <a:pt x="8603" y="42716"/>
                  <a:pt x="9636" y="43840"/>
                  <a:pt x="10700" y="44874"/>
                </a:cubicBezTo>
                <a:cubicBezTo>
                  <a:pt x="14439" y="48430"/>
                  <a:pt x="19059" y="51166"/>
                  <a:pt x="24074" y="52351"/>
                </a:cubicBezTo>
                <a:cubicBezTo>
                  <a:pt x="26155" y="52833"/>
                  <a:pt x="28162" y="53114"/>
                  <a:pt x="30130" y="53114"/>
                </a:cubicBezTo>
                <a:cubicBezTo>
                  <a:pt x="32876" y="53114"/>
                  <a:pt x="35547" y="52567"/>
                  <a:pt x="38239" y="51257"/>
                </a:cubicBezTo>
                <a:lnTo>
                  <a:pt x="38208" y="51257"/>
                </a:lnTo>
                <a:cubicBezTo>
                  <a:pt x="45473" y="44965"/>
                  <a:pt x="46202" y="34600"/>
                  <a:pt x="44956" y="25481"/>
                </a:cubicBezTo>
                <a:cubicBezTo>
                  <a:pt x="44743" y="23961"/>
                  <a:pt x="44743" y="22351"/>
                  <a:pt x="43892" y="21074"/>
                </a:cubicBezTo>
                <a:cubicBezTo>
                  <a:pt x="43263" y="20163"/>
                  <a:pt x="42169" y="19530"/>
                  <a:pt x="41130" y="19530"/>
                </a:cubicBezTo>
                <a:cubicBezTo>
                  <a:pt x="40714" y="19530"/>
                  <a:pt x="40306" y="19632"/>
                  <a:pt x="39941" y="19858"/>
                </a:cubicBezTo>
                <a:cubicBezTo>
                  <a:pt x="38847" y="20496"/>
                  <a:pt x="38482" y="21864"/>
                  <a:pt x="37965" y="23019"/>
                </a:cubicBezTo>
                <a:cubicBezTo>
                  <a:pt x="37266" y="24569"/>
                  <a:pt x="36141" y="25876"/>
                  <a:pt x="34743" y="26819"/>
                </a:cubicBezTo>
                <a:cubicBezTo>
                  <a:pt x="34088" y="27256"/>
                  <a:pt x="33291" y="27599"/>
                  <a:pt x="32522" y="27599"/>
                </a:cubicBezTo>
                <a:cubicBezTo>
                  <a:pt x="32221" y="27599"/>
                  <a:pt x="31925" y="27546"/>
                  <a:pt x="31643" y="27427"/>
                </a:cubicBezTo>
                <a:cubicBezTo>
                  <a:pt x="30245" y="26849"/>
                  <a:pt x="29910" y="25056"/>
                  <a:pt x="29728" y="23536"/>
                </a:cubicBezTo>
                <a:lnTo>
                  <a:pt x="28938" y="15025"/>
                </a:lnTo>
                <a:cubicBezTo>
                  <a:pt x="28786" y="13505"/>
                  <a:pt x="28634" y="11955"/>
                  <a:pt x="28026" y="10557"/>
                </a:cubicBezTo>
                <a:cubicBezTo>
                  <a:pt x="27387" y="9159"/>
                  <a:pt x="26202" y="7943"/>
                  <a:pt x="24713" y="7700"/>
                </a:cubicBezTo>
                <a:cubicBezTo>
                  <a:pt x="24551" y="7670"/>
                  <a:pt x="24388" y="7656"/>
                  <a:pt x="24224" y="7656"/>
                </a:cubicBezTo>
                <a:cubicBezTo>
                  <a:pt x="22879" y="7656"/>
                  <a:pt x="21535" y="8624"/>
                  <a:pt x="21399" y="9980"/>
                </a:cubicBezTo>
                <a:cubicBezTo>
                  <a:pt x="21308" y="10618"/>
                  <a:pt x="21521" y="11226"/>
                  <a:pt x="21551" y="11864"/>
                </a:cubicBezTo>
                <a:cubicBezTo>
                  <a:pt x="21551" y="12502"/>
                  <a:pt x="21339" y="13232"/>
                  <a:pt x="20792" y="13475"/>
                </a:cubicBezTo>
                <a:cubicBezTo>
                  <a:pt x="20662" y="13529"/>
                  <a:pt x="20528" y="13553"/>
                  <a:pt x="20393" y="13553"/>
                </a:cubicBezTo>
                <a:cubicBezTo>
                  <a:pt x="19922" y="13553"/>
                  <a:pt x="19430" y="13265"/>
                  <a:pt x="19029" y="12958"/>
                </a:cubicBezTo>
                <a:cubicBezTo>
                  <a:pt x="17326" y="11560"/>
                  <a:pt x="16050" y="9706"/>
                  <a:pt x="14864" y="7852"/>
                </a:cubicBezTo>
                <a:cubicBezTo>
                  <a:pt x="13679" y="5967"/>
                  <a:pt x="12493" y="4083"/>
                  <a:pt x="10883" y="2533"/>
                </a:cubicBezTo>
                <a:cubicBezTo>
                  <a:pt x="9380" y="1088"/>
                  <a:pt x="7412" y="1"/>
                  <a:pt x="534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181;p50">
            <a:extLst>
              <a:ext uri="{FF2B5EF4-FFF2-40B4-BE49-F238E27FC236}">
                <a16:creationId xmlns:a16="http://schemas.microsoft.com/office/drawing/2014/main" id="{58856393-C19D-DCD4-FB8C-E9AFD091EE6B}"/>
              </a:ext>
            </a:extLst>
          </p:cNvPr>
          <p:cNvGrpSpPr/>
          <p:nvPr/>
        </p:nvGrpSpPr>
        <p:grpSpPr>
          <a:xfrm rot="1631380">
            <a:off x="510311" y="4257371"/>
            <a:ext cx="666389" cy="982655"/>
            <a:chOff x="3312267" y="2949449"/>
            <a:chExt cx="928765" cy="1369555"/>
          </a:xfrm>
        </p:grpSpPr>
        <p:sp>
          <p:nvSpPr>
            <p:cNvPr id="1504" name="Google Shape;1182;p50">
              <a:extLst>
                <a:ext uri="{FF2B5EF4-FFF2-40B4-BE49-F238E27FC236}">
                  <a16:creationId xmlns:a16="http://schemas.microsoft.com/office/drawing/2014/main" id="{762E7109-42A8-C0AF-162D-27E22DA4E108}"/>
                </a:ext>
              </a:extLst>
            </p:cNvPr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183;p50">
              <a:extLst>
                <a:ext uri="{FF2B5EF4-FFF2-40B4-BE49-F238E27FC236}">
                  <a16:creationId xmlns:a16="http://schemas.microsoft.com/office/drawing/2014/main" id="{ABA0BE86-1720-8D2C-11F6-D05BB59CF51F}"/>
                </a:ext>
              </a:extLst>
            </p:cNvPr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184;p50">
              <a:extLst>
                <a:ext uri="{FF2B5EF4-FFF2-40B4-BE49-F238E27FC236}">
                  <a16:creationId xmlns:a16="http://schemas.microsoft.com/office/drawing/2014/main" id="{994E36F9-3689-1E5D-BE0E-A063184856A2}"/>
                </a:ext>
              </a:extLst>
            </p:cNvPr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185;p50">
              <a:extLst>
                <a:ext uri="{FF2B5EF4-FFF2-40B4-BE49-F238E27FC236}">
                  <a16:creationId xmlns:a16="http://schemas.microsoft.com/office/drawing/2014/main" id="{AB550502-9CAD-EF77-8FA6-7112C86A92E7}"/>
                </a:ext>
              </a:extLst>
            </p:cNvPr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186;p50">
              <a:extLst>
                <a:ext uri="{FF2B5EF4-FFF2-40B4-BE49-F238E27FC236}">
                  <a16:creationId xmlns:a16="http://schemas.microsoft.com/office/drawing/2014/main" id="{143A9B75-D0BE-551E-1C96-9C78A21E0BAC}"/>
                </a:ext>
              </a:extLst>
            </p:cNvPr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187;p50">
              <a:extLst>
                <a:ext uri="{FF2B5EF4-FFF2-40B4-BE49-F238E27FC236}">
                  <a16:creationId xmlns:a16="http://schemas.microsoft.com/office/drawing/2014/main" id="{4AD3ADFB-E736-208D-DC50-FF547B518252}"/>
                </a:ext>
              </a:extLst>
            </p:cNvPr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7334DE-3619-5EE5-9882-30860F824E0A}"/>
              </a:ext>
            </a:extLst>
          </p:cNvPr>
          <p:cNvSpPr txBox="1"/>
          <p:nvPr/>
        </p:nvSpPr>
        <p:spPr>
          <a:xfrm>
            <a:off x="765722" y="2590918"/>
            <a:ext cx="4909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indent="-285750" algn="l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Success is the progressive realization of a worthy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build="p"/>
      <p:bldP spid="3" grpId="0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188</Words>
  <Application>Microsoft Office PowerPoint</Application>
  <PresentationFormat>On-screen Show (16:9)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Fira Sans Condensed ExtraBold</vt:lpstr>
      <vt:lpstr>Fira Sans Condensed</vt:lpstr>
      <vt:lpstr>Cambria</vt:lpstr>
      <vt:lpstr>Algerian</vt:lpstr>
      <vt:lpstr>Barlow</vt:lpstr>
      <vt:lpstr>Arial</vt:lpstr>
      <vt:lpstr>Wingdings</vt:lpstr>
      <vt:lpstr>Cambria Math</vt:lpstr>
      <vt:lpstr>Raleway</vt:lpstr>
      <vt:lpstr>Fredoka One</vt:lpstr>
      <vt:lpstr>Retato Slideshow by Slidesgo</vt:lpstr>
      <vt:lpstr>Artificial Intelligence –  30 Days Challenge - தமிழ்</vt:lpstr>
      <vt:lpstr>PowerPoint Presentation</vt:lpstr>
      <vt:lpstr>PowerPoint Presentation</vt:lpstr>
      <vt:lpstr>Ready For Hands On</vt:lpstr>
      <vt:lpstr>Basic programs on Computer Vision</vt:lpstr>
      <vt:lpstr>Read, Show &amp; Write an Image</vt:lpstr>
      <vt:lpstr>Converting Color Image to Greyscale  Image</vt:lpstr>
      <vt:lpstr>Image Properties</vt:lpstr>
      <vt:lpstr>PowerPoint Presentation</vt:lpstr>
      <vt:lpstr>Google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49</cp:revision>
  <dcterms:modified xsi:type="dcterms:W3CDTF">2023-10-23T05:35:08Z</dcterms:modified>
</cp:coreProperties>
</file>