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392" r:id="rId3"/>
    <p:sldId id="396" r:id="rId4"/>
    <p:sldId id="403" r:id="rId5"/>
    <p:sldId id="404" r:id="rId6"/>
    <p:sldId id="405" r:id="rId7"/>
    <p:sldId id="406" r:id="rId8"/>
    <p:sldId id="407" r:id="rId9"/>
    <p:sldId id="408" r:id="rId10"/>
    <p:sldId id="368" r:id="rId11"/>
    <p:sldId id="390" r:id="rId12"/>
  </p:sldIdLst>
  <p:sldSz cx="9144000" cy="5143500" type="screen16x9"/>
  <p:notesSz cx="6858000" cy="9144000"/>
  <p:embeddedFontLst>
    <p:embeddedFont>
      <p:font typeface="Fredoka One" panose="020B0604020202020204" charset="0"/>
      <p:regular r:id="rId14"/>
    </p:embeddedFont>
    <p:embeddedFont>
      <p:font typeface="Barlow" panose="020B0604020202020204" charset="0"/>
      <p:regular r:id="rId15"/>
      <p:bold r:id="rId16"/>
      <p:italic r:id="rId17"/>
      <p:boldItalic r:id="rId18"/>
    </p:embeddedFont>
    <p:embeddedFont>
      <p:font typeface="Fira Sans Condensed" panose="020B060402020202020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Fira Sans Condensed ExtraBold" panose="020B0604020202020204" charset="0"/>
      <p:bold r:id="rId24"/>
      <p:boldItalic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Algerian" panose="020B0604020202020204" charset="0"/>
      <p:regular r:id="rId30"/>
    </p:embeddedFont>
    <p:embeddedFont>
      <p:font typeface="Squada One" panose="020B0604020202020204" charset="0"/>
      <p:regular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F"/>
    <a:srgbClr val="DAC2EC"/>
    <a:srgbClr val="FFECAF"/>
    <a:srgbClr val="FFB9B9"/>
    <a:srgbClr val="D8EEC0"/>
    <a:srgbClr val="669900"/>
    <a:srgbClr val="CCFF33"/>
    <a:srgbClr val="CCFFCC"/>
    <a:srgbClr val="F9B4A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heme" Target="theme/theme1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1974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27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61" r:id="rId5"/>
    <p:sldLayoutId id="2147483673" r:id="rId6"/>
    <p:sldLayoutId id="2147483684" r:id="rId7"/>
    <p:sldLayoutId id="2147483691" r:id="rId8"/>
    <p:sldLayoutId id="2147483692" r:id="rId9"/>
    <p:sldLayoutId id="214748369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0" y="367919"/>
            <a:ext cx="6004560" cy="15646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Artificial Intelligence – </a:t>
            </a:r>
            <a:br>
              <a:rPr lang="e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30 Days Challenge - </a:t>
            </a:r>
            <a:r>
              <a:rPr lang="ta-I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தமிழ்</a:t>
            </a:r>
            <a:endParaRPr sz="3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10" descr="Free photo robot gesturing">
            <a:extLst>
              <a:ext uri="{FF2B5EF4-FFF2-40B4-BE49-F238E27FC236}">
                <a16:creationId xmlns:a16="http://schemas.microsoft.com/office/drawing/2014/main" id="{3DE95778-0301-AA4F-049B-01A69F1E0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9" t="3579" r="13361"/>
          <a:stretch/>
        </p:blipFill>
        <p:spPr bwMode="auto">
          <a:xfrm>
            <a:off x="6246824" y="1165551"/>
            <a:ext cx="2492156" cy="397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540;p43">
            <a:extLst>
              <a:ext uri="{FF2B5EF4-FFF2-40B4-BE49-F238E27FC236}">
                <a16:creationId xmlns:a16="http://schemas.microsoft.com/office/drawing/2014/main" id="{8EF6DDFA-86F1-008E-B70A-1412F0E9B92E}"/>
              </a:ext>
            </a:extLst>
          </p:cNvPr>
          <p:cNvGrpSpPr/>
          <p:nvPr/>
        </p:nvGrpSpPr>
        <p:grpSpPr>
          <a:xfrm>
            <a:off x="612107" y="3826150"/>
            <a:ext cx="2285070" cy="1201370"/>
            <a:chOff x="911375" y="1466875"/>
            <a:chExt cx="5837525" cy="3334400"/>
          </a:xfrm>
        </p:grpSpPr>
        <p:sp>
          <p:nvSpPr>
            <p:cNvPr id="9" name="Google Shape;541;p43">
              <a:extLst>
                <a:ext uri="{FF2B5EF4-FFF2-40B4-BE49-F238E27FC236}">
                  <a16:creationId xmlns:a16="http://schemas.microsoft.com/office/drawing/2014/main" id="{C4A84E48-62DA-3F7C-BD43-E9F7AC8446A9}"/>
                </a:ext>
              </a:extLst>
            </p:cNvPr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542;p43">
              <a:extLst>
                <a:ext uri="{FF2B5EF4-FFF2-40B4-BE49-F238E27FC236}">
                  <a16:creationId xmlns:a16="http://schemas.microsoft.com/office/drawing/2014/main" id="{28F24BEF-FE8C-BA7C-B4B4-6B792404CBB6}"/>
                </a:ext>
              </a:extLst>
            </p:cNvPr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543;p43">
              <a:extLst>
                <a:ext uri="{FF2B5EF4-FFF2-40B4-BE49-F238E27FC236}">
                  <a16:creationId xmlns:a16="http://schemas.microsoft.com/office/drawing/2014/main" id="{3BBE5A3F-3E59-5AE0-167A-4B172A1AE0C7}"/>
                </a:ext>
              </a:extLst>
            </p:cNvPr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44;p43">
              <a:extLst>
                <a:ext uri="{FF2B5EF4-FFF2-40B4-BE49-F238E27FC236}">
                  <a16:creationId xmlns:a16="http://schemas.microsoft.com/office/drawing/2014/main" id="{F88FB73A-70CF-C23A-EFCD-B41CE8A43E29}"/>
                </a:ext>
              </a:extLst>
            </p:cNvPr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45;p43">
              <a:extLst>
                <a:ext uri="{FF2B5EF4-FFF2-40B4-BE49-F238E27FC236}">
                  <a16:creationId xmlns:a16="http://schemas.microsoft.com/office/drawing/2014/main" id="{EA36590A-C7D0-9EF7-2FE4-06913410B94F}"/>
                </a:ext>
              </a:extLst>
            </p:cNvPr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46;p43">
              <a:extLst>
                <a:ext uri="{FF2B5EF4-FFF2-40B4-BE49-F238E27FC236}">
                  <a16:creationId xmlns:a16="http://schemas.microsoft.com/office/drawing/2014/main" id="{48880822-8B10-D8C9-67E5-70C661D58890}"/>
                </a:ext>
              </a:extLst>
            </p:cNvPr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47;p43">
              <a:extLst>
                <a:ext uri="{FF2B5EF4-FFF2-40B4-BE49-F238E27FC236}">
                  <a16:creationId xmlns:a16="http://schemas.microsoft.com/office/drawing/2014/main" id="{8F6B06EC-C190-C8B0-F0F8-A31FF7FDDB59}"/>
                </a:ext>
              </a:extLst>
            </p:cNvPr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548;p43">
              <a:extLst>
                <a:ext uri="{FF2B5EF4-FFF2-40B4-BE49-F238E27FC236}">
                  <a16:creationId xmlns:a16="http://schemas.microsoft.com/office/drawing/2014/main" id="{28C9EE23-915C-F697-35D6-C26C5E67DEB9}"/>
                </a:ext>
              </a:extLst>
            </p:cNvPr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49;p43">
              <a:extLst>
                <a:ext uri="{FF2B5EF4-FFF2-40B4-BE49-F238E27FC236}">
                  <a16:creationId xmlns:a16="http://schemas.microsoft.com/office/drawing/2014/main" id="{55EC61F1-49AB-BB04-11CE-FAE9DDCD353F}"/>
                </a:ext>
              </a:extLst>
            </p:cNvPr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50;p43">
              <a:extLst>
                <a:ext uri="{FF2B5EF4-FFF2-40B4-BE49-F238E27FC236}">
                  <a16:creationId xmlns:a16="http://schemas.microsoft.com/office/drawing/2014/main" id="{2C359AAC-E464-06E2-26A0-4F96C1F15037}"/>
                </a:ext>
              </a:extLst>
            </p:cNvPr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51;p43">
              <a:extLst>
                <a:ext uri="{FF2B5EF4-FFF2-40B4-BE49-F238E27FC236}">
                  <a16:creationId xmlns:a16="http://schemas.microsoft.com/office/drawing/2014/main" id="{C83E5873-B86C-B2FF-37EC-C5DCFE5A374A}"/>
                </a:ext>
              </a:extLst>
            </p:cNvPr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52;p43">
              <a:extLst>
                <a:ext uri="{FF2B5EF4-FFF2-40B4-BE49-F238E27FC236}">
                  <a16:creationId xmlns:a16="http://schemas.microsoft.com/office/drawing/2014/main" id="{15C31973-D1F7-4636-804A-AE1D6DEEAFB8}"/>
                </a:ext>
              </a:extLst>
            </p:cNvPr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553;p43">
              <a:extLst>
                <a:ext uri="{FF2B5EF4-FFF2-40B4-BE49-F238E27FC236}">
                  <a16:creationId xmlns:a16="http://schemas.microsoft.com/office/drawing/2014/main" id="{AF57C216-9027-79B3-5018-799C080D83FB}"/>
                </a:ext>
              </a:extLst>
            </p:cNvPr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554;p43">
              <a:extLst>
                <a:ext uri="{FF2B5EF4-FFF2-40B4-BE49-F238E27FC236}">
                  <a16:creationId xmlns:a16="http://schemas.microsoft.com/office/drawing/2014/main" id="{BA767200-AA5A-B80C-13AE-53947DA56CF6}"/>
                </a:ext>
              </a:extLst>
            </p:cNvPr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55;p43">
              <a:extLst>
                <a:ext uri="{FF2B5EF4-FFF2-40B4-BE49-F238E27FC236}">
                  <a16:creationId xmlns:a16="http://schemas.microsoft.com/office/drawing/2014/main" id="{BBC3C335-E772-1C1D-EEA7-8905564ECDC8}"/>
                </a:ext>
              </a:extLst>
            </p:cNvPr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56;p43">
              <a:extLst>
                <a:ext uri="{FF2B5EF4-FFF2-40B4-BE49-F238E27FC236}">
                  <a16:creationId xmlns:a16="http://schemas.microsoft.com/office/drawing/2014/main" id="{3C597B86-65CC-7288-0278-3328C140914C}"/>
                </a:ext>
              </a:extLst>
            </p:cNvPr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557;p43">
              <a:extLst>
                <a:ext uri="{FF2B5EF4-FFF2-40B4-BE49-F238E27FC236}">
                  <a16:creationId xmlns:a16="http://schemas.microsoft.com/office/drawing/2014/main" id="{09A40A76-0523-E11F-54C1-403CE5BDFB06}"/>
                </a:ext>
              </a:extLst>
            </p:cNvPr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58;p43">
              <a:extLst>
                <a:ext uri="{FF2B5EF4-FFF2-40B4-BE49-F238E27FC236}">
                  <a16:creationId xmlns:a16="http://schemas.microsoft.com/office/drawing/2014/main" id="{754F3F82-1E3E-80D1-72C3-A5DA434929BF}"/>
                </a:ext>
              </a:extLst>
            </p:cNvPr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559;p43">
              <a:extLst>
                <a:ext uri="{FF2B5EF4-FFF2-40B4-BE49-F238E27FC236}">
                  <a16:creationId xmlns:a16="http://schemas.microsoft.com/office/drawing/2014/main" id="{F9A92347-A7DD-3E33-F1BA-8D2C742811AA}"/>
                </a:ext>
              </a:extLst>
            </p:cNvPr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60;p43">
              <a:extLst>
                <a:ext uri="{FF2B5EF4-FFF2-40B4-BE49-F238E27FC236}">
                  <a16:creationId xmlns:a16="http://schemas.microsoft.com/office/drawing/2014/main" id="{73754121-382B-3DE1-EC10-B6DF468CADBC}"/>
                </a:ext>
              </a:extLst>
            </p:cNvPr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561;p43">
              <a:extLst>
                <a:ext uri="{FF2B5EF4-FFF2-40B4-BE49-F238E27FC236}">
                  <a16:creationId xmlns:a16="http://schemas.microsoft.com/office/drawing/2014/main" id="{E164E630-98EA-3B83-6688-B49229B6EA9F}"/>
                </a:ext>
              </a:extLst>
            </p:cNvPr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562;p43">
              <a:extLst>
                <a:ext uri="{FF2B5EF4-FFF2-40B4-BE49-F238E27FC236}">
                  <a16:creationId xmlns:a16="http://schemas.microsoft.com/office/drawing/2014/main" id="{6552E464-5511-6F0C-7C87-D46BBE7D7A25}"/>
                </a:ext>
              </a:extLst>
            </p:cNvPr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563;p43">
              <a:extLst>
                <a:ext uri="{FF2B5EF4-FFF2-40B4-BE49-F238E27FC236}">
                  <a16:creationId xmlns:a16="http://schemas.microsoft.com/office/drawing/2014/main" id="{6CDA8A11-D62B-B887-7C48-6D90B1A444FE}"/>
                </a:ext>
              </a:extLst>
            </p:cNvPr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564;p43">
              <a:extLst>
                <a:ext uri="{FF2B5EF4-FFF2-40B4-BE49-F238E27FC236}">
                  <a16:creationId xmlns:a16="http://schemas.microsoft.com/office/drawing/2014/main" id="{24CC04A5-F369-D3AF-849D-C53496C48AF7}"/>
                </a:ext>
              </a:extLst>
            </p:cNvPr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565;p43">
              <a:extLst>
                <a:ext uri="{FF2B5EF4-FFF2-40B4-BE49-F238E27FC236}">
                  <a16:creationId xmlns:a16="http://schemas.microsoft.com/office/drawing/2014/main" id="{79AAF9AD-3CCA-D3DB-39F7-C0A86CAEFBF1}"/>
                </a:ext>
              </a:extLst>
            </p:cNvPr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566;p43">
              <a:extLst>
                <a:ext uri="{FF2B5EF4-FFF2-40B4-BE49-F238E27FC236}">
                  <a16:creationId xmlns:a16="http://schemas.microsoft.com/office/drawing/2014/main" id="{E493E7A0-094E-D27A-A4D7-C911B1E3801A}"/>
                </a:ext>
              </a:extLst>
            </p:cNvPr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567;p43">
              <a:extLst>
                <a:ext uri="{FF2B5EF4-FFF2-40B4-BE49-F238E27FC236}">
                  <a16:creationId xmlns:a16="http://schemas.microsoft.com/office/drawing/2014/main" id="{4803FA50-6032-B276-D331-B4089F78DBC2}"/>
                </a:ext>
              </a:extLst>
            </p:cNvPr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568;p43">
              <a:extLst>
                <a:ext uri="{FF2B5EF4-FFF2-40B4-BE49-F238E27FC236}">
                  <a16:creationId xmlns:a16="http://schemas.microsoft.com/office/drawing/2014/main" id="{90420CF1-2404-23FB-100E-18B1816BBDF8}"/>
                </a:ext>
              </a:extLst>
            </p:cNvPr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569;p43">
              <a:extLst>
                <a:ext uri="{FF2B5EF4-FFF2-40B4-BE49-F238E27FC236}">
                  <a16:creationId xmlns:a16="http://schemas.microsoft.com/office/drawing/2014/main" id="{D299B69B-CF5E-25F7-9585-DE91CE0AB9A9}"/>
                </a:ext>
              </a:extLst>
            </p:cNvPr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570;p43">
              <a:extLst>
                <a:ext uri="{FF2B5EF4-FFF2-40B4-BE49-F238E27FC236}">
                  <a16:creationId xmlns:a16="http://schemas.microsoft.com/office/drawing/2014/main" id="{31CA2576-6152-F1EC-F19E-C66631BE9FDE}"/>
                </a:ext>
              </a:extLst>
            </p:cNvPr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571;p43">
              <a:extLst>
                <a:ext uri="{FF2B5EF4-FFF2-40B4-BE49-F238E27FC236}">
                  <a16:creationId xmlns:a16="http://schemas.microsoft.com/office/drawing/2014/main" id="{6954A764-50D5-F3CD-3F9E-3C80D3C03FAA}"/>
                </a:ext>
              </a:extLst>
            </p:cNvPr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572;p43">
              <a:extLst>
                <a:ext uri="{FF2B5EF4-FFF2-40B4-BE49-F238E27FC236}">
                  <a16:creationId xmlns:a16="http://schemas.microsoft.com/office/drawing/2014/main" id="{4BBC1881-7CAD-D688-A652-D21C1AED2F7D}"/>
                </a:ext>
              </a:extLst>
            </p:cNvPr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573;p43">
              <a:extLst>
                <a:ext uri="{FF2B5EF4-FFF2-40B4-BE49-F238E27FC236}">
                  <a16:creationId xmlns:a16="http://schemas.microsoft.com/office/drawing/2014/main" id="{78BC48F3-195B-4586-B41A-45266B07CA74}"/>
                </a:ext>
              </a:extLst>
            </p:cNvPr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574;p43">
              <a:extLst>
                <a:ext uri="{FF2B5EF4-FFF2-40B4-BE49-F238E27FC236}">
                  <a16:creationId xmlns:a16="http://schemas.microsoft.com/office/drawing/2014/main" id="{DA4AF21B-ED1E-202C-EB9D-1E00A7ED6FBF}"/>
                </a:ext>
              </a:extLst>
            </p:cNvPr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575;p43">
              <a:extLst>
                <a:ext uri="{FF2B5EF4-FFF2-40B4-BE49-F238E27FC236}">
                  <a16:creationId xmlns:a16="http://schemas.microsoft.com/office/drawing/2014/main" id="{007A20ED-1B90-C2DB-C44F-64FA25B94A36}"/>
                </a:ext>
              </a:extLst>
            </p:cNvPr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576;p43">
              <a:extLst>
                <a:ext uri="{FF2B5EF4-FFF2-40B4-BE49-F238E27FC236}">
                  <a16:creationId xmlns:a16="http://schemas.microsoft.com/office/drawing/2014/main" id="{0481B9ED-7141-572F-6D45-9AB3ABCFDAAA}"/>
                </a:ext>
              </a:extLst>
            </p:cNvPr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577;p43">
              <a:extLst>
                <a:ext uri="{FF2B5EF4-FFF2-40B4-BE49-F238E27FC236}">
                  <a16:creationId xmlns:a16="http://schemas.microsoft.com/office/drawing/2014/main" id="{D3AA91FD-33FC-B185-B2A2-0C8A86098571}"/>
                </a:ext>
              </a:extLst>
            </p:cNvPr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578;p43">
              <a:extLst>
                <a:ext uri="{FF2B5EF4-FFF2-40B4-BE49-F238E27FC236}">
                  <a16:creationId xmlns:a16="http://schemas.microsoft.com/office/drawing/2014/main" id="{F03142F3-236D-7C16-644D-F636690DFC6F}"/>
                </a:ext>
              </a:extLst>
            </p:cNvPr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579;p43">
              <a:extLst>
                <a:ext uri="{FF2B5EF4-FFF2-40B4-BE49-F238E27FC236}">
                  <a16:creationId xmlns:a16="http://schemas.microsoft.com/office/drawing/2014/main" id="{F262DC49-C6AF-B435-FE5A-7D485A62381F}"/>
                </a:ext>
              </a:extLst>
            </p:cNvPr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580;p43">
              <a:extLst>
                <a:ext uri="{FF2B5EF4-FFF2-40B4-BE49-F238E27FC236}">
                  <a16:creationId xmlns:a16="http://schemas.microsoft.com/office/drawing/2014/main" id="{00FC5E16-C836-57A9-1DC8-1B33A14FC0ED}"/>
                </a:ext>
              </a:extLst>
            </p:cNvPr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581;p43">
              <a:extLst>
                <a:ext uri="{FF2B5EF4-FFF2-40B4-BE49-F238E27FC236}">
                  <a16:creationId xmlns:a16="http://schemas.microsoft.com/office/drawing/2014/main" id="{5BB96C31-8D28-5CA3-CB3D-FE57C65D2945}"/>
                </a:ext>
              </a:extLst>
            </p:cNvPr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82;p43">
              <a:extLst>
                <a:ext uri="{FF2B5EF4-FFF2-40B4-BE49-F238E27FC236}">
                  <a16:creationId xmlns:a16="http://schemas.microsoft.com/office/drawing/2014/main" id="{425CEAC4-8034-E7EE-4CDC-0325D3B09ABB}"/>
                </a:ext>
              </a:extLst>
            </p:cNvPr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83;p43">
              <a:extLst>
                <a:ext uri="{FF2B5EF4-FFF2-40B4-BE49-F238E27FC236}">
                  <a16:creationId xmlns:a16="http://schemas.microsoft.com/office/drawing/2014/main" id="{89E44F91-CF3D-BCC9-D18C-F8A52DDC4470}"/>
                </a:ext>
              </a:extLst>
            </p:cNvPr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84;p43">
              <a:extLst>
                <a:ext uri="{FF2B5EF4-FFF2-40B4-BE49-F238E27FC236}">
                  <a16:creationId xmlns:a16="http://schemas.microsoft.com/office/drawing/2014/main" id="{EA342C3A-C456-5A93-F29C-2E8D7685E0EE}"/>
                </a:ext>
              </a:extLst>
            </p:cNvPr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85;p43">
              <a:extLst>
                <a:ext uri="{FF2B5EF4-FFF2-40B4-BE49-F238E27FC236}">
                  <a16:creationId xmlns:a16="http://schemas.microsoft.com/office/drawing/2014/main" id="{A4E428DD-F971-D78F-F45D-D83054B992F7}"/>
                </a:ext>
              </a:extLst>
            </p:cNvPr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86;p43">
              <a:extLst>
                <a:ext uri="{FF2B5EF4-FFF2-40B4-BE49-F238E27FC236}">
                  <a16:creationId xmlns:a16="http://schemas.microsoft.com/office/drawing/2014/main" id="{8839BFA2-9C83-C952-0ABB-7AD0A707F1EA}"/>
                </a:ext>
              </a:extLst>
            </p:cNvPr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87;p43">
              <a:extLst>
                <a:ext uri="{FF2B5EF4-FFF2-40B4-BE49-F238E27FC236}">
                  <a16:creationId xmlns:a16="http://schemas.microsoft.com/office/drawing/2014/main" id="{E500F2FF-4F24-03E4-E5E1-7925C5623453}"/>
                </a:ext>
              </a:extLst>
            </p:cNvPr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88;p43">
              <a:extLst>
                <a:ext uri="{FF2B5EF4-FFF2-40B4-BE49-F238E27FC236}">
                  <a16:creationId xmlns:a16="http://schemas.microsoft.com/office/drawing/2014/main" id="{81FA3A86-DF5A-9B56-0AC3-8B569EA7413E}"/>
                </a:ext>
              </a:extLst>
            </p:cNvPr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89;p43">
              <a:extLst>
                <a:ext uri="{FF2B5EF4-FFF2-40B4-BE49-F238E27FC236}">
                  <a16:creationId xmlns:a16="http://schemas.microsoft.com/office/drawing/2014/main" id="{06799204-05F4-447A-D77C-71C846E2E3BF}"/>
                </a:ext>
              </a:extLst>
            </p:cNvPr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90;p43">
              <a:extLst>
                <a:ext uri="{FF2B5EF4-FFF2-40B4-BE49-F238E27FC236}">
                  <a16:creationId xmlns:a16="http://schemas.microsoft.com/office/drawing/2014/main" id="{D0057499-C59B-6A7C-8ACA-0B73EE9CE932}"/>
                </a:ext>
              </a:extLst>
            </p:cNvPr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1;p43">
              <a:extLst>
                <a:ext uri="{FF2B5EF4-FFF2-40B4-BE49-F238E27FC236}">
                  <a16:creationId xmlns:a16="http://schemas.microsoft.com/office/drawing/2014/main" id="{83B32848-DAA3-9F02-95E6-F6AD7D6E6896}"/>
                </a:ext>
              </a:extLst>
            </p:cNvPr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592;p43">
              <a:extLst>
                <a:ext uri="{FF2B5EF4-FFF2-40B4-BE49-F238E27FC236}">
                  <a16:creationId xmlns:a16="http://schemas.microsoft.com/office/drawing/2014/main" id="{7ECC9A5B-A23D-357E-DDDF-3FC6915CF747}"/>
                </a:ext>
              </a:extLst>
            </p:cNvPr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593;p43">
              <a:extLst>
                <a:ext uri="{FF2B5EF4-FFF2-40B4-BE49-F238E27FC236}">
                  <a16:creationId xmlns:a16="http://schemas.microsoft.com/office/drawing/2014/main" id="{0DAE3B12-D604-0824-1543-7B61FDD6935C}"/>
                </a:ext>
              </a:extLst>
            </p:cNvPr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594;p43">
              <a:extLst>
                <a:ext uri="{FF2B5EF4-FFF2-40B4-BE49-F238E27FC236}">
                  <a16:creationId xmlns:a16="http://schemas.microsoft.com/office/drawing/2014/main" id="{A38FD965-6D32-E7FE-499C-67A66E3AC1B9}"/>
                </a:ext>
              </a:extLst>
            </p:cNvPr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595;p43">
              <a:extLst>
                <a:ext uri="{FF2B5EF4-FFF2-40B4-BE49-F238E27FC236}">
                  <a16:creationId xmlns:a16="http://schemas.microsoft.com/office/drawing/2014/main" id="{A04B9249-1E3D-BCC4-48B1-E5D7AE643769}"/>
                </a:ext>
              </a:extLst>
            </p:cNvPr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96;p43">
              <a:extLst>
                <a:ext uri="{FF2B5EF4-FFF2-40B4-BE49-F238E27FC236}">
                  <a16:creationId xmlns:a16="http://schemas.microsoft.com/office/drawing/2014/main" id="{11247DE5-D9D5-2B76-AD8F-DF08AA24C1E5}"/>
                </a:ext>
              </a:extLst>
            </p:cNvPr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97;p43">
              <a:extLst>
                <a:ext uri="{FF2B5EF4-FFF2-40B4-BE49-F238E27FC236}">
                  <a16:creationId xmlns:a16="http://schemas.microsoft.com/office/drawing/2014/main" id="{E29C39F1-D34D-9561-0243-F2BB18D28D04}"/>
                </a:ext>
              </a:extLst>
            </p:cNvPr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98;p43">
              <a:extLst>
                <a:ext uri="{FF2B5EF4-FFF2-40B4-BE49-F238E27FC236}">
                  <a16:creationId xmlns:a16="http://schemas.microsoft.com/office/drawing/2014/main" id="{10A15F44-6B89-C83D-3D72-A40ADE6BB5C5}"/>
                </a:ext>
              </a:extLst>
            </p:cNvPr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99;p43">
              <a:extLst>
                <a:ext uri="{FF2B5EF4-FFF2-40B4-BE49-F238E27FC236}">
                  <a16:creationId xmlns:a16="http://schemas.microsoft.com/office/drawing/2014/main" id="{04D945CD-7F6D-E1A8-EDC9-ACEB2E761137}"/>
                </a:ext>
              </a:extLst>
            </p:cNvPr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600;p43">
              <a:extLst>
                <a:ext uri="{FF2B5EF4-FFF2-40B4-BE49-F238E27FC236}">
                  <a16:creationId xmlns:a16="http://schemas.microsoft.com/office/drawing/2014/main" id="{1F8EB739-375C-E56B-9502-0295E5580605}"/>
                </a:ext>
              </a:extLst>
            </p:cNvPr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601;p43">
              <a:extLst>
                <a:ext uri="{FF2B5EF4-FFF2-40B4-BE49-F238E27FC236}">
                  <a16:creationId xmlns:a16="http://schemas.microsoft.com/office/drawing/2014/main" id="{67CBEB45-1FC2-BE29-3223-80EE17E77437}"/>
                </a:ext>
              </a:extLst>
            </p:cNvPr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602;p43">
              <a:extLst>
                <a:ext uri="{FF2B5EF4-FFF2-40B4-BE49-F238E27FC236}">
                  <a16:creationId xmlns:a16="http://schemas.microsoft.com/office/drawing/2014/main" id="{23A083E2-F8C7-A1ED-EBD1-D9C8CF604037}"/>
                </a:ext>
              </a:extLst>
            </p:cNvPr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603;p43">
              <a:extLst>
                <a:ext uri="{FF2B5EF4-FFF2-40B4-BE49-F238E27FC236}">
                  <a16:creationId xmlns:a16="http://schemas.microsoft.com/office/drawing/2014/main" id="{264E9F72-C998-9323-99E0-047E9F3C0515}"/>
                </a:ext>
              </a:extLst>
            </p:cNvPr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604;p43">
              <a:extLst>
                <a:ext uri="{FF2B5EF4-FFF2-40B4-BE49-F238E27FC236}">
                  <a16:creationId xmlns:a16="http://schemas.microsoft.com/office/drawing/2014/main" id="{5CF8D05E-402F-0F34-C303-E2A2DF99BD89}"/>
                </a:ext>
              </a:extLst>
            </p:cNvPr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605;p43">
              <a:extLst>
                <a:ext uri="{FF2B5EF4-FFF2-40B4-BE49-F238E27FC236}">
                  <a16:creationId xmlns:a16="http://schemas.microsoft.com/office/drawing/2014/main" id="{CF1E4D19-B962-9116-3148-2FF882418392}"/>
                </a:ext>
              </a:extLst>
            </p:cNvPr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606;p43">
              <a:extLst>
                <a:ext uri="{FF2B5EF4-FFF2-40B4-BE49-F238E27FC236}">
                  <a16:creationId xmlns:a16="http://schemas.microsoft.com/office/drawing/2014/main" id="{70DF16A2-9F75-6193-8376-08ABB705D0BF}"/>
                </a:ext>
              </a:extLst>
            </p:cNvPr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607;p43">
              <a:extLst>
                <a:ext uri="{FF2B5EF4-FFF2-40B4-BE49-F238E27FC236}">
                  <a16:creationId xmlns:a16="http://schemas.microsoft.com/office/drawing/2014/main" id="{F3C94619-9A80-017C-B7E3-2B5C14582400}"/>
                </a:ext>
              </a:extLst>
            </p:cNvPr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608;p43">
              <a:extLst>
                <a:ext uri="{FF2B5EF4-FFF2-40B4-BE49-F238E27FC236}">
                  <a16:creationId xmlns:a16="http://schemas.microsoft.com/office/drawing/2014/main" id="{8A2A1F41-1066-AD5F-8086-7576915CA02C}"/>
                </a:ext>
              </a:extLst>
            </p:cNvPr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609;p43">
              <a:extLst>
                <a:ext uri="{FF2B5EF4-FFF2-40B4-BE49-F238E27FC236}">
                  <a16:creationId xmlns:a16="http://schemas.microsoft.com/office/drawing/2014/main" id="{058D0683-9621-EFDC-45A6-2BA45F9D97EB}"/>
                </a:ext>
              </a:extLst>
            </p:cNvPr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610;p43">
              <a:extLst>
                <a:ext uri="{FF2B5EF4-FFF2-40B4-BE49-F238E27FC236}">
                  <a16:creationId xmlns:a16="http://schemas.microsoft.com/office/drawing/2014/main" id="{3FF7CF9A-426F-58FE-B5BB-30B5C0F9599E}"/>
                </a:ext>
              </a:extLst>
            </p:cNvPr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611;p43">
              <a:extLst>
                <a:ext uri="{FF2B5EF4-FFF2-40B4-BE49-F238E27FC236}">
                  <a16:creationId xmlns:a16="http://schemas.microsoft.com/office/drawing/2014/main" id="{50FA0EF1-4A1A-6E0F-9987-00511B371EAF}"/>
                </a:ext>
              </a:extLst>
            </p:cNvPr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612;p43">
              <a:extLst>
                <a:ext uri="{FF2B5EF4-FFF2-40B4-BE49-F238E27FC236}">
                  <a16:creationId xmlns:a16="http://schemas.microsoft.com/office/drawing/2014/main" id="{4D98F358-6A8B-3C94-3148-3B80806D4A0C}"/>
                </a:ext>
              </a:extLst>
            </p:cNvPr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613;p43">
              <a:extLst>
                <a:ext uri="{FF2B5EF4-FFF2-40B4-BE49-F238E27FC236}">
                  <a16:creationId xmlns:a16="http://schemas.microsoft.com/office/drawing/2014/main" id="{05BC6726-CBC2-71D8-66D7-ECC7E9A3D176}"/>
                </a:ext>
              </a:extLst>
            </p:cNvPr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614;p43">
              <a:extLst>
                <a:ext uri="{FF2B5EF4-FFF2-40B4-BE49-F238E27FC236}">
                  <a16:creationId xmlns:a16="http://schemas.microsoft.com/office/drawing/2014/main" id="{1804FF88-F28E-EA40-E17C-9E9BD41697C8}"/>
                </a:ext>
              </a:extLst>
            </p:cNvPr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615;p43">
              <a:extLst>
                <a:ext uri="{FF2B5EF4-FFF2-40B4-BE49-F238E27FC236}">
                  <a16:creationId xmlns:a16="http://schemas.microsoft.com/office/drawing/2014/main" id="{EF819FAB-1AAC-139A-127C-667BA917C94B}"/>
                </a:ext>
              </a:extLst>
            </p:cNvPr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616;p43">
              <a:extLst>
                <a:ext uri="{FF2B5EF4-FFF2-40B4-BE49-F238E27FC236}">
                  <a16:creationId xmlns:a16="http://schemas.microsoft.com/office/drawing/2014/main" id="{ED963107-E3AA-46F6-2E09-8F66FF5B86CF}"/>
                </a:ext>
              </a:extLst>
            </p:cNvPr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617;p43">
              <a:extLst>
                <a:ext uri="{FF2B5EF4-FFF2-40B4-BE49-F238E27FC236}">
                  <a16:creationId xmlns:a16="http://schemas.microsoft.com/office/drawing/2014/main" id="{7BF9FBF4-67EC-6BE2-4EEF-DEBB448B4071}"/>
                </a:ext>
              </a:extLst>
            </p:cNvPr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618;p43">
              <a:extLst>
                <a:ext uri="{FF2B5EF4-FFF2-40B4-BE49-F238E27FC236}">
                  <a16:creationId xmlns:a16="http://schemas.microsoft.com/office/drawing/2014/main" id="{F4280B76-D142-6DC5-4A4C-3D0BE71DCEC7}"/>
                </a:ext>
              </a:extLst>
            </p:cNvPr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619;p43">
              <a:extLst>
                <a:ext uri="{FF2B5EF4-FFF2-40B4-BE49-F238E27FC236}">
                  <a16:creationId xmlns:a16="http://schemas.microsoft.com/office/drawing/2014/main" id="{79417033-07D7-C4CF-3F02-A99ED0DC0655}"/>
                </a:ext>
              </a:extLst>
            </p:cNvPr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620;p43">
              <a:extLst>
                <a:ext uri="{FF2B5EF4-FFF2-40B4-BE49-F238E27FC236}">
                  <a16:creationId xmlns:a16="http://schemas.microsoft.com/office/drawing/2014/main" id="{22113B56-760B-6F23-79B9-6D5911C3266B}"/>
                </a:ext>
              </a:extLst>
            </p:cNvPr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621;p43">
              <a:extLst>
                <a:ext uri="{FF2B5EF4-FFF2-40B4-BE49-F238E27FC236}">
                  <a16:creationId xmlns:a16="http://schemas.microsoft.com/office/drawing/2014/main" id="{43CACF35-2873-DA61-049C-2A5BE3C55D06}"/>
                </a:ext>
              </a:extLst>
            </p:cNvPr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622;p43">
              <a:extLst>
                <a:ext uri="{FF2B5EF4-FFF2-40B4-BE49-F238E27FC236}">
                  <a16:creationId xmlns:a16="http://schemas.microsoft.com/office/drawing/2014/main" id="{E75B68FC-6C36-F92C-0101-61C4892FE0B1}"/>
                </a:ext>
              </a:extLst>
            </p:cNvPr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623;p43">
              <a:extLst>
                <a:ext uri="{FF2B5EF4-FFF2-40B4-BE49-F238E27FC236}">
                  <a16:creationId xmlns:a16="http://schemas.microsoft.com/office/drawing/2014/main" id="{71ECA7FC-8B44-2C55-EB50-D3D44DD139E6}"/>
                </a:ext>
              </a:extLst>
            </p:cNvPr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624;p43">
              <a:extLst>
                <a:ext uri="{FF2B5EF4-FFF2-40B4-BE49-F238E27FC236}">
                  <a16:creationId xmlns:a16="http://schemas.microsoft.com/office/drawing/2014/main" id="{E5C718EE-20E6-13CB-B4F7-74A32DFC3E41}"/>
                </a:ext>
              </a:extLst>
            </p:cNvPr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625;p43">
              <a:extLst>
                <a:ext uri="{FF2B5EF4-FFF2-40B4-BE49-F238E27FC236}">
                  <a16:creationId xmlns:a16="http://schemas.microsoft.com/office/drawing/2014/main" id="{E49D93FB-2A78-8044-B1BC-A9A98201205A}"/>
                </a:ext>
              </a:extLst>
            </p:cNvPr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626;p43">
              <a:extLst>
                <a:ext uri="{FF2B5EF4-FFF2-40B4-BE49-F238E27FC236}">
                  <a16:creationId xmlns:a16="http://schemas.microsoft.com/office/drawing/2014/main" id="{DA994FE5-E116-3BEA-994B-FC54D6380DA4}"/>
                </a:ext>
              </a:extLst>
            </p:cNvPr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627;p43">
              <a:extLst>
                <a:ext uri="{FF2B5EF4-FFF2-40B4-BE49-F238E27FC236}">
                  <a16:creationId xmlns:a16="http://schemas.microsoft.com/office/drawing/2014/main" id="{2698A445-26EE-7ECD-B133-DC564D576B05}"/>
                </a:ext>
              </a:extLst>
            </p:cNvPr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628;p43">
              <a:extLst>
                <a:ext uri="{FF2B5EF4-FFF2-40B4-BE49-F238E27FC236}">
                  <a16:creationId xmlns:a16="http://schemas.microsoft.com/office/drawing/2014/main" id="{5347028A-14B1-E1B7-7EF9-98FC99141B87}"/>
                </a:ext>
              </a:extLst>
            </p:cNvPr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629;p43">
              <a:extLst>
                <a:ext uri="{FF2B5EF4-FFF2-40B4-BE49-F238E27FC236}">
                  <a16:creationId xmlns:a16="http://schemas.microsoft.com/office/drawing/2014/main" id="{91F0011D-A893-71F0-488A-07DB3DD33884}"/>
                </a:ext>
              </a:extLst>
            </p:cNvPr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630;p43">
              <a:extLst>
                <a:ext uri="{FF2B5EF4-FFF2-40B4-BE49-F238E27FC236}">
                  <a16:creationId xmlns:a16="http://schemas.microsoft.com/office/drawing/2014/main" id="{A957F9C5-A1EF-DE21-6A2A-66699E8AE514}"/>
                </a:ext>
              </a:extLst>
            </p:cNvPr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631;p43">
              <a:extLst>
                <a:ext uri="{FF2B5EF4-FFF2-40B4-BE49-F238E27FC236}">
                  <a16:creationId xmlns:a16="http://schemas.microsoft.com/office/drawing/2014/main" id="{D6568F67-DE23-0177-9877-1D5D37E1B458}"/>
                </a:ext>
              </a:extLst>
            </p:cNvPr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632;p43">
              <a:extLst>
                <a:ext uri="{FF2B5EF4-FFF2-40B4-BE49-F238E27FC236}">
                  <a16:creationId xmlns:a16="http://schemas.microsoft.com/office/drawing/2014/main" id="{A87E4350-C5E8-1CC2-9097-21C507D0EC70}"/>
                </a:ext>
              </a:extLst>
            </p:cNvPr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633;p43">
              <a:extLst>
                <a:ext uri="{FF2B5EF4-FFF2-40B4-BE49-F238E27FC236}">
                  <a16:creationId xmlns:a16="http://schemas.microsoft.com/office/drawing/2014/main" id="{1E5B14D7-C524-E461-5AD4-55870AF3D357}"/>
                </a:ext>
              </a:extLst>
            </p:cNvPr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634;p43">
              <a:extLst>
                <a:ext uri="{FF2B5EF4-FFF2-40B4-BE49-F238E27FC236}">
                  <a16:creationId xmlns:a16="http://schemas.microsoft.com/office/drawing/2014/main" id="{08F21DF9-2451-7231-1EDE-D7C08BBEA5FD}"/>
                </a:ext>
              </a:extLst>
            </p:cNvPr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635;p43">
              <a:extLst>
                <a:ext uri="{FF2B5EF4-FFF2-40B4-BE49-F238E27FC236}">
                  <a16:creationId xmlns:a16="http://schemas.microsoft.com/office/drawing/2014/main" id="{EDDAF95A-E5B1-0761-1F3C-05A7BEA7628E}"/>
                </a:ext>
              </a:extLst>
            </p:cNvPr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636;p43">
              <a:extLst>
                <a:ext uri="{FF2B5EF4-FFF2-40B4-BE49-F238E27FC236}">
                  <a16:creationId xmlns:a16="http://schemas.microsoft.com/office/drawing/2014/main" id="{4BBA2127-262F-156C-C6D0-979EF1BED6FD}"/>
                </a:ext>
              </a:extLst>
            </p:cNvPr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637;p43">
              <a:extLst>
                <a:ext uri="{FF2B5EF4-FFF2-40B4-BE49-F238E27FC236}">
                  <a16:creationId xmlns:a16="http://schemas.microsoft.com/office/drawing/2014/main" id="{A9C00D74-A69A-30E7-E737-34B9D4F7C3F6}"/>
                </a:ext>
              </a:extLst>
            </p:cNvPr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638;p43">
              <a:extLst>
                <a:ext uri="{FF2B5EF4-FFF2-40B4-BE49-F238E27FC236}">
                  <a16:creationId xmlns:a16="http://schemas.microsoft.com/office/drawing/2014/main" id="{E65C4058-7A34-C673-FBFE-1EF0E8DB1B21}"/>
                </a:ext>
              </a:extLst>
            </p:cNvPr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639;p43">
              <a:extLst>
                <a:ext uri="{FF2B5EF4-FFF2-40B4-BE49-F238E27FC236}">
                  <a16:creationId xmlns:a16="http://schemas.microsoft.com/office/drawing/2014/main" id="{3E660BAF-D0DD-227F-B8B4-4B45C8EBD49D}"/>
                </a:ext>
              </a:extLst>
            </p:cNvPr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640;p43">
              <a:extLst>
                <a:ext uri="{FF2B5EF4-FFF2-40B4-BE49-F238E27FC236}">
                  <a16:creationId xmlns:a16="http://schemas.microsoft.com/office/drawing/2014/main" id="{C32605EC-5C99-7821-0B35-E77ECBB287E3}"/>
                </a:ext>
              </a:extLst>
            </p:cNvPr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641;p43">
              <a:extLst>
                <a:ext uri="{FF2B5EF4-FFF2-40B4-BE49-F238E27FC236}">
                  <a16:creationId xmlns:a16="http://schemas.microsoft.com/office/drawing/2014/main" id="{C95B0C51-CA6E-45DE-9052-CC811E4AA61A}"/>
                </a:ext>
              </a:extLst>
            </p:cNvPr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642;p43">
              <a:extLst>
                <a:ext uri="{FF2B5EF4-FFF2-40B4-BE49-F238E27FC236}">
                  <a16:creationId xmlns:a16="http://schemas.microsoft.com/office/drawing/2014/main" id="{ABE4077A-A773-4519-0C72-9A8DA2198B17}"/>
                </a:ext>
              </a:extLst>
            </p:cNvPr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643;p43">
              <a:extLst>
                <a:ext uri="{FF2B5EF4-FFF2-40B4-BE49-F238E27FC236}">
                  <a16:creationId xmlns:a16="http://schemas.microsoft.com/office/drawing/2014/main" id="{FC9732D7-961B-C245-07AC-4EE79203CAA3}"/>
                </a:ext>
              </a:extLst>
            </p:cNvPr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644;p43">
              <a:extLst>
                <a:ext uri="{FF2B5EF4-FFF2-40B4-BE49-F238E27FC236}">
                  <a16:creationId xmlns:a16="http://schemas.microsoft.com/office/drawing/2014/main" id="{F32EE685-47DD-169C-1DA2-2D10D2AA86B2}"/>
                </a:ext>
              </a:extLst>
            </p:cNvPr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645;p43">
              <a:extLst>
                <a:ext uri="{FF2B5EF4-FFF2-40B4-BE49-F238E27FC236}">
                  <a16:creationId xmlns:a16="http://schemas.microsoft.com/office/drawing/2014/main" id="{4B4C7E72-8544-C328-E4B9-B520DF23C7B7}"/>
                </a:ext>
              </a:extLst>
            </p:cNvPr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646;p43">
              <a:extLst>
                <a:ext uri="{FF2B5EF4-FFF2-40B4-BE49-F238E27FC236}">
                  <a16:creationId xmlns:a16="http://schemas.microsoft.com/office/drawing/2014/main" id="{CCE6326B-B0F6-3028-6A5F-A207018723C7}"/>
                </a:ext>
              </a:extLst>
            </p:cNvPr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647;p43">
              <a:extLst>
                <a:ext uri="{FF2B5EF4-FFF2-40B4-BE49-F238E27FC236}">
                  <a16:creationId xmlns:a16="http://schemas.microsoft.com/office/drawing/2014/main" id="{46CE2A74-8958-C82A-6013-1F276CAEBE22}"/>
                </a:ext>
              </a:extLst>
            </p:cNvPr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648;p43">
              <a:extLst>
                <a:ext uri="{FF2B5EF4-FFF2-40B4-BE49-F238E27FC236}">
                  <a16:creationId xmlns:a16="http://schemas.microsoft.com/office/drawing/2014/main" id="{8BEF91F7-8109-1B5C-E6FC-C863C0CB727D}"/>
                </a:ext>
              </a:extLst>
            </p:cNvPr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649;p43">
              <a:extLst>
                <a:ext uri="{FF2B5EF4-FFF2-40B4-BE49-F238E27FC236}">
                  <a16:creationId xmlns:a16="http://schemas.microsoft.com/office/drawing/2014/main" id="{757BC0BA-91B8-61FF-8F75-8D6A82CA75C4}"/>
                </a:ext>
              </a:extLst>
            </p:cNvPr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650;p43">
              <a:extLst>
                <a:ext uri="{FF2B5EF4-FFF2-40B4-BE49-F238E27FC236}">
                  <a16:creationId xmlns:a16="http://schemas.microsoft.com/office/drawing/2014/main" id="{B4521CF7-2411-FAE3-8B49-FDE7FEB86FFB}"/>
                </a:ext>
              </a:extLst>
            </p:cNvPr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651;p43">
              <a:extLst>
                <a:ext uri="{FF2B5EF4-FFF2-40B4-BE49-F238E27FC236}">
                  <a16:creationId xmlns:a16="http://schemas.microsoft.com/office/drawing/2014/main" id="{D558F9C3-15D1-DE44-044B-C1B93ABDBA20}"/>
                </a:ext>
              </a:extLst>
            </p:cNvPr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652;p43">
              <a:extLst>
                <a:ext uri="{FF2B5EF4-FFF2-40B4-BE49-F238E27FC236}">
                  <a16:creationId xmlns:a16="http://schemas.microsoft.com/office/drawing/2014/main" id="{BBDD9807-C8B6-C68A-7393-87333CA89E3E}"/>
                </a:ext>
              </a:extLst>
            </p:cNvPr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653;p43">
              <a:extLst>
                <a:ext uri="{FF2B5EF4-FFF2-40B4-BE49-F238E27FC236}">
                  <a16:creationId xmlns:a16="http://schemas.microsoft.com/office/drawing/2014/main" id="{F68C3EB7-A7C6-8925-C3FD-D27921A8555C}"/>
                </a:ext>
              </a:extLst>
            </p:cNvPr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654;p43">
              <a:extLst>
                <a:ext uri="{FF2B5EF4-FFF2-40B4-BE49-F238E27FC236}">
                  <a16:creationId xmlns:a16="http://schemas.microsoft.com/office/drawing/2014/main" id="{064E9F99-2104-C4E7-3A07-08EAC8ACCFB6}"/>
                </a:ext>
              </a:extLst>
            </p:cNvPr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655;p43">
              <a:extLst>
                <a:ext uri="{FF2B5EF4-FFF2-40B4-BE49-F238E27FC236}">
                  <a16:creationId xmlns:a16="http://schemas.microsoft.com/office/drawing/2014/main" id="{44437E8E-ECEA-5410-8459-8DF125DF5AD6}"/>
                </a:ext>
              </a:extLst>
            </p:cNvPr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656;p43">
              <a:extLst>
                <a:ext uri="{FF2B5EF4-FFF2-40B4-BE49-F238E27FC236}">
                  <a16:creationId xmlns:a16="http://schemas.microsoft.com/office/drawing/2014/main" id="{BB53C18A-E93F-994F-4951-7F89AC8167C4}"/>
                </a:ext>
              </a:extLst>
            </p:cNvPr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657;p43">
              <a:extLst>
                <a:ext uri="{FF2B5EF4-FFF2-40B4-BE49-F238E27FC236}">
                  <a16:creationId xmlns:a16="http://schemas.microsoft.com/office/drawing/2014/main" id="{04A1DEC0-F861-E289-10DB-DB083E3D7238}"/>
                </a:ext>
              </a:extLst>
            </p:cNvPr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658;p43">
              <a:extLst>
                <a:ext uri="{FF2B5EF4-FFF2-40B4-BE49-F238E27FC236}">
                  <a16:creationId xmlns:a16="http://schemas.microsoft.com/office/drawing/2014/main" id="{D2EAC719-29DD-868F-86D5-925A78BC444D}"/>
                </a:ext>
              </a:extLst>
            </p:cNvPr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659;p43">
              <a:extLst>
                <a:ext uri="{FF2B5EF4-FFF2-40B4-BE49-F238E27FC236}">
                  <a16:creationId xmlns:a16="http://schemas.microsoft.com/office/drawing/2014/main" id="{1E02AD08-3FDD-55D9-ADA8-0605A3CD02B0}"/>
                </a:ext>
              </a:extLst>
            </p:cNvPr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660;p43">
              <a:extLst>
                <a:ext uri="{FF2B5EF4-FFF2-40B4-BE49-F238E27FC236}">
                  <a16:creationId xmlns:a16="http://schemas.microsoft.com/office/drawing/2014/main" id="{C5A368FB-BA79-290F-8F7A-FB0D71878280}"/>
                </a:ext>
              </a:extLst>
            </p:cNvPr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661;p43">
              <a:extLst>
                <a:ext uri="{FF2B5EF4-FFF2-40B4-BE49-F238E27FC236}">
                  <a16:creationId xmlns:a16="http://schemas.microsoft.com/office/drawing/2014/main" id="{BC2873B2-6B74-DA87-7743-E7E00478FC13}"/>
                </a:ext>
              </a:extLst>
            </p:cNvPr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662;p43">
              <a:extLst>
                <a:ext uri="{FF2B5EF4-FFF2-40B4-BE49-F238E27FC236}">
                  <a16:creationId xmlns:a16="http://schemas.microsoft.com/office/drawing/2014/main" id="{5459F629-625F-0BB7-1170-07C196944F7F}"/>
                </a:ext>
              </a:extLst>
            </p:cNvPr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663;p43">
              <a:extLst>
                <a:ext uri="{FF2B5EF4-FFF2-40B4-BE49-F238E27FC236}">
                  <a16:creationId xmlns:a16="http://schemas.microsoft.com/office/drawing/2014/main" id="{D7F3E457-380A-6CEA-6041-B64AA28B6ED4}"/>
                </a:ext>
              </a:extLst>
            </p:cNvPr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664;p43">
              <a:extLst>
                <a:ext uri="{FF2B5EF4-FFF2-40B4-BE49-F238E27FC236}">
                  <a16:creationId xmlns:a16="http://schemas.microsoft.com/office/drawing/2014/main" id="{FB06AC30-C2D9-E3C8-CA5D-160AC838A9BB}"/>
                </a:ext>
              </a:extLst>
            </p:cNvPr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665;p43">
              <a:extLst>
                <a:ext uri="{FF2B5EF4-FFF2-40B4-BE49-F238E27FC236}">
                  <a16:creationId xmlns:a16="http://schemas.microsoft.com/office/drawing/2014/main" id="{C0A5DD3C-E2E8-5491-922D-F9A099B8E277}"/>
                </a:ext>
              </a:extLst>
            </p:cNvPr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666;p43">
              <a:extLst>
                <a:ext uri="{FF2B5EF4-FFF2-40B4-BE49-F238E27FC236}">
                  <a16:creationId xmlns:a16="http://schemas.microsoft.com/office/drawing/2014/main" id="{34F0882F-0205-4957-64EF-3BEB745C17F4}"/>
                </a:ext>
              </a:extLst>
            </p:cNvPr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667;p43">
              <a:extLst>
                <a:ext uri="{FF2B5EF4-FFF2-40B4-BE49-F238E27FC236}">
                  <a16:creationId xmlns:a16="http://schemas.microsoft.com/office/drawing/2014/main" id="{7B20B128-D741-DFA8-CF5D-96D3718A2A62}"/>
                </a:ext>
              </a:extLst>
            </p:cNvPr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668;p43">
              <a:extLst>
                <a:ext uri="{FF2B5EF4-FFF2-40B4-BE49-F238E27FC236}">
                  <a16:creationId xmlns:a16="http://schemas.microsoft.com/office/drawing/2014/main" id="{EACCF2E3-9763-A44A-FA45-E99EA9551C97}"/>
                </a:ext>
              </a:extLst>
            </p:cNvPr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669;p43">
              <a:extLst>
                <a:ext uri="{FF2B5EF4-FFF2-40B4-BE49-F238E27FC236}">
                  <a16:creationId xmlns:a16="http://schemas.microsoft.com/office/drawing/2014/main" id="{4A302FDD-F8DB-7174-B7FA-B525E062F168}"/>
                </a:ext>
              </a:extLst>
            </p:cNvPr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670;p43">
              <a:extLst>
                <a:ext uri="{FF2B5EF4-FFF2-40B4-BE49-F238E27FC236}">
                  <a16:creationId xmlns:a16="http://schemas.microsoft.com/office/drawing/2014/main" id="{87E30114-467F-293E-C493-89B52BEF9C4F}"/>
                </a:ext>
              </a:extLst>
            </p:cNvPr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671;p43">
              <a:extLst>
                <a:ext uri="{FF2B5EF4-FFF2-40B4-BE49-F238E27FC236}">
                  <a16:creationId xmlns:a16="http://schemas.microsoft.com/office/drawing/2014/main" id="{F9D131ED-D0B9-480C-2B0E-1E1005818C1A}"/>
                </a:ext>
              </a:extLst>
            </p:cNvPr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672;p43">
              <a:extLst>
                <a:ext uri="{FF2B5EF4-FFF2-40B4-BE49-F238E27FC236}">
                  <a16:creationId xmlns:a16="http://schemas.microsoft.com/office/drawing/2014/main" id="{3DDD0B00-A0A5-A4BF-51CB-5E3720D9AD1E}"/>
                </a:ext>
              </a:extLst>
            </p:cNvPr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673;p43">
              <a:extLst>
                <a:ext uri="{FF2B5EF4-FFF2-40B4-BE49-F238E27FC236}">
                  <a16:creationId xmlns:a16="http://schemas.microsoft.com/office/drawing/2014/main" id="{F2B6567E-5852-D802-506D-D4F36E19CFC9}"/>
                </a:ext>
              </a:extLst>
            </p:cNvPr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674;p43">
              <a:extLst>
                <a:ext uri="{FF2B5EF4-FFF2-40B4-BE49-F238E27FC236}">
                  <a16:creationId xmlns:a16="http://schemas.microsoft.com/office/drawing/2014/main" id="{329E2688-59A6-FBFF-3FD5-FD3A861FD22A}"/>
                </a:ext>
              </a:extLst>
            </p:cNvPr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675;p43">
              <a:extLst>
                <a:ext uri="{FF2B5EF4-FFF2-40B4-BE49-F238E27FC236}">
                  <a16:creationId xmlns:a16="http://schemas.microsoft.com/office/drawing/2014/main" id="{AB4EC16E-61A9-45FA-94CB-DF768AF2073E}"/>
                </a:ext>
              </a:extLst>
            </p:cNvPr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676;p43">
              <a:extLst>
                <a:ext uri="{FF2B5EF4-FFF2-40B4-BE49-F238E27FC236}">
                  <a16:creationId xmlns:a16="http://schemas.microsoft.com/office/drawing/2014/main" id="{94A8884F-72AA-9959-2064-61B70CC83964}"/>
                </a:ext>
              </a:extLst>
            </p:cNvPr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677;p43">
              <a:extLst>
                <a:ext uri="{FF2B5EF4-FFF2-40B4-BE49-F238E27FC236}">
                  <a16:creationId xmlns:a16="http://schemas.microsoft.com/office/drawing/2014/main" id="{C84332F5-1899-7093-7FFE-DE9224070948}"/>
                </a:ext>
              </a:extLst>
            </p:cNvPr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678;p43">
              <a:extLst>
                <a:ext uri="{FF2B5EF4-FFF2-40B4-BE49-F238E27FC236}">
                  <a16:creationId xmlns:a16="http://schemas.microsoft.com/office/drawing/2014/main" id="{DCE4695F-C4E9-050B-4254-17596B649DA0}"/>
                </a:ext>
              </a:extLst>
            </p:cNvPr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679;p43">
              <a:extLst>
                <a:ext uri="{FF2B5EF4-FFF2-40B4-BE49-F238E27FC236}">
                  <a16:creationId xmlns:a16="http://schemas.microsoft.com/office/drawing/2014/main" id="{A9704E7A-0B95-7EBC-55EE-F47375181352}"/>
                </a:ext>
              </a:extLst>
            </p:cNvPr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680;p43">
              <a:extLst>
                <a:ext uri="{FF2B5EF4-FFF2-40B4-BE49-F238E27FC236}">
                  <a16:creationId xmlns:a16="http://schemas.microsoft.com/office/drawing/2014/main" id="{E65B3CF3-4163-B976-BDED-9ACDDA505B8D}"/>
                </a:ext>
              </a:extLst>
            </p:cNvPr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681;p43">
              <a:extLst>
                <a:ext uri="{FF2B5EF4-FFF2-40B4-BE49-F238E27FC236}">
                  <a16:creationId xmlns:a16="http://schemas.microsoft.com/office/drawing/2014/main" id="{E587EE6E-D165-47D5-A9B6-2B66F1BFE122}"/>
                </a:ext>
              </a:extLst>
            </p:cNvPr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682;p43">
              <a:extLst>
                <a:ext uri="{FF2B5EF4-FFF2-40B4-BE49-F238E27FC236}">
                  <a16:creationId xmlns:a16="http://schemas.microsoft.com/office/drawing/2014/main" id="{7A0E93CA-4486-5A74-3714-84F28071571D}"/>
                </a:ext>
              </a:extLst>
            </p:cNvPr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683;p43">
              <a:extLst>
                <a:ext uri="{FF2B5EF4-FFF2-40B4-BE49-F238E27FC236}">
                  <a16:creationId xmlns:a16="http://schemas.microsoft.com/office/drawing/2014/main" id="{402992F5-9FAB-BB2A-9040-9D922AE86C50}"/>
                </a:ext>
              </a:extLst>
            </p:cNvPr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684;p43">
              <a:extLst>
                <a:ext uri="{FF2B5EF4-FFF2-40B4-BE49-F238E27FC236}">
                  <a16:creationId xmlns:a16="http://schemas.microsoft.com/office/drawing/2014/main" id="{AC8A2553-8E84-9E8E-3963-C767C204D398}"/>
                </a:ext>
              </a:extLst>
            </p:cNvPr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685;p43">
              <a:extLst>
                <a:ext uri="{FF2B5EF4-FFF2-40B4-BE49-F238E27FC236}">
                  <a16:creationId xmlns:a16="http://schemas.microsoft.com/office/drawing/2014/main" id="{18E223D9-0487-E546-AC03-BAC6D33C357B}"/>
                </a:ext>
              </a:extLst>
            </p:cNvPr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686;p43">
              <a:extLst>
                <a:ext uri="{FF2B5EF4-FFF2-40B4-BE49-F238E27FC236}">
                  <a16:creationId xmlns:a16="http://schemas.microsoft.com/office/drawing/2014/main" id="{F8936A3C-E514-DCAE-1646-DC6D7E188337}"/>
                </a:ext>
              </a:extLst>
            </p:cNvPr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687;p43">
              <a:extLst>
                <a:ext uri="{FF2B5EF4-FFF2-40B4-BE49-F238E27FC236}">
                  <a16:creationId xmlns:a16="http://schemas.microsoft.com/office/drawing/2014/main" id="{EB894914-8700-0DAC-4C85-0CC19CDF043E}"/>
                </a:ext>
              </a:extLst>
            </p:cNvPr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688;p43">
              <a:extLst>
                <a:ext uri="{FF2B5EF4-FFF2-40B4-BE49-F238E27FC236}">
                  <a16:creationId xmlns:a16="http://schemas.microsoft.com/office/drawing/2014/main" id="{D790CC6E-C428-0CF3-8EDF-1CC0B6E65500}"/>
                </a:ext>
              </a:extLst>
            </p:cNvPr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689;p43">
              <a:extLst>
                <a:ext uri="{FF2B5EF4-FFF2-40B4-BE49-F238E27FC236}">
                  <a16:creationId xmlns:a16="http://schemas.microsoft.com/office/drawing/2014/main" id="{9D61DE18-4513-5338-03E1-E525A4FDB1E4}"/>
                </a:ext>
              </a:extLst>
            </p:cNvPr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690;p43">
              <a:extLst>
                <a:ext uri="{FF2B5EF4-FFF2-40B4-BE49-F238E27FC236}">
                  <a16:creationId xmlns:a16="http://schemas.microsoft.com/office/drawing/2014/main" id="{22C31367-0BA3-3A82-BBD2-038C769BCC19}"/>
                </a:ext>
              </a:extLst>
            </p:cNvPr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691;p43">
              <a:extLst>
                <a:ext uri="{FF2B5EF4-FFF2-40B4-BE49-F238E27FC236}">
                  <a16:creationId xmlns:a16="http://schemas.microsoft.com/office/drawing/2014/main" id="{AA3CDD25-EEB2-73CB-3FD6-35E6A07F327E}"/>
                </a:ext>
              </a:extLst>
            </p:cNvPr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692;p43">
              <a:extLst>
                <a:ext uri="{FF2B5EF4-FFF2-40B4-BE49-F238E27FC236}">
                  <a16:creationId xmlns:a16="http://schemas.microsoft.com/office/drawing/2014/main" id="{9C6C15C2-56F9-7928-8CFE-39698E7881DB}"/>
                </a:ext>
              </a:extLst>
            </p:cNvPr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693;p43">
              <a:extLst>
                <a:ext uri="{FF2B5EF4-FFF2-40B4-BE49-F238E27FC236}">
                  <a16:creationId xmlns:a16="http://schemas.microsoft.com/office/drawing/2014/main" id="{20287A88-AD5E-FC1E-B880-7AE1D8BE5015}"/>
                </a:ext>
              </a:extLst>
            </p:cNvPr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694;p43">
              <a:extLst>
                <a:ext uri="{FF2B5EF4-FFF2-40B4-BE49-F238E27FC236}">
                  <a16:creationId xmlns:a16="http://schemas.microsoft.com/office/drawing/2014/main" id="{6EDD95AB-6FE6-A661-B300-25DA3400A338}"/>
                </a:ext>
              </a:extLst>
            </p:cNvPr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695;p43">
              <a:extLst>
                <a:ext uri="{FF2B5EF4-FFF2-40B4-BE49-F238E27FC236}">
                  <a16:creationId xmlns:a16="http://schemas.microsoft.com/office/drawing/2014/main" id="{946F91C6-C39B-CA65-08E1-63B81109890A}"/>
                </a:ext>
              </a:extLst>
            </p:cNvPr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696;p43">
              <a:extLst>
                <a:ext uri="{FF2B5EF4-FFF2-40B4-BE49-F238E27FC236}">
                  <a16:creationId xmlns:a16="http://schemas.microsoft.com/office/drawing/2014/main" id="{642818F5-C703-485D-C302-4355C143AABB}"/>
                </a:ext>
              </a:extLst>
            </p:cNvPr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697;p43">
              <a:extLst>
                <a:ext uri="{FF2B5EF4-FFF2-40B4-BE49-F238E27FC236}">
                  <a16:creationId xmlns:a16="http://schemas.microsoft.com/office/drawing/2014/main" id="{ACCB49C2-9997-396B-6610-9205B8488126}"/>
                </a:ext>
              </a:extLst>
            </p:cNvPr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698;p43">
              <a:extLst>
                <a:ext uri="{FF2B5EF4-FFF2-40B4-BE49-F238E27FC236}">
                  <a16:creationId xmlns:a16="http://schemas.microsoft.com/office/drawing/2014/main" id="{F01E1514-F0B9-A037-B6FF-16E63758F63E}"/>
                </a:ext>
              </a:extLst>
            </p:cNvPr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699;p43">
              <a:extLst>
                <a:ext uri="{FF2B5EF4-FFF2-40B4-BE49-F238E27FC236}">
                  <a16:creationId xmlns:a16="http://schemas.microsoft.com/office/drawing/2014/main" id="{7D895123-0918-851D-B888-262918839BE6}"/>
                </a:ext>
              </a:extLst>
            </p:cNvPr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700;p43">
              <a:extLst>
                <a:ext uri="{FF2B5EF4-FFF2-40B4-BE49-F238E27FC236}">
                  <a16:creationId xmlns:a16="http://schemas.microsoft.com/office/drawing/2014/main" id="{5DF9E262-B313-867E-2296-F1AA23CC9F34}"/>
                </a:ext>
              </a:extLst>
            </p:cNvPr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701;p43">
              <a:extLst>
                <a:ext uri="{FF2B5EF4-FFF2-40B4-BE49-F238E27FC236}">
                  <a16:creationId xmlns:a16="http://schemas.microsoft.com/office/drawing/2014/main" id="{882A83B5-BD71-3B93-7F91-BD2B01B4BEB4}"/>
                </a:ext>
              </a:extLst>
            </p:cNvPr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702;p43">
              <a:extLst>
                <a:ext uri="{FF2B5EF4-FFF2-40B4-BE49-F238E27FC236}">
                  <a16:creationId xmlns:a16="http://schemas.microsoft.com/office/drawing/2014/main" id="{CA3F179D-E021-BE9D-2544-1EE82F9F87A4}"/>
                </a:ext>
              </a:extLst>
            </p:cNvPr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703;p43">
              <a:extLst>
                <a:ext uri="{FF2B5EF4-FFF2-40B4-BE49-F238E27FC236}">
                  <a16:creationId xmlns:a16="http://schemas.microsoft.com/office/drawing/2014/main" id="{8C1CAA48-D9FC-6364-EC3F-4C53F9317890}"/>
                </a:ext>
              </a:extLst>
            </p:cNvPr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704;p43">
              <a:extLst>
                <a:ext uri="{FF2B5EF4-FFF2-40B4-BE49-F238E27FC236}">
                  <a16:creationId xmlns:a16="http://schemas.microsoft.com/office/drawing/2014/main" id="{FC7E11AF-20FD-9A6E-6B38-8B996AD88303}"/>
                </a:ext>
              </a:extLst>
            </p:cNvPr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705;p43">
              <a:extLst>
                <a:ext uri="{FF2B5EF4-FFF2-40B4-BE49-F238E27FC236}">
                  <a16:creationId xmlns:a16="http://schemas.microsoft.com/office/drawing/2014/main" id="{953DB315-69FC-7B9B-2B13-5A02AB40C287}"/>
                </a:ext>
              </a:extLst>
            </p:cNvPr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706;p43">
              <a:extLst>
                <a:ext uri="{FF2B5EF4-FFF2-40B4-BE49-F238E27FC236}">
                  <a16:creationId xmlns:a16="http://schemas.microsoft.com/office/drawing/2014/main" id="{1A850C29-F418-6C65-0F2B-B86F36928DA9}"/>
                </a:ext>
              </a:extLst>
            </p:cNvPr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707;p43">
              <a:extLst>
                <a:ext uri="{FF2B5EF4-FFF2-40B4-BE49-F238E27FC236}">
                  <a16:creationId xmlns:a16="http://schemas.microsoft.com/office/drawing/2014/main" id="{5906AEEE-A338-9175-1CA7-E2C943276236}"/>
                </a:ext>
              </a:extLst>
            </p:cNvPr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708;p43">
              <a:extLst>
                <a:ext uri="{FF2B5EF4-FFF2-40B4-BE49-F238E27FC236}">
                  <a16:creationId xmlns:a16="http://schemas.microsoft.com/office/drawing/2014/main" id="{26ED2E61-7B06-8D2A-3354-E85D50B93EEF}"/>
                </a:ext>
              </a:extLst>
            </p:cNvPr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709;p43">
              <a:extLst>
                <a:ext uri="{FF2B5EF4-FFF2-40B4-BE49-F238E27FC236}">
                  <a16:creationId xmlns:a16="http://schemas.microsoft.com/office/drawing/2014/main" id="{A6B4E208-A317-0982-E2E8-38615B37EA19}"/>
                </a:ext>
              </a:extLst>
            </p:cNvPr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710;p43">
              <a:extLst>
                <a:ext uri="{FF2B5EF4-FFF2-40B4-BE49-F238E27FC236}">
                  <a16:creationId xmlns:a16="http://schemas.microsoft.com/office/drawing/2014/main" id="{D22A928C-A5A4-5290-6D80-63732EF33739}"/>
                </a:ext>
              </a:extLst>
            </p:cNvPr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711;p43">
              <a:extLst>
                <a:ext uri="{FF2B5EF4-FFF2-40B4-BE49-F238E27FC236}">
                  <a16:creationId xmlns:a16="http://schemas.microsoft.com/office/drawing/2014/main" id="{824EFA7A-59E7-A795-0942-0586B4502FFC}"/>
                </a:ext>
              </a:extLst>
            </p:cNvPr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712;p43">
              <a:extLst>
                <a:ext uri="{FF2B5EF4-FFF2-40B4-BE49-F238E27FC236}">
                  <a16:creationId xmlns:a16="http://schemas.microsoft.com/office/drawing/2014/main" id="{D893F023-298C-0C0E-612A-4D3E0779C9C8}"/>
                </a:ext>
              </a:extLst>
            </p:cNvPr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713;p43">
              <a:extLst>
                <a:ext uri="{FF2B5EF4-FFF2-40B4-BE49-F238E27FC236}">
                  <a16:creationId xmlns:a16="http://schemas.microsoft.com/office/drawing/2014/main" id="{0811694E-9F96-A245-329F-FDAFE15BF1AA}"/>
                </a:ext>
              </a:extLst>
            </p:cNvPr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714;p43">
              <a:extLst>
                <a:ext uri="{FF2B5EF4-FFF2-40B4-BE49-F238E27FC236}">
                  <a16:creationId xmlns:a16="http://schemas.microsoft.com/office/drawing/2014/main" id="{3090C079-0627-68CC-CCBA-3781CB5E965D}"/>
                </a:ext>
              </a:extLst>
            </p:cNvPr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715;p43">
              <a:extLst>
                <a:ext uri="{FF2B5EF4-FFF2-40B4-BE49-F238E27FC236}">
                  <a16:creationId xmlns:a16="http://schemas.microsoft.com/office/drawing/2014/main" id="{D849A7C8-E078-CD0E-D184-E4DB8FF672A8}"/>
                </a:ext>
              </a:extLst>
            </p:cNvPr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716;p43">
              <a:extLst>
                <a:ext uri="{FF2B5EF4-FFF2-40B4-BE49-F238E27FC236}">
                  <a16:creationId xmlns:a16="http://schemas.microsoft.com/office/drawing/2014/main" id="{C7549CD6-C0D8-44EC-B15D-7CA8611F0C2E}"/>
                </a:ext>
              </a:extLst>
            </p:cNvPr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717;p43">
              <a:extLst>
                <a:ext uri="{FF2B5EF4-FFF2-40B4-BE49-F238E27FC236}">
                  <a16:creationId xmlns:a16="http://schemas.microsoft.com/office/drawing/2014/main" id="{56A1B0F1-CA72-F3E1-8D98-B952FE3FF5E2}"/>
                </a:ext>
              </a:extLst>
            </p:cNvPr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718;p43">
              <a:extLst>
                <a:ext uri="{FF2B5EF4-FFF2-40B4-BE49-F238E27FC236}">
                  <a16:creationId xmlns:a16="http://schemas.microsoft.com/office/drawing/2014/main" id="{4D3665E8-2051-12CC-166A-686380CD057C}"/>
                </a:ext>
              </a:extLst>
            </p:cNvPr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719;p43">
              <a:extLst>
                <a:ext uri="{FF2B5EF4-FFF2-40B4-BE49-F238E27FC236}">
                  <a16:creationId xmlns:a16="http://schemas.microsoft.com/office/drawing/2014/main" id="{CD94B1BB-7DC1-E336-B3B5-1D89CDB7227E}"/>
                </a:ext>
              </a:extLst>
            </p:cNvPr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720;p43">
              <a:extLst>
                <a:ext uri="{FF2B5EF4-FFF2-40B4-BE49-F238E27FC236}">
                  <a16:creationId xmlns:a16="http://schemas.microsoft.com/office/drawing/2014/main" id="{09F5102F-E5DE-B786-7844-CB6E4F5F790E}"/>
                </a:ext>
              </a:extLst>
            </p:cNvPr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721;p43">
              <a:extLst>
                <a:ext uri="{FF2B5EF4-FFF2-40B4-BE49-F238E27FC236}">
                  <a16:creationId xmlns:a16="http://schemas.microsoft.com/office/drawing/2014/main" id="{C1B79547-4C35-E80E-FC4F-1B8011D67ACD}"/>
                </a:ext>
              </a:extLst>
            </p:cNvPr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722;p43">
              <a:extLst>
                <a:ext uri="{FF2B5EF4-FFF2-40B4-BE49-F238E27FC236}">
                  <a16:creationId xmlns:a16="http://schemas.microsoft.com/office/drawing/2014/main" id="{DD47FBFE-A377-5A40-FF39-205D625D9E0F}"/>
                </a:ext>
              </a:extLst>
            </p:cNvPr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723;p43">
              <a:extLst>
                <a:ext uri="{FF2B5EF4-FFF2-40B4-BE49-F238E27FC236}">
                  <a16:creationId xmlns:a16="http://schemas.microsoft.com/office/drawing/2014/main" id="{0384AE10-6837-AEFC-F329-40B1FE6F953F}"/>
                </a:ext>
              </a:extLst>
            </p:cNvPr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724;p43">
              <a:extLst>
                <a:ext uri="{FF2B5EF4-FFF2-40B4-BE49-F238E27FC236}">
                  <a16:creationId xmlns:a16="http://schemas.microsoft.com/office/drawing/2014/main" id="{FCD0EB4D-D68E-FDB1-B966-F99734FDE629}"/>
                </a:ext>
              </a:extLst>
            </p:cNvPr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725;p43">
              <a:extLst>
                <a:ext uri="{FF2B5EF4-FFF2-40B4-BE49-F238E27FC236}">
                  <a16:creationId xmlns:a16="http://schemas.microsoft.com/office/drawing/2014/main" id="{F60B6BAF-81F6-8BCA-4E8B-D3DA58256D73}"/>
                </a:ext>
              </a:extLst>
            </p:cNvPr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726;p43">
              <a:extLst>
                <a:ext uri="{FF2B5EF4-FFF2-40B4-BE49-F238E27FC236}">
                  <a16:creationId xmlns:a16="http://schemas.microsoft.com/office/drawing/2014/main" id="{5C450737-1424-2810-FC4B-F892D4F9D142}"/>
                </a:ext>
              </a:extLst>
            </p:cNvPr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727;p43">
              <a:extLst>
                <a:ext uri="{FF2B5EF4-FFF2-40B4-BE49-F238E27FC236}">
                  <a16:creationId xmlns:a16="http://schemas.microsoft.com/office/drawing/2014/main" id="{B455E32F-C2DC-39EA-68FF-CD7A01C4C573}"/>
                </a:ext>
              </a:extLst>
            </p:cNvPr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728;p43">
              <a:extLst>
                <a:ext uri="{FF2B5EF4-FFF2-40B4-BE49-F238E27FC236}">
                  <a16:creationId xmlns:a16="http://schemas.microsoft.com/office/drawing/2014/main" id="{43230060-EBEF-FAF6-3F2A-26BB2BAEC405}"/>
                </a:ext>
              </a:extLst>
            </p:cNvPr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729;p43">
              <a:extLst>
                <a:ext uri="{FF2B5EF4-FFF2-40B4-BE49-F238E27FC236}">
                  <a16:creationId xmlns:a16="http://schemas.microsoft.com/office/drawing/2014/main" id="{40FD03E0-9769-796D-F32D-D7F088EF2D40}"/>
                </a:ext>
              </a:extLst>
            </p:cNvPr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730;p43">
              <a:extLst>
                <a:ext uri="{FF2B5EF4-FFF2-40B4-BE49-F238E27FC236}">
                  <a16:creationId xmlns:a16="http://schemas.microsoft.com/office/drawing/2014/main" id="{F3809467-508D-D5A1-7DC4-A56501DAC29E}"/>
                </a:ext>
              </a:extLst>
            </p:cNvPr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731;p43">
              <a:extLst>
                <a:ext uri="{FF2B5EF4-FFF2-40B4-BE49-F238E27FC236}">
                  <a16:creationId xmlns:a16="http://schemas.microsoft.com/office/drawing/2014/main" id="{931FDFEA-FC9D-8FFA-1394-CAE263D66AA4}"/>
                </a:ext>
              </a:extLst>
            </p:cNvPr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732;p43">
              <a:extLst>
                <a:ext uri="{FF2B5EF4-FFF2-40B4-BE49-F238E27FC236}">
                  <a16:creationId xmlns:a16="http://schemas.microsoft.com/office/drawing/2014/main" id="{B7919B67-028F-C510-373F-9175647E4121}"/>
                </a:ext>
              </a:extLst>
            </p:cNvPr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733;p43">
              <a:extLst>
                <a:ext uri="{FF2B5EF4-FFF2-40B4-BE49-F238E27FC236}">
                  <a16:creationId xmlns:a16="http://schemas.microsoft.com/office/drawing/2014/main" id="{C922E072-C239-CBBF-5A6B-42BADD6BFE65}"/>
                </a:ext>
              </a:extLst>
            </p:cNvPr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734;p43">
              <a:extLst>
                <a:ext uri="{FF2B5EF4-FFF2-40B4-BE49-F238E27FC236}">
                  <a16:creationId xmlns:a16="http://schemas.microsoft.com/office/drawing/2014/main" id="{F6373953-512B-99ED-6C72-42AD83EB314C}"/>
                </a:ext>
              </a:extLst>
            </p:cNvPr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735;p43">
              <a:extLst>
                <a:ext uri="{FF2B5EF4-FFF2-40B4-BE49-F238E27FC236}">
                  <a16:creationId xmlns:a16="http://schemas.microsoft.com/office/drawing/2014/main" id="{1FF5E9CB-0A6C-2A31-015D-15A96973C137}"/>
                </a:ext>
              </a:extLst>
            </p:cNvPr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736;p43">
              <a:extLst>
                <a:ext uri="{FF2B5EF4-FFF2-40B4-BE49-F238E27FC236}">
                  <a16:creationId xmlns:a16="http://schemas.microsoft.com/office/drawing/2014/main" id="{5046F68D-45F0-9053-7024-4895A7DBDA31}"/>
                </a:ext>
              </a:extLst>
            </p:cNvPr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737;p43">
              <a:extLst>
                <a:ext uri="{FF2B5EF4-FFF2-40B4-BE49-F238E27FC236}">
                  <a16:creationId xmlns:a16="http://schemas.microsoft.com/office/drawing/2014/main" id="{C1AAB138-A053-0F70-1AF4-1D9A91BA36D9}"/>
                </a:ext>
              </a:extLst>
            </p:cNvPr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738;p43">
              <a:extLst>
                <a:ext uri="{FF2B5EF4-FFF2-40B4-BE49-F238E27FC236}">
                  <a16:creationId xmlns:a16="http://schemas.microsoft.com/office/drawing/2014/main" id="{5C810733-2ACC-B67A-1638-37810F064ED7}"/>
                </a:ext>
              </a:extLst>
            </p:cNvPr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739;p43">
              <a:extLst>
                <a:ext uri="{FF2B5EF4-FFF2-40B4-BE49-F238E27FC236}">
                  <a16:creationId xmlns:a16="http://schemas.microsoft.com/office/drawing/2014/main" id="{72030D7A-09C9-8564-A9AA-CCCD6BFC1BD4}"/>
                </a:ext>
              </a:extLst>
            </p:cNvPr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740;p43">
              <a:extLst>
                <a:ext uri="{FF2B5EF4-FFF2-40B4-BE49-F238E27FC236}">
                  <a16:creationId xmlns:a16="http://schemas.microsoft.com/office/drawing/2014/main" id="{4EADFB5A-05C9-5023-E174-093A8569E5D1}"/>
                </a:ext>
              </a:extLst>
            </p:cNvPr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741;p43">
              <a:extLst>
                <a:ext uri="{FF2B5EF4-FFF2-40B4-BE49-F238E27FC236}">
                  <a16:creationId xmlns:a16="http://schemas.microsoft.com/office/drawing/2014/main" id="{28B3C981-6A3C-024C-4C63-D98DDC785033}"/>
                </a:ext>
              </a:extLst>
            </p:cNvPr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742;p43">
              <a:extLst>
                <a:ext uri="{FF2B5EF4-FFF2-40B4-BE49-F238E27FC236}">
                  <a16:creationId xmlns:a16="http://schemas.microsoft.com/office/drawing/2014/main" id="{52AEF37E-E4F6-1F6E-3F56-711934BA3B5E}"/>
                </a:ext>
              </a:extLst>
            </p:cNvPr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743;p43">
              <a:extLst>
                <a:ext uri="{FF2B5EF4-FFF2-40B4-BE49-F238E27FC236}">
                  <a16:creationId xmlns:a16="http://schemas.microsoft.com/office/drawing/2014/main" id="{56E30D0B-160C-974C-2F7B-10B9F6ABC5B5}"/>
                </a:ext>
              </a:extLst>
            </p:cNvPr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744;p43">
              <a:extLst>
                <a:ext uri="{FF2B5EF4-FFF2-40B4-BE49-F238E27FC236}">
                  <a16:creationId xmlns:a16="http://schemas.microsoft.com/office/drawing/2014/main" id="{04A73B97-90A6-C89B-D606-AE4CAEA16761}"/>
                </a:ext>
              </a:extLst>
            </p:cNvPr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745;p43">
              <a:extLst>
                <a:ext uri="{FF2B5EF4-FFF2-40B4-BE49-F238E27FC236}">
                  <a16:creationId xmlns:a16="http://schemas.microsoft.com/office/drawing/2014/main" id="{5D480F05-3544-9616-50F1-5DD6A5167D7B}"/>
                </a:ext>
              </a:extLst>
            </p:cNvPr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746;p43">
              <a:extLst>
                <a:ext uri="{FF2B5EF4-FFF2-40B4-BE49-F238E27FC236}">
                  <a16:creationId xmlns:a16="http://schemas.microsoft.com/office/drawing/2014/main" id="{EF1C6B82-B899-70C9-4356-0CFF54607F93}"/>
                </a:ext>
              </a:extLst>
            </p:cNvPr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747;p43">
              <a:extLst>
                <a:ext uri="{FF2B5EF4-FFF2-40B4-BE49-F238E27FC236}">
                  <a16:creationId xmlns:a16="http://schemas.microsoft.com/office/drawing/2014/main" id="{8629BE3D-91DE-81A9-9054-D2B797753162}"/>
                </a:ext>
              </a:extLst>
            </p:cNvPr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748;p43">
              <a:extLst>
                <a:ext uri="{FF2B5EF4-FFF2-40B4-BE49-F238E27FC236}">
                  <a16:creationId xmlns:a16="http://schemas.microsoft.com/office/drawing/2014/main" id="{54E28454-1382-B502-5506-65ADAF1E271C}"/>
                </a:ext>
              </a:extLst>
            </p:cNvPr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749;p43">
              <a:extLst>
                <a:ext uri="{FF2B5EF4-FFF2-40B4-BE49-F238E27FC236}">
                  <a16:creationId xmlns:a16="http://schemas.microsoft.com/office/drawing/2014/main" id="{F2B0F0CE-0577-F0B1-CF8A-9D44B93B74CB}"/>
                </a:ext>
              </a:extLst>
            </p:cNvPr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750;p43">
              <a:extLst>
                <a:ext uri="{FF2B5EF4-FFF2-40B4-BE49-F238E27FC236}">
                  <a16:creationId xmlns:a16="http://schemas.microsoft.com/office/drawing/2014/main" id="{51AA78D8-7C14-8BB2-F576-3C6D737C19BB}"/>
                </a:ext>
              </a:extLst>
            </p:cNvPr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751;p43">
              <a:extLst>
                <a:ext uri="{FF2B5EF4-FFF2-40B4-BE49-F238E27FC236}">
                  <a16:creationId xmlns:a16="http://schemas.microsoft.com/office/drawing/2014/main" id="{7FFB448F-8AE2-78A0-D936-CF9FA8903A60}"/>
                </a:ext>
              </a:extLst>
            </p:cNvPr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752;p43">
              <a:extLst>
                <a:ext uri="{FF2B5EF4-FFF2-40B4-BE49-F238E27FC236}">
                  <a16:creationId xmlns:a16="http://schemas.microsoft.com/office/drawing/2014/main" id="{2961A651-6A37-AB0B-30E9-98458DFEBA38}"/>
                </a:ext>
              </a:extLst>
            </p:cNvPr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753;p43">
              <a:extLst>
                <a:ext uri="{FF2B5EF4-FFF2-40B4-BE49-F238E27FC236}">
                  <a16:creationId xmlns:a16="http://schemas.microsoft.com/office/drawing/2014/main" id="{5959169B-B53D-3571-FB50-63F6DD125707}"/>
                </a:ext>
              </a:extLst>
            </p:cNvPr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754;p43">
              <a:extLst>
                <a:ext uri="{FF2B5EF4-FFF2-40B4-BE49-F238E27FC236}">
                  <a16:creationId xmlns:a16="http://schemas.microsoft.com/office/drawing/2014/main" id="{9A0C7D5D-6C6F-5B2A-65A1-0DA6A189692D}"/>
                </a:ext>
              </a:extLst>
            </p:cNvPr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755;p43">
              <a:extLst>
                <a:ext uri="{FF2B5EF4-FFF2-40B4-BE49-F238E27FC236}">
                  <a16:creationId xmlns:a16="http://schemas.microsoft.com/office/drawing/2014/main" id="{283B9998-1EF1-EBE9-62A0-F3DAE78FF164}"/>
                </a:ext>
              </a:extLst>
            </p:cNvPr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756;p43">
              <a:extLst>
                <a:ext uri="{FF2B5EF4-FFF2-40B4-BE49-F238E27FC236}">
                  <a16:creationId xmlns:a16="http://schemas.microsoft.com/office/drawing/2014/main" id="{8856BF42-1B6F-1A4D-1AB4-DAD6E8F06F1F}"/>
                </a:ext>
              </a:extLst>
            </p:cNvPr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757;p43">
              <a:extLst>
                <a:ext uri="{FF2B5EF4-FFF2-40B4-BE49-F238E27FC236}">
                  <a16:creationId xmlns:a16="http://schemas.microsoft.com/office/drawing/2014/main" id="{C6156E60-1931-D9E4-73E1-A4252C4EC224}"/>
                </a:ext>
              </a:extLst>
            </p:cNvPr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758;p43">
              <a:extLst>
                <a:ext uri="{FF2B5EF4-FFF2-40B4-BE49-F238E27FC236}">
                  <a16:creationId xmlns:a16="http://schemas.microsoft.com/office/drawing/2014/main" id="{2B32A864-0317-7D11-E686-7D97E1590C3A}"/>
                </a:ext>
              </a:extLst>
            </p:cNvPr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759;p43">
              <a:extLst>
                <a:ext uri="{FF2B5EF4-FFF2-40B4-BE49-F238E27FC236}">
                  <a16:creationId xmlns:a16="http://schemas.microsoft.com/office/drawing/2014/main" id="{F443968C-12F6-552A-DB26-B3A0A76E120D}"/>
                </a:ext>
              </a:extLst>
            </p:cNvPr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760;p43">
              <a:extLst>
                <a:ext uri="{FF2B5EF4-FFF2-40B4-BE49-F238E27FC236}">
                  <a16:creationId xmlns:a16="http://schemas.microsoft.com/office/drawing/2014/main" id="{2370B262-EEEB-F414-7FE8-38BCFEE6736D}"/>
                </a:ext>
              </a:extLst>
            </p:cNvPr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761;p43">
              <a:extLst>
                <a:ext uri="{FF2B5EF4-FFF2-40B4-BE49-F238E27FC236}">
                  <a16:creationId xmlns:a16="http://schemas.microsoft.com/office/drawing/2014/main" id="{7E3B0622-2C21-B0D5-E850-4B98EA6195AA}"/>
                </a:ext>
              </a:extLst>
            </p:cNvPr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762;p43">
              <a:extLst>
                <a:ext uri="{FF2B5EF4-FFF2-40B4-BE49-F238E27FC236}">
                  <a16:creationId xmlns:a16="http://schemas.microsoft.com/office/drawing/2014/main" id="{CEB4A838-B3A0-0B9A-0429-C09235AAA782}"/>
                </a:ext>
              </a:extLst>
            </p:cNvPr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763;p43">
              <a:extLst>
                <a:ext uri="{FF2B5EF4-FFF2-40B4-BE49-F238E27FC236}">
                  <a16:creationId xmlns:a16="http://schemas.microsoft.com/office/drawing/2014/main" id="{FDFF36E1-44EA-5B8C-A415-CAD15358507C}"/>
                </a:ext>
              </a:extLst>
            </p:cNvPr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764;p43">
              <a:extLst>
                <a:ext uri="{FF2B5EF4-FFF2-40B4-BE49-F238E27FC236}">
                  <a16:creationId xmlns:a16="http://schemas.microsoft.com/office/drawing/2014/main" id="{4A31F6A1-D76D-A367-0AD0-453213C2F389}"/>
                </a:ext>
              </a:extLst>
            </p:cNvPr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765;p43">
              <a:extLst>
                <a:ext uri="{FF2B5EF4-FFF2-40B4-BE49-F238E27FC236}">
                  <a16:creationId xmlns:a16="http://schemas.microsoft.com/office/drawing/2014/main" id="{0D50CCC9-C7A9-594F-4B29-89DA52B851DA}"/>
                </a:ext>
              </a:extLst>
            </p:cNvPr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766;p43">
              <a:extLst>
                <a:ext uri="{FF2B5EF4-FFF2-40B4-BE49-F238E27FC236}">
                  <a16:creationId xmlns:a16="http://schemas.microsoft.com/office/drawing/2014/main" id="{F6CCE02E-40C4-43C1-4680-8B59095DF95C}"/>
                </a:ext>
              </a:extLst>
            </p:cNvPr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767;p43">
              <a:extLst>
                <a:ext uri="{FF2B5EF4-FFF2-40B4-BE49-F238E27FC236}">
                  <a16:creationId xmlns:a16="http://schemas.microsoft.com/office/drawing/2014/main" id="{28E3EE91-A462-5F78-B310-F722C49FD756}"/>
                </a:ext>
              </a:extLst>
            </p:cNvPr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768;p43">
              <a:extLst>
                <a:ext uri="{FF2B5EF4-FFF2-40B4-BE49-F238E27FC236}">
                  <a16:creationId xmlns:a16="http://schemas.microsoft.com/office/drawing/2014/main" id="{23FFF1C2-3D75-0A90-4E36-AA40B4370A00}"/>
                </a:ext>
              </a:extLst>
            </p:cNvPr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769;p43">
              <a:extLst>
                <a:ext uri="{FF2B5EF4-FFF2-40B4-BE49-F238E27FC236}">
                  <a16:creationId xmlns:a16="http://schemas.microsoft.com/office/drawing/2014/main" id="{2EBDF3F5-4504-0723-753E-8DB0EA2B4744}"/>
                </a:ext>
              </a:extLst>
            </p:cNvPr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770;p43">
              <a:extLst>
                <a:ext uri="{FF2B5EF4-FFF2-40B4-BE49-F238E27FC236}">
                  <a16:creationId xmlns:a16="http://schemas.microsoft.com/office/drawing/2014/main" id="{E6B94815-B376-2DD3-7F96-BD730E57580A}"/>
                </a:ext>
              </a:extLst>
            </p:cNvPr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771;p43">
              <a:extLst>
                <a:ext uri="{FF2B5EF4-FFF2-40B4-BE49-F238E27FC236}">
                  <a16:creationId xmlns:a16="http://schemas.microsoft.com/office/drawing/2014/main" id="{391D3568-54E2-1DAE-3344-30D71628D67E}"/>
                </a:ext>
              </a:extLst>
            </p:cNvPr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772;p43">
              <a:extLst>
                <a:ext uri="{FF2B5EF4-FFF2-40B4-BE49-F238E27FC236}">
                  <a16:creationId xmlns:a16="http://schemas.microsoft.com/office/drawing/2014/main" id="{8C1F735B-A585-0B70-AEA6-E22B6D410EF9}"/>
                </a:ext>
              </a:extLst>
            </p:cNvPr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773;p43">
              <a:extLst>
                <a:ext uri="{FF2B5EF4-FFF2-40B4-BE49-F238E27FC236}">
                  <a16:creationId xmlns:a16="http://schemas.microsoft.com/office/drawing/2014/main" id="{11B88408-8480-0225-D836-CE16480CA28B}"/>
                </a:ext>
              </a:extLst>
            </p:cNvPr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774;p43">
              <a:extLst>
                <a:ext uri="{FF2B5EF4-FFF2-40B4-BE49-F238E27FC236}">
                  <a16:creationId xmlns:a16="http://schemas.microsoft.com/office/drawing/2014/main" id="{29D41123-C397-075F-2FDF-F1D7B1F61C87}"/>
                </a:ext>
              </a:extLst>
            </p:cNvPr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775;p43">
              <a:extLst>
                <a:ext uri="{FF2B5EF4-FFF2-40B4-BE49-F238E27FC236}">
                  <a16:creationId xmlns:a16="http://schemas.microsoft.com/office/drawing/2014/main" id="{F19C2F2E-4F89-4740-213E-D259F92E331A}"/>
                </a:ext>
              </a:extLst>
            </p:cNvPr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776;p43">
              <a:extLst>
                <a:ext uri="{FF2B5EF4-FFF2-40B4-BE49-F238E27FC236}">
                  <a16:creationId xmlns:a16="http://schemas.microsoft.com/office/drawing/2014/main" id="{29D2C823-3B71-1145-DBA6-9555FA35F128}"/>
                </a:ext>
              </a:extLst>
            </p:cNvPr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777;p43">
              <a:extLst>
                <a:ext uri="{FF2B5EF4-FFF2-40B4-BE49-F238E27FC236}">
                  <a16:creationId xmlns:a16="http://schemas.microsoft.com/office/drawing/2014/main" id="{D15B50D9-1A54-928B-ACA5-6345829DED93}"/>
                </a:ext>
              </a:extLst>
            </p:cNvPr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778;p43">
              <a:extLst>
                <a:ext uri="{FF2B5EF4-FFF2-40B4-BE49-F238E27FC236}">
                  <a16:creationId xmlns:a16="http://schemas.microsoft.com/office/drawing/2014/main" id="{ADF844CD-B5A0-B469-19E1-B0CE22E367DD}"/>
                </a:ext>
              </a:extLst>
            </p:cNvPr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779;p43">
              <a:extLst>
                <a:ext uri="{FF2B5EF4-FFF2-40B4-BE49-F238E27FC236}">
                  <a16:creationId xmlns:a16="http://schemas.microsoft.com/office/drawing/2014/main" id="{0B43304D-60FB-B587-F1F2-781B41BDF6CF}"/>
                </a:ext>
              </a:extLst>
            </p:cNvPr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780;p43">
              <a:extLst>
                <a:ext uri="{FF2B5EF4-FFF2-40B4-BE49-F238E27FC236}">
                  <a16:creationId xmlns:a16="http://schemas.microsoft.com/office/drawing/2014/main" id="{EB3A86ED-3B6C-73BD-07E6-62D2400EFD67}"/>
                </a:ext>
              </a:extLst>
            </p:cNvPr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781;p43">
              <a:extLst>
                <a:ext uri="{FF2B5EF4-FFF2-40B4-BE49-F238E27FC236}">
                  <a16:creationId xmlns:a16="http://schemas.microsoft.com/office/drawing/2014/main" id="{4FBFB038-CF41-51EE-7AE8-6137771EAF52}"/>
                </a:ext>
              </a:extLst>
            </p:cNvPr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782;p43">
              <a:extLst>
                <a:ext uri="{FF2B5EF4-FFF2-40B4-BE49-F238E27FC236}">
                  <a16:creationId xmlns:a16="http://schemas.microsoft.com/office/drawing/2014/main" id="{DA3B999F-D153-2D26-A3F9-A904E7DF85D4}"/>
                </a:ext>
              </a:extLst>
            </p:cNvPr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783;p43">
              <a:extLst>
                <a:ext uri="{FF2B5EF4-FFF2-40B4-BE49-F238E27FC236}">
                  <a16:creationId xmlns:a16="http://schemas.microsoft.com/office/drawing/2014/main" id="{5D98A03B-8D7B-62E5-54F7-9F3CCE22F6CA}"/>
                </a:ext>
              </a:extLst>
            </p:cNvPr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784;p43">
              <a:extLst>
                <a:ext uri="{FF2B5EF4-FFF2-40B4-BE49-F238E27FC236}">
                  <a16:creationId xmlns:a16="http://schemas.microsoft.com/office/drawing/2014/main" id="{4FD6F8DC-57ED-7093-CCC1-C78925C15538}"/>
                </a:ext>
              </a:extLst>
            </p:cNvPr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785;p43">
              <a:extLst>
                <a:ext uri="{FF2B5EF4-FFF2-40B4-BE49-F238E27FC236}">
                  <a16:creationId xmlns:a16="http://schemas.microsoft.com/office/drawing/2014/main" id="{E04945FE-1BA4-67A2-22AA-DB9BBC53F24F}"/>
                </a:ext>
              </a:extLst>
            </p:cNvPr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786;p43">
              <a:extLst>
                <a:ext uri="{FF2B5EF4-FFF2-40B4-BE49-F238E27FC236}">
                  <a16:creationId xmlns:a16="http://schemas.microsoft.com/office/drawing/2014/main" id="{84CAF5D3-C0F3-DD6E-D1F1-CA92794FFB3F}"/>
                </a:ext>
              </a:extLst>
            </p:cNvPr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787;p43">
              <a:extLst>
                <a:ext uri="{FF2B5EF4-FFF2-40B4-BE49-F238E27FC236}">
                  <a16:creationId xmlns:a16="http://schemas.microsoft.com/office/drawing/2014/main" id="{22E3BED4-39B7-0E11-26A0-C710D32A2B7A}"/>
                </a:ext>
              </a:extLst>
            </p:cNvPr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788;p43">
              <a:extLst>
                <a:ext uri="{FF2B5EF4-FFF2-40B4-BE49-F238E27FC236}">
                  <a16:creationId xmlns:a16="http://schemas.microsoft.com/office/drawing/2014/main" id="{2B4FC78B-9090-0C9A-A0AF-1289E269061E}"/>
                </a:ext>
              </a:extLst>
            </p:cNvPr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789;p43">
              <a:extLst>
                <a:ext uri="{FF2B5EF4-FFF2-40B4-BE49-F238E27FC236}">
                  <a16:creationId xmlns:a16="http://schemas.microsoft.com/office/drawing/2014/main" id="{C2913B15-F954-EA62-AD57-6B84C28E89A2}"/>
                </a:ext>
              </a:extLst>
            </p:cNvPr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790;p43">
              <a:extLst>
                <a:ext uri="{FF2B5EF4-FFF2-40B4-BE49-F238E27FC236}">
                  <a16:creationId xmlns:a16="http://schemas.microsoft.com/office/drawing/2014/main" id="{75DE98EC-EC3E-A44B-26F7-5327D7364163}"/>
                </a:ext>
              </a:extLst>
            </p:cNvPr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791;p43">
              <a:extLst>
                <a:ext uri="{FF2B5EF4-FFF2-40B4-BE49-F238E27FC236}">
                  <a16:creationId xmlns:a16="http://schemas.microsoft.com/office/drawing/2014/main" id="{31C44DF3-0527-A9F7-6D15-F327738A57E0}"/>
                </a:ext>
              </a:extLst>
            </p:cNvPr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792;p43">
              <a:extLst>
                <a:ext uri="{FF2B5EF4-FFF2-40B4-BE49-F238E27FC236}">
                  <a16:creationId xmlns:a16="http://schemas.microsoft.com/office/drawing/2014/main" id="{1B3CAA35-27FC-EC9A-F007-7320E26A0100}"/>
                </a:ext>
              </a:extLst>
            </p:cNvPr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793;p43">
              <a:extLst>
                <a:ext uri="{FF2B5EF4-FFF2-40B4-BE49-F238E27FC236}">
                  <a16:creationId xmlns:a16="http://schemas.microsoft.com/office/drawing/2014/main" id="{4D502C09-40DD-9F3B-5D45-D9EF80FC7825}"/>
                </a:ext>
              </a:extLst>
            </p:cNvPr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794;p43">
              <a:extLst>
                <a:ext uri="{FF2B5EF4-FFF2-40B4-BE49-F238E27FC236}">
                  <a16:creationId xmlns:a16="http://schemas.microsoft.com/office/drawing/2014/main" id="{4E8B3F67-EA9D-3D7A-7E9E-9495A58C1AAA}"/>
                </a:ext>
              </a:extLst>
            </p:cNvPr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795;p43">
              <a:extLst>
                <a:ext uri="{FF2B5EF4-FFF2-40B4-BE49-F238E27FC236}">
                  <a16:creationId xmlns:a16="http://schemas.microsoft.com/office/drawing/2014/main" id="{C1613347-FF1E-3767-1DAE-B43B85F92490}"/>
                </a:ext>
              </a:extLst>
            </p:cNvPr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796;p43">
              <a:extLst>
                <a:ext uri="{FF2B5EF4-FFF2-40B4-BE49-F238E27FC236}">
                  <a16:creationId xmlns:a16="http://schemas.microsoft.com/office/drawing/2014/main" id="{5BDACE9D-B61E-351A-C632-4BACDCA15F55}"/>
                </a:ext>
              </a:extLst>
            </p:cNvPr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797;p43">
              <a:extLst>
                <a:ext uri="{FF2B5EF4-FFF2-40B4-BE49-F238E27FC236}">
                  <a16:creationId xmlns:a16="http://schemas.microsoft.com/office/drawing/2014/main" id="{F22FF61B-307E-FB76-D0A3-61097C6B8CFF}"/>
                </a:ext>
              </a:extLst>
            </p:cNvPr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798;p43">
              <a:extLst>
                <a:ext uri="{FF2B5EF4-FFF2-40B4-BE49-F238E27FC236}">
                  <a16:creationId xmlns:a16="http://schemas.microsoft.com/office/drawing/2014/main" id="{26CBB0B4-B528-CA4B-2BDD-F8AB1241CC31}"/>
                </a:ext>
              </a:extLst>
            </p:cNvPr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799;p43">
              <a:extLst>
                <a:ext uri="{FF2B5EF4-FFF2-40B4-BE49-F238E27FC236}">
                  <a16:creationId xmlns:a16="http://schemas.microsoft.com/office/drawing/2014/main" id="{40CA6131-D92F-1E1D-D005-1180EACDE41B}"/>
                </a:ext>
              </a:extLst>
            </p:cNvPr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800;p43">
              <a:extLst>
                <a:ext uri="{FF2B5EF4-FFF2-40B4-BE49-F238E27FC236}">
                  <a16:creationId xmlns:a16="http://schemas.microsoft.com/office/drawing/2014/main" id="{A0A45CB2-EDA6-DD69-C8C7-FDD656DFDA1C}"/>
                </a:ext>
              </a:extLst>
            </p:cNvPr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801;p43">
              <a:extLst>
                <a:ext uri="{FF2B5EF4-FFF2-40B4-BE49-F238E27FC236}">
                  <a16:creationId xmlns:a16="http://schemas.microsoft.com/office/drawing/2014/main" id="{C220946F-1410-2C99-1187-A0364F240E4E}"/>
                </a:ext>
              </a:extLst>
            </p:cNvPr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802;p43">
              <a:extLst>
                <a:ext uri="{FF2B5EF4-FFF2-40B4-BE49-F238E27FC236}">
                  <a16:creationId xmlns:a16="http://schemas.microsoft.com/office/drawing/2014/main" id="{261E793F-19F9-6C5B-4D55-C91660DF6304}"/>
                </a:ext>
              </a:extLst>
            </p:cNvPr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803;p43">
              <a:extLst>
                <a:ext uri="{FF2B5EF4-FFF2-40B4-BE49-F238E27FC236}">
                  <a16:creationId xmlns:a16="http://schemas.microsoft.com/office/drawing/2014/main" id="{44B086C4-67EE-2085-E0D4-29749806F413}"/>
                </a:ext>
              </a:extLst>
            </p:cNvPr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804;p43">
              <a:extLst>
                <a:ext uri="{FF2B5EF4-FFF2-40B4-BE49-F238E27FC236}">
                  <a16:creationId xmlns:a16="http://schemas.microsoft.com/office/drawing/2014/main" id="{14DEDE80-415D-C82C-92B3-46B18A5FC8EC}"/>
                </a:ext>
              </a:extLst>
            </p:cNvPr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805;p43">
              <a:extLst>
                <a:ext uri="{FF2B5EF4-FFF2-40B4-BE49-F238E27FC236}">
                  <a16:creationId xmlns:a16="http://schemas.microsoft.com/office/drawing/2014/main" id="{BEECCD58-C849-1CC8-995B-4006498B8B8B}"/>
                </a:ext>
              </a:extLst>
            </p:cNvPr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806;p43">
              <a:extLst>
                <a:ext uri="{FF2B5EF4-FFF2-40B4-BE49-F238E27FC236}">
                  <a16:creationId xmlns:a16="http://schemas.microsoft.com/office/drawing/2014/main" id="{37CC62F5-4876-6ABB-4590-ACA4A9DD684B}"/>
                </a:ext>
              </a:extLst>
            </p:cNvPr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807;p43">
              <a:extLst>
                <a:ext uri="{FF2B5EF4-FFF2-40B4-BE49-F238E27FC236}">
                  <a16:creationId xmlns:a16="http://schemas.microsoft.com/office/drawing/2014/main" id="{059D8470-1989-869C-941F-B391D71EEEAB}"/>
                </a:ext>
              </a:extLst>
            </p:cNvPr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808;p43">
              <a:extLst>
                <a:ext uri="{FF2B5EF4-FFF2-40B4-BE49-F238E27FC236}">
                  <a16:creationId xmlns:a16="http://schemas.microsoft.com/office/drawing/2014/main" id="{67437E3B-2A67-C4AD-880E-61012660B601}"/>
                </a:ext>
              </a:extLst>
            </p:cNvPr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809;p43">
              <a:extLst>
                <a:ext uri="{FF2B5EF4-FFF2-40B4-BE49-F238E27FC236}">
                  <a16:creationId xmlns:a16="http://schemas.microsoft.com/office/drawing/2014/main" id="{868648DA-6FE6-0034-200D-43ADB43D1D51}"/>
                </a:ext>
              </a:extLst>
            </p:cNvPr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810;p43">
              <a:extLst>
                <a:ext uri="{FF2B5EF4-FFF2-40B4-BE49-F238E27FC236}">
                  <a16:creationId xmlns:a16="http://schemas.microsoft.com/office/drawing/2014/main" id="{F9D47E4E-2289-FE04-C312-3504C44EA9CC}"/>
                </a:ext>
              </a:extLst>
            </p:cNvPr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811;p43">
              <a:extLst>
                <a:ext uri="{FF2B5EF4-FFF2-40B4-BE49-F238E27FC236}">
                  <a16:creationId xmlns:a16="http://schemas.microsoft.com/office/drawing/2014/main" id="{934977C4-E257-8483-189D-B2663EABF321}"/>
                </a:ext>
              </a:extLst>
            </p:cNvPr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812;p43">
              <a:extLst>
                <a:ext uri="{FF2B5EF4-FFF2-40B4-BE49-F238E27FC236}">
                  <a16:creationId xmlns:a16="http://schemas.microsoft.com/office/drawing/2014/main" id="{88408887-EE4B-75BB-F60A-84E30A83F4D3}"/>
                </a:ext>
              </a:extLst>
            </p:cNvPr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813;p43">
              <a:extLst>
                <a:ext uri="{FF2B5EF4-FFF2-40B4-BE49-F238E27FC236}">
                  <a16:creationId xmlns:a16="http://schemas.microsoft.com/office/drawing/2014/main" id="{4F40754D-B7D7-9CEA-D2CE-F1EA04E62053}"/>
                </a:ext>
              </a:extLst>
            </p:cNvPr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814;p43">
              <a:extLst>
                <a:ext uri="{FF2B5EF4-FFF2-40B4-BE49-F238E27FC236}">
                  <a16:creationId xmlns:a16="http://schemas.microsoft.com/office/drawing/2014/main" id="{78164768-4110-EDAF-B7D5-56115805CB4E}"/>
                </a:ext>
              </a:extLst>
            </p:cNvPr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815;p43">
              <a:extLst>
                <a:ext uri="{FF2B5EF4-FFF2-40B4-BE49-F238E27FC236}">
                  <a16:creationId xmlns:a16="http://schemas.microsoft.com/office/drawing/2014/main" id="{1D1F24FB-1241-8675-13F0-82EBB2AC03C6}"/>
                </a:ext>
              </a:extLst>
            </p:cNvPr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816;p43">
              <a:extLst>
                <a:ext uri="{FF2B5EF4-FFF2-40B4-BE49-F238E27FC236}">
                  <a16:creationId xmlns:a16="http://schemas.microsoft.com/office/drawing/2014/main" id="{F067DF5A-3C81-951E-D3E1-61916DE371C7}"/>
                </a:ext>
              </a:extLst>
            </p:cNvPr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817;p43">
              <a:extLst>
                <a:ext uri="{FF2B5EF4-FFF2-40B4-BE49-F238E27FC236}">
                  <a16:creationId xmlns:a16="http://schemas.microsoft.com/office/drawing/2014/main" id="{99098EE5-4D59-8E9D-B408-66B4A1E5E0DD}"/>
                </a:ext>
              </a:extLst>
            </p:cNvPr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818;p43">
              <a:extLst>
                <a:ext uri="{FF2B5EF4-FFF2-40B4-BE49-F238E27FC236}">
                  <a16:creationId xmlns:a16="http://schemas.microsoft.com/office/drawing/2014/main" id="{183A3AA0-7F09-DF9F-2429-37867A1E152C}"/>
                </a:ext>
              </a:extLst>
            </p:cNvPr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819;p43">
              <a:extLst>
                <a:ext uri="{FF2B5EF4-FFF2-40B4-BE49-F238E27FC236}">
                  <a16:creationId xmlns:a16="http://schemas.microsoft.com/office/drawing/2014/main" id="{2CEA74BE-22C4-3BCE-5820-609794F0DAB5}"/>
                </a:ext>
              </a:extLst>
            </p:cNvPr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820;p43">
              <a:extLst>
                <a:ext uri="{FF2B5EF4-FFF2-40B4-BE49-F238E27FC236}">
                  <a16:creationId xmlns:a16="http://schemas.microsoft.com/office/drawing/2014/main" id="{CDA166EC-9EDF-FB00-29D7-6FCEDBE2D08D}"/>
                </a:ext>
              </a:extLst>
            </p:cNvPr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821;p43">
              <a:extLst>
                <a:ext uri="{FF2B5EF4-FFF2-40B4-BE49-F238E27FC236}">
                  <a16:creationId xmlns:a16="http://schemas.microsoft.com/office/drawing/2014/main" id="{436BBCBC-8E59-BBA2-C54A-3E1D4E67658D}"/>
                </a:ext>
              </a:extLst>
            </p:cNvPr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822;p43">
              <a:extLst>
                <a:ext uri="{FF2B5EF4-FFF2-40B4-BE49-F238E27FC236}">
                  <a16:creationId xmlns:a16="http://schemas.microsoft.com/office/drawing/2014/main" id="{F6426409-5789-6D8D-A664-8C5F00ABCA91}"/>
                </a:ext>
              </a:extLst>
            </p:cNvPr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823;p43">
              <a:extLst>
                <a:ext uri="{FF2B5EF4-FFF2-40B4-BE49-F238E27FC236}">
                  <a16:creationId xmlns:a16="http://schemas.microsoft.com/office/drawing/2014/main" id="{537E4ECC-4653-4DE6-4E78-87581B96D805}"/>
                </a:ext>
              </a:extLst>
            </p:cNvPr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824;p43">
              <a:extLst>
                <a:ext uri="{FF2B5EF4-FFF2-40B4-BE49-F238E27FC236}">
                  <a16:creationId xmlns:a16="http://schemas.microsoft.com/office/drawing/2014/main" id="{9D6D4077-27B5-9807-0C32-BD71EFA63856}"/>
                </a:ext>
              </a:extLst>
            </p:cNvPr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825;p43">
              <a:extLst>
                <a:ext uri="{FF2B5EF4-FFF2-40B4-BE49-F238E27FC236}">
                  <a16:creationId xmlns:a16="http://schemas.microsoft.com/office/drawing/2014/main" id="{DB4858E9-FD23-1B67-2AD6-77915692EFBC}"/>
                </a:ext>
              </a:extLst>
            </p:cNvPr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826;p43">
              <a:extLst>
                <a:ext uri="{FF2B5EF4-FFF2-40B4-BE49-F238E27FC236}">
                  <a16:creationId xmlns:a16="http://schemas.microsoft.com/office/drawing/2014/main" id="{487C25E0-0C26-68D6-ED78-C13DA22E13E3}"/>
                </a:ext>
              </a:extLst>
            </p:cNvPr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827;p43">
              <a:extLst>
                <a:ext uri="{FF2B5EF4-FFF2-40B4-BE49-F238E27FC236}">
                  <a16:creationId xmlns:a16="http://schemas.microsoft.com/office/drawing/2014/main" id="{6C591EA1-B0C5-447A-EEC3-5EAC473A9F84}"/>
                </a:ext>
              </a:extLst>
            </p:cNvPr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828;p43">
              <a:extLst>
                <a:ext uri="{FF2B5EF4-FFF2-40B4-BE49-F238E27FC236}">
                  <a16:creationId xmlns:a16="http://schemas.microsoft.com/office/drawing/2014/main" id="{04D7B277-0191-276D-1B76-F00FCF7C5D27}"/>
                </a:ext>
              </a:extLst>
            </p:cNvPr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829;p43">
              <a:extLst>
                <a:ext uri="{FF2B5EF4-FFF2-40B4-BE49-F238E27FC236}">
                  <a16:creationId xmlns:a16="http://schemas.microsoft.com/office/drawing/2014/main" id="{FFE3228E-14EB-C13D-8592-8C130A489018}"/>
                </a:ext>
              </a:extLst>
            </p:cNvPr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830;p43">
              <a:extLst>
                <a:ext uri="{FF2B5EF4-FFF2-40B4-BE49-F238E27FC236}">
                  <a16:creationId xmlns:a16="http://schemas.microsoft.com/office/drawing/2014/main" id="{C04D3AF4-13A6-1906-EEDD-41505D0AAD9D}"/>
                </a:ext>
              </a:extLst>
            </p:cNvPr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831;p43">
              <a:extLst>
                <a:ext uri="{FF2B5EF4-FFF2-40B4-BE49-F238E27FC236}">
                  <a16:creationId xmlns:a16="http://schemas.microsoft.com/office/drawing/2014/main" id="{3EDB171F-AAB0-D7B7-35BB-C95CD9029EB7}"/>
                </a:ext>
              </a:extLst>
            </p:cNvPr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832;p43">
              <a:extLst>
                <a:ext uri="{FF2B5EF4-FFF2-40B4-BE49-F238E27FC236}">
                  <a16:creationId xmlns:a16="http://schemas.microsoft.com/office/drawing/2014/main" id="{4B5CE6A8-C9CB-8936-5F69-3ABDB2D9AE56}"/>
                </a:ext>
              </a:extLst>
            </p:cNvPr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833;p43">
              <a:extLst>
                <a:ext uri="{FF2B5EF4-FFF2-40B4-BE49-F238E27FC236}">
                  <a16:creationId xmlns:a16="http://schemas.microsoft.com/office/drawing/2014/main" id="{48D9DC69-F8F0-AA17-C6A8-959A76386C28}"/>
                </a:ext>
              </a:extLst>
            </p:cNvPr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834;p43">
              <a:extLst>
                <a:ext uri="{FF2B5EF4-FFF2-40B4-BE49-F238E27FC236}">
                  <a16:creationId xmlns:a16="http://schemas.microsoft.com/office/drawing/2014/main" id="{E57DF9F5-BCBE-1B63-E345-7EEBEEC599FC}"/>
                </a:ext>
              </a:extLst>
            </p:cNvPr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835;p43">
              <a:extLst>
                <a:ext uri="{FF2B5EF4-FFF2-40B4-BE49-F238E27FC236}">
                  <a16:creationId xmlns:a16="http://schemas.microsoft.com/office/drawing/2014/main" id="{ED0F5155-66F2-FB33-B4DD-82F3EFF0D053}"/>
                </a:ext>
              </a:extLst>
            </p:cNvPr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836;p43">
              <a:extLst>
                <a:ext uri="{FF2B5EF4-FFF2-40B4-BE49-F238E27FC236}">
                  <a16:creationId xmlns:a16="http://schemas.microsoft.com/office/drawing/2014/main" id="{B4C4D264-76F6-348A-E811-1CEABC7E5A74}"/>
                </a:ext>
              </a:extLst>
            </p:cNvPr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837;p43">
              <a:extLst>
                <a:ext uri="{FF2B5EF4-FFF2-40B4-BE49-F238E27FC236}">
                  <a16:creationId xmlns:a16="http://schemas.microsoft.com/office/drawing/2014/main" id="{15843175-9C26-15D6-2466-39297B04BD34}"/>
                </a:ext>
              </a:extLst>
            </p:cNvPr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838;p43">
              <a:extLst>
                <a:ext uri="{FF2B5EF4-FFF2-40B4-BE49-F238E27FC236}">
                  <a16:creationId xmlns:a16="http://schemas.microsoft.com/office/drawing/2014/main" id="{B0180514-0620-063E-F637-ADD00EF6BDC5}"/>
                </a:ext>
              </a:extLst>
            </p:cNvPr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839;p43">
              <a:extLst>
                <a:ext uri="{FF2B5EF4-FFF2-40B4-BE49-F238E27FC236}">
                  <a16:creationId xmlns:a16="http://schemas.microsoft.com/office/drawing/2014/main" id="{C245B3B1-54A8-C6E4-B4AB-DB73109EED77}"/>
                </a:ext>
              </a:extLst>
            </p:cNvPr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840;p43">
              <a:extLst>
                <a:ext uri="{FF2B5EF4-FFF2-40B4-BE49-F238E27FC236}">
                  <a16:creationId xmlns:a16="http://schemas.microsoft.com/office/drawing/2014/main" id="{7C2575B7-6A72-5F1E-E5B4-59F372B9707D}"/>
                </a:ext>
              </a:extLst>
            </p:cNvPr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841;p43">
              <a:extLst>
                <a:ext uri="{FF2B5EF4-FFF2-40B4-BE49-F238E27FC236}">
                  <a16:creationId xmlns:a16="http://schemas.microsoft.com/office/drawing/2014/main" id="{FD4F5DDE-9DFE-A771-624A-723A9B7475BC}"/>
                </a:ext>
              </a:extLst>
            </p:cNvPr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842;p43">
              <a:extLst>
                <a:ext uri="{FF2B5EF4-FFF2-40B4-BE49-F238E27FC236}">
                  <a16:creationId xmlns:a16="http://schemas.microsoft.com/office/drawing/2014/main" id="{99676C67-2039-903E-D434-FEB8D48BBC12}"/>
                </a:ext>
              </a:extLst>
            </p:cNvPr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843;p43">
              <a:extLst>
                <a:ext uri="{FF2B5EF4-FFF2-40B4-BE49-F238E27FC236}">
                  <a16:creationId xmlns:a16="http://schemas.microsoft.com/office/drawing/2014/main" id="{8521E167-348D-E655-8CA5-81AA7CF75FC0}"/>
                </a:ext>
              </a:extLst>
            </p:cNvPr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844;p43">
              <a:extLst>
                <a:ext uri="{FF2B5EF4-FFF2-40B4-BE49-F238E27FC236}">
                  <a16:creationId xmlns:a16="http://schemas.microsoft.com/office/drawing/2014/main" id="{396D9D6B-831C-569A-02FE-C0E3EB18B732}"/>
                </a:ext>
              </a:extLst>
            </p:cNvPr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845;p43">
              <a:extLst>
                <a:ext uri="{FF2B5EF4-FFF2-40B4-BE49-F238E27FC236}">
                  <a16:creationId xmlns:a16="http://schemas.microsoft.com/office/drawing/2014/main" id="{98E953C3-C9FA-336F-FD81-887D89C42904}"/>
                </a:ext>
              </a:extLst>
            </p:cNvPr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846;p43">
              <a:extLst>
                <a:ext uri="{FF2B5EF4-FFF2-40B4-BE49-F238E27FC236}">
                  <a16:creationId xmlns:a16="http://schemas.microsoft.com/office/drawing/2014/main" id="{B7795AD7-1FF4-B534-38B0-BAB679CA955F}"/>
                </a:ext>
              </a:extLst>
            </p:cNvPr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847;p43">
              <a:extLst>
                <a:ext uri="{FF2B5EF4-FFF2-40B4-BE49-F238E27FC236}">
                  <a16:creationId xmlns:a16="http://schemas.microsoft.com/office/drawing/2014/main" id="{F2AEA1AD-093D-279F-CEF9-391E398AF781}"/>
                </a:ext>
              </a:extLst>
            </p:cNvPr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848;p43">
              <a:extLst>
                <a:ext uri="{FF2B5EF4-FFF2-40B4-BE49-F238E27FC236}">
                  <a16:creationId xmlns:a16="http://schemas.microsoft.com/office/drawing/2014/main" id="{FE13E6A5-9D87-E7B4-6BA9-208380A97FF1}"/>
                </a:ext>
              </a:extLst>
            </p:cNvPr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849;p43">
              <a:extLst>
                <a:ext uri="{FF2B5EF4-FFF2-40B4-BE49-F238E27FC236}">
                  <a16:creationId xmlns:a16="http://schemas.microsoft.com/office/drawing/2014/main" id="{DF863C25-6F24-0091-BCCC-1D661F1C37BF}"/>
                </a:ext>
              </a:extLst>
            </p:cNvPr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850;p43">
              <a:extLst>
                <a:ext uri="{FF2B5EF4-FFF2-40B4-BE49-F238E27FC236}">
                  <a16:creationId xmlns:a16="http://schemas.microsoft.com/office/drawing/2014/main" id="{6366710B-94A1-FE0F-827B-F726DB3C4885}"/>
                </a:ext>
              </a:extLst>
            </p:cNvPr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851;p43">
              <a:extLst>
                <a:ext uri="{FF2B5EF4-FFF2-40B4-BE49-F238E27FC236}">
                  <a16:creationId xmlns:a16="http://schemas.microsoft.com/office/drawing/2014/main" id="{B3CB59C3-43E3-513E-B8D8-3AB17F733901}"/>
                </a:ext>
              </a:extLst>
            </p:cNvPr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852;p43">
              <a:extLst>
                <a:ext uri="{FF2B5EF4-FFF2-40B4-BE49-F238E27FC236}">
                  <a16:creationId xmlns:a16="http://schemas.microsoft.com/office/drawing/2014/main" id="{EA94E13A-7F64-5092-CBC2-7121647CDABB}"/>
                </a:ext>
              </a:extLst>
            </p:cNvPr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853;p43">
              <a:extLst>
                <a:ext uri="{FF2B5EF4-FFF2-40B4-BE49-F238E27FC236}">
                  <a16:creationId xmlns:a16="http://schemas.microsoft.com/office/drawing/2014/main" id="{8902B01C-460A-42EF-33B1-BDFD9EC8A82F}"/>
                </a:ext>
              </a:extLst>
            </p:cNvPr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854;p43">
              <a:extLst>
                <a:ext uri="{FF2B5EF4-FFF2-40B4-BE49-F238E27FC236}">
                  <a16:creationId xmlns:a16="http://schemas.microsoft.com/office/drawing/2014/main" id="{78C73485-0CC8-0F5F-5CFC-EF3E48A6168C}"/>
                </a:ext>
              </a:extLst>
            </p:cNvPr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855;p43">
              <a:extLst>
                <a:ext uri="{FF2B5EF4-FFF2-40B4-BE49-F238E27FC236}">
                  <a16:creationId xmlns:a16="http://schemas.microsoft.com/office/drawing/2014/main" id="{A175C631-E50E-66BF-F818-D61D1262452A}"/>
                </a:ext>
              </a:extLst>
            </p:cNvPr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856;p43">
              <a:extLst>
                <a:ext uri="{FF2B5EF4-FFF2-40B4-BE49-F238E27FC236}">
                  <a16:creationId xmlns:a16="http://schemas.microsoft.com/office/drawing/2014/main" id="{5B63CEE1-B857-FE18-4B7F-E2916E4E7639}"/>
                </a:ext>
              </a:extLst>
            </p:cNvPr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857;p43">
              <a:extLst>
                <a:ext uri="{FF2B5EF4-FFF2-40B4-BE49-F238E27FC236}">
                  <a16:creationId xmlns:a16="http://schemas.microsoft.com/office/drawing/2014/main" id="{109644B8-9054-04E8-B31A-42C05A99BA62}"/>
                </a:ext>
              </a:extLst>
            </p:cNvPr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858;p43">
              <a:extLst>
                <a:ext uri="{FF2B5EF4-FFF2-40B4-BE49-F238E27FC236}">
                  <a16:creationId xmlns:a16="http://schemas.microsoft.com/office/drawing/2014/main" id="{08372347-178D-302C-4794-707F5D7CCB78}"/>
                </a:ext>
              </a:extLst>
            </p:cNvPr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859;p43">
              <a:extLst>
                <a:ext uri="{FF2B5EF4-FFF2-40B4-BE49-F238E27FC236}">
                  <a16:creationId xmlns:a16="http://schemas.microsoft.com/office/drawing/2014/main" id="{53C5E1A1-A734-6E80-C5E0-92FE9ABB1ED1}"/>
                </a:ext>
              </a:extLst>
            </p:cNvPr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860;p43">
              <a:extLst>
                <a:ext uri="{FF2B5EF4-FFF2-40B4-BE49-F238E27FC236}">
                  <a16:creationId xmlns:a16="http://schemas.microsoft.com/office/drawing/2014/main" id="{7B8A5EF3-8A11-D8A2-7828-88D7FDCB9637}"/>
                </a:ext>
              </a:extLst>
            </p:cNvPr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861;p43">
              <a:extLst>
                <a:ext uri="{FF2B5EF4-FFF2-40B4-BE49-F238E27FC236}">
                  <a16:creationId xmlns:a16="http://schemas.microsoft.com/office/drawing/2014/main" id="{80954F66-83FE-3BD2-CE47-79776A5C83D5}"/>
                </a:ext>
              </a:extLst>
            </p:cNvPr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862;p43">
              <a:extLst>
                <a:ext uri="{FF2B5EF4-FFF2-40B4-BE49-F238E27FC236}">
                  <a16:creationId xmlns:a16="http://schemas.microsoft.com/office/drawing/2014/main" id="{5A93F13A-C510-7AD3-EEBA-C817EEEA8F5B}"/>
                </a:ext>
              </a:extLst>
            </p:cNvPr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863;p43">
              <a:extLst>
                <a:ext uri="{FF2B5EF4-FFF2-40B4-BE49-F238E27FC236}">
                  <a16:creationId xmlns:a16="http://schemas.microsoft.com/office/drawing/2014/main" id="{22F9C9DC-B6F6-515F-FB7A-0F71F9E8A46D}"/>
                </a:ext>
              </a:extLst>
            </p:cNvPr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864;p43">
              <a:extLst>
                <a:ext uri="{FF2B5EF4-FFF2-40B4-BE49-F238E27FC236}">
                  <a16:creationId xmlns:a16="http://schemas.microsoft.com/office/drawing/2014/main" id="{C902B9CA-F93D-3E44-4FC3-50B6CF359664}"/>
                </a:ext>
              </a:extLst>
            </p:cNvPr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865;p43">
              <a:extLst>
                <a:ext uri="{FF2B5EF4-FFF2-40B4-BE49-F238E27FC236}">
                  <a16:creationId xmlns:a16="http://schemas.microsoft.com/office/drawing/2014/main" id="{448B7182-A20A-8530-C032-E7C3F865D856}"/>
                </a:ext>
              </a:extLst>
            </p:cNvPr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866;p43">
              <a:extLst>
                <a:ext uri="{FF2B5EF4-FFF2-40B4-BE49-F238E27FC236}">
                  <a16:creationId xmlns:a16="http://schemas.microsoft.com/office/drawing/2014/main" id="{48E0FE00-5BB4-5279-9882-7432F11336CD}"/>
                </a:ext>
              </a:extLst>
            </p:cNvPr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867;p43">
              <a:extLst>
                <a:ext uri="{FF2B5EF4-FFF2-40B4-BE49-F238E27FC236}">
                  <a16:creationId xmlns:a16="http://schemas.microsoft.com/office/drawing/2014/main" id="{667672A5-A355-2704-0F8C-2937FCA1A7B5}"/>
                </a:ext>
              </a:extLst>
            </p:cNvPr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868;p43">
              <a:extLst>
                <a:ext uri="{FF2B5EF4-FFF2-40B4-BE49-F238E27FC236}">
                  <a16:creationId xmlns:a16="http://schemas.microsoft.com/office/drawing/2014/main" id="{6472D960-F88C-9C8F-A1D3-4200423BB909}"/>
                </a:ext>
              </a:extLst>
            </p:cNvPr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869;p43">
              <a:extLst>
                <a:ext uri="{FF2B5EF4-FFF2-40B4-BE49-F238E27FC236}">
                  <a16:creationId xmlns:a16="http://schemas.microsoft.com/office/drawing/2014/main" id="{FF8B9268-B7F0-A349-E1E6-5A74D337DC0B}"/>
                </a:ext>
              </a:extLst>
            </p:cNvPr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870;p43">
              <a:extLst>
                <a:ext uri="{FF2B5EF4-FFF2-40B4-BE49-F238E27FC236}">
                  <a16:creationId xmlns:a16="http://schemas.microsoft.com/office/drawing/2014/main" id="{11A71532-D7D1-D884-2747-9E61BC9C73CE}"/>
                </a:ext>
              </a:extLst>
            </p:cNvPr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871;p43">
              <a:extLst>
                <a:ext uri="{FF2B5EF4-FFF2-40B4-BE49-F238E27FC236}">
                  <a16:creationId xmlns:a16="http://schemas.microsoft.com/office/drawing/2014/main" id="{064E7733-D966-59C6-082E-AE21B148F7A2}"/>
                </a:ext>
              </a:extLst>
            </p:cNvPr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24" name="Rectangle: Rounded Corners 1123">
            <a:extLst>
              <a:ext uri="{FF2B5EF4-FFF2-40B4-BE49-F238E27FC236}">
                <a16:creationId xmlns:a16="http://schemas.microsoft.com/office/drawing/2014/main" id="{499CF037-E6D8-DDEA-B3D8-8866D7708548}"/>
              </a:ext>
            </a:extLst>
          </p:cNvPr>
          <p:cNvSpPr/>
          <p:nvPr/>
        </p:nvSpPr>
        <p:spPr>
          <a:xfrm>
            <a:off x="3829989" y="3553896"/>
            <a:ext cx="2385304" cy="9089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DAY 6 / 30</a:t>
            </a:r>
          </a:p>
          <a:p>
            <a:pPr algn="ctr"/>
            <a:endParaRPr lang="en-IN" dirty="0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E62F4470-9B6A-FB21-C069-6B2257D03589}"/>
              </a:ext>
            </a:extLst>
          </p:cNvPr>
          <p:cNvSpPr/>
          <p:nvPr/>
        </p:nvSpPr>
        <p:spPr>
          <a:xfrm>
            <a:off x="99077" y="2059773"/>
            <a:ext cx="3708533" cy="1387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Object Tracking Based on </a:t>
            </a:r>
            <a:r>
              <a:rPr lang="en-US" sz="2000" b="1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Colour</a:t>
            </a:r>
            <a:r>
              <a:rPr lang="en-US" sz="2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| Overview on Hue Saturation Value  &amp; Basic syntax</a:t>
            </a:r>
          </a:p>
        </p:txBody>
      </p:sp>
      <p:pic>
        <p:nvPicPr>
          <p:cNvPr id="1127" name="Picture 4" descr="C:\Users\Admin\Desktop\logo.png">
            <a:extLst>
              <a:ext uri="{FF2B5EF4-FFF2-40B4-BE49-F238E27FC236}">
                <a16:creationId xmlns:a16="http://schemas.microsoft.com/office/drawing/2014/main" id="{0C152EBF-789E-BF88-C6AA-81B510095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3889" y="244783"/>
            <a:ext cx="2223720" cy="561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A94-F419-4190-3B23-A7BA0F19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59" y="2150850"/>
            <a:ext cx="6526924" cy="841800"/>
          </a:xfrm>
        </p:spPr>
        <p:txBody>
          <a:bodyPr/>
          <a:lstStyle/>
          <a:p>
            <a:r>
              <a:rPr lang="en-IN" dirty="0"/>
              <a:t>Ready For Hands On</a:t>
            </a:r>
          </a:p>
        </p:txBody>
      </p:sp>
      <p:grpSp>
        <p:nvGrpSpPr>
          <p:cNvPr id="5" name="Google Shape;1304;p52">
            <a:extLst>
              <a:ext uri="{FF2B5EF4-FFF2-40B4-BE49-F238E27FC236}">
                <a16:creationId xmlns:a16="http://schemas.microsoft.com/office/drawing/2014/main" id="{DB63C37C-768B-EDE6-89A5-5BA23911A7CB}"/>
              </a:ext>
            </a:extLst>
          </p:cNvPr>
          <p:cNvGrpSpPr/>
          <p:nvPr/>
        </p:nvGrpSpPr>
        <p:grpSpPr>
          <a:xfrm>
            <a:off x="5885604" y="4139494"/>
            <a:ext cx="668104" cy="895218"/>
            <a:chOff x="122038" y="7256930"/>
            <a:chExt cx="668104" cy="895218"/>
          </a:xfrm>
        </p:grpSpPr>
        <p:sp>
          <p:nvSpPr>
            <p:cNvPr id="6" name="Google Shape;1305;p52">
              <a:extLst>
                <a:ext uri="{FF2B5EF4-FFF2-40B4-BE49-F238E27FC236}">
                  <a16:creationId xmlns:a16="http://schemas.microsoft.com/office/drawing/2014/main" id="{505351FA-E11D-0B1A-B20C-C14A17AF128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06;p52">
              <a:extLst>
                <a:ext uri="{FF2B5EF4-FFF2-40B4-BE49-F238E27FC236}">
                  <a16:creationId xmlns:a16="http://schemas.microsoft.com/office/drawing/2014/main" id="{370024D1-93D3-E1A6-85FE-6C80DE9BE611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07;p52">
              <a:extLst>
                <a:ext uri="{FF2B5EF4-FFF2-40B4-BE49-F238E27FC236}">
                  <a16:creationId xmlns:a16="http://schemas.microsoft.com/office/drawing/2014/main" id="{78D4DEE4-CB61-C395-F0EC-EA6598789BFE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08;p52">
              <a:extLst>
                <a:ext uri="{FF2B5EF4-FFF2-40B4-BE49-F238E27FC236}">
                  <a16:creationId xmlns:a16="http://schemas.microsoft.com/office/drawing/2014/main" id="{AFFE09C8-025C-D7E8-B92F-C43C94CDE25F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09;p52">
              <a:extLst>
                <a:ext uri="{FF2B5EF4-FFF2-40B4-BE49-F238E27FC236}">
                  <a16:creationId xmlns:a16="http://schemas.microsoft.com/office/drawing/2014/main" id="{C5865C23-86D8-75EB-09D0-58BF8BEB9E94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0;p52">
              <a:extLst>
                <a:ext uri="{FF2B5EF4-FFF2-40B4-BE49-F238E27FC236}">
                  <a16:creationId xmlns:a16="http://schemas.microsoft.com/office/drawing/2014/main" id="{15FA0391-5F7F-2858-B60C-4488B9C5D896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173;p64">
            <a:extLst>
              <a:ext uri="{FF2B5EF4-FFF2-40B4-BE49-F238E27FC236}">
                <a16:creationId xmlns:a16="http://schemas.microsoft.com/office/drawing/2014/main" id="{C0381091-786C-B6FB-AF4E-2B17830024F4}"/>
              </a:ext>
            </a:extLst>
          </p:cNvPr>
          <p:cNvGrpSpPr/>
          <p:nvPr/>
        </p:nvGrpSpPr>
        <p:grpSpPr>
          <a:xfrm rot="9987529">
            <a:off x="1765959" y="978072"/>
            <a:ext cx="851255" cy="915573"/>
            <a:chOff x="731955" y="3388996"/>
            <a:chExt cx="355077" cy="588982"/>
          </a:xfrm>
        </p:grpSpPr>
        <p:sp>
          <p:nvSpPr>
            <p:cNvPr id="13" name="Google Shape;2174;p64">
              <a:extLst>
                <a:ext uri="{FF2B5EF4-FFF2-40B4-BE49-F238E27FC236}">
                  <a16:creationId xmlns:a16="http://schemas.microsoft.com/office/drawing/2014/main" id="{2493B6D6-D8A1-A644-5BAD-CA392459D23F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5;p64">
              <a:extLst>
                <a:ext uri="{FF2B5EF4-FFF2-40B4-BE49-F238E27FC236}">
                  <a16:creationId xmlns:a16="http://schemas.microsoft.com/office/drawing/2014/main" id="{356C870F-27BF-6236-873D-16A8441065E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6;p64">
              <a:extLst>
                <a:ext uri="{FF2B5EF4-FFF2-40B4-BE49-F238E27FC236}">
                  <a16:creationId xmlns:a16="http://schemas.microsoft.com/office/drawing/2014/main" id="{2180C685-D0A0-49C3-7A6F-7D6D9C8276D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7;p64">
              <a:extLst>
                <a:ext uri="{FF2B5EF4-FFF2-40B4-BE49-F238E27FC236}">
                  <a16:creationId xmlns:a16="http://schemas.microsoft.com/office/drawing/2014/main" id="{95B74567-227B-09E5-A063-53BD0D1DC510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78;p64">
              <a:extLst>
                <a:ext uri="{FF2B5EF4-FFF2-40B4-BE49-F238E27FC236}">
                  <a16:creationId xmlns:a16="http://schemas.microsoft.com/office/drawing/2014/main" id="{20905A9A-5452-B3BF-9096-DA85BB3BEEC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79;p64">
              <a:extLst>
                <a:ext uri="{FF2B5EF4-FFF2-40B4-BE49-F238E27FC236}">
                  <a16:creationId xmlns:a16="http://schemas.microsoft.com/office/drawing/2014/main" id="{2F4C99F1-519E-FE65-F4FD-19E14586FBFD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80;p64">
              <a:extLst>
                <a:ext uri="{FF2B5EF4-FFF2-40B4-BE49-F238E27FC236}">
                  <a16:creationId xmlns:a16="http://schemas.microsoft.com/office/drawing/2014/main" id="{1F93ED61-B934-D4E8-0223-6E0A3FE90A16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81;p64">
              <a:extLst>
                <a:ext uri="{FF2B5EF4-FFF2-40B4-BE49-F238E27FC236}">
                  <a16:creationId xmlns:a16="http://schemas.microsoft.com/office/drawing/2014/main" id="{060C0065-92E4-F579-525F-3A5F22C32744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82;p64">
              <a:extLst>
                <a:ext uri="{FF2B5EF4-FFF2-40B4-BE49-F238E27FC236}">
                  <a16:creationId xmlns:a16="http://schemas.microsoft.com/office/drawing/2014/main" id="{DD3DE5CD-68D1-82B4-2FA4-E55F644F371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3;p64">
              <a:extLst>
                <a:ext uri="{FF2B5EF4-FFF2-40B4-BE49-F238E27FC236}">
                  <a16:creationId xmlns:a16="http://schemas.microsoft.com/office/drawing/2014/main" id="{AFC8CA87-A45E-811E-D397-84929918D750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84;p64">
              <a:extLst>
                <a:ext uri="{FF2B5EF4-FFF2-40B4-BE49-F238E27FC236}">
                  <a16:creationId xmlns:a16="http://schemas.microsoft.com/office/drawing/2014/main" id="{36FE7569-EBFD-B8E9-9A9D-043B280C8F6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85;p64">
              <a:extLst>
                <a:ext uri="{FF2B5EF4-FFF2-40B4-BE49-F238E27FC236}">
                  <a16:creationId xmlns:a16="http://schemas.microsoft.com/office/drawing/2014/main" id="{E96492D1-CB95-ED05-C228-DDC9FBB79AB9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86;p64">
              <a:extLst>
                <a:ext uri="{FF2B5EF4-FFF2-40B4-BE49-F238E27FC236}">
                  <a16:creationId xmlns:a16="http://schemas.microsoft.com/office/drawing/2014/main" id="{6BF85210-0A4B-3102-7747-C0AE8D2416E6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41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1152659" y="1756241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83F49-651D-FFEC-5227-DC7455C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7" y="1812069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0;p44">
            <a:extLst>
              <a:ext uri="{FF2B5EF4-FFF2-40B4-BE49-F238E27FC236}">
                <a16:creationId xmlns:a16="http://schemas.microsoft.com/office/drawing/2014/main" id="{EE9611FE-CC0A-A4EC-1680-90941094E2D6}"/>
              </a:ext>
            </a:extLst>
          </p:cNvPr>
          <p:cNvSpPr txBox="1">
            <a:spLocks noGrp="1"/>
          </p:cNvSpPr>
          <p:nvPr/>
        </p:nvSpPr>
        <p:spPr>
          <a:xfrm>
            <a:off x="1955467" y="1305826"/>
            <a:ext cx="5233066" cy="100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mbria" panose="02040503050406030204" pitchFamily="18" charset="0"/>
                <a:ea typeface="Cambria" panose="02040503050406030204" pitchFamily="18" charset="0"/>
              </a:rPr>
              <a:t>Prerequisites for this Course</a:t>
            </a:r>
            <a:endParaRPr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751;p44">
            <a:extLst>
              <a:ext uri="{FF2B5EF4-FFF2-40B4-BE49-F238E27FC236}">
                <a16:creationId xmlns:a16="http://schemas.microsoft.com/office/drawing/2014/main" id="{F7913254-08D8-83E3-0BF6-D95C1A22C49C}"/>
              </a:ext>
            </a:extLst>
          </p:cNvPr>
          <p:cNvSpPr txBox="1">
            <a:spLocks noGrp="1"/>
          </p:cNvSpPr>
          <p:nvPr/>
        </p:nvSpPr>
        <p:spPr>
          <a:xfrm>
            <a:off x="311700" y="2668489"/>
            <a:ext cx="8520600" cy="165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Laptop with Good Internet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No basic knowledge is required.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Note &amp; Pen </a:t>
            </a:r>
          </a:p>
        </p:txBody>
      </p:sp>
      <p:grpSp>
        <p:nvGrpSpPr>
          <p:cNvPr id="6" name="Google Shape;1190;p59">
            <a:extLst>
              <a:ext uri="{FF2B5EF4-FFF2-40B4-BE49-F238E27FC236}">
                <a16:creationId xmlns:a16="http://schemas.microsoft.com/office/drawing/2014/main" id="{FD629E14-6296-E192-7398-2866BBD5453F}"/>
              </a:ext>
            </a:extLst>
          </p:cNvPr>
          <p:cNvGrpSpPr/>
          <p:nvPr/>
        </p:nvGrpSpPr>
        <p:grpSpPr>
          <a:xfrm>
            <a:off x="524577" y="737942"/>
            <a:ext cx="342434" cy="342905"/>
            <a:chOff x="4910812" y="1677610"/>
            <a:chExt cx="342434" cy="342905"/>
          </a:xfrm>
        </p:grpSpPr>
        <p:sp>
          <p:nvSpPr>
            <p:cNvPr id="15" name="Google Shape;1191;p59">
              <a:extLst>
                <a:ext uri="{FF2B5EF4-FFF2-40B4-BE49-F238E27FC236}">
                  <a16:creationId xmlns:a16="http://schemas.microsoft.com/office/drawing/2014/main" id="{07F50AF5-28FC-509F-A90E-63EEEC1F2C25}"/>
                </a:ext>
              </a:extLst>
            </p:cNvPr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192;p59">
              <a:extLst>
                <a:ext uri="{FF2B5EF4-FFF2-40B4-BE49-F238E27FC236}">
                  <a16:creationId xmlns:a16="http://schemas.microsoft.com/office/drawing/2014/main" id="{7796C53A-8750-53A5-A3F1-3BE9955F66DC}"/>
                </a:ext>
              </a:extLst>
            </p:cNvPr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1193;p59">
              <a:extLst>
                <a:ext uri="{FF2B5EF4-FFF2-40B4-BE49-F238E27FC236}">
                  <a16:creationId xmlns:a16="http://schemas.microsoft.com/office/drawing/2014/main" id="{2A68DEFE-B65A-033A-DEE5-BC847D237565}"/>
                </a:ext>
              </a:extLst>
            </p:cNvPr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oogle Shape;1198;p59">
            <a:extLst>
              <a:ext uri="{FF2B5EF4-FFF2-40B4-BE49-F238E27FC236}">
                <a16:creationId xmlns:a16="http://schemas.microsoft.com/office/drawing/2014/main" id="{9218854D-1E6A-0BA9-F548-99C120C53578}"/>
              </a:ext>
            </a:extLst>
          </p:cNvPr>
          <p:cNvGrpSpPr/>
          <p:nvPr/>
        </p:nvGrpSpPr>
        <p:grpSpPr>
          <a:xfrm>
            <a:off x="1337380" y="3985018"/>
            <a:ext cx="342434" cy="342905"/>
            <a:chOff x="4910815" y="3099836"/>
            <a:chExt cx="342434" cy="342905"/>
          </a:xfrm>
        </p:grpSpPr>
        <p:sp>
          <p:nvSpPr>
            <p:cNvPr id="12" name="Google Shape;1199;p59">
              <a:extLst>
                <a:ext uri="{FF2B5EF4-FFF2-40B4-BE49-F238E27FC236}">
                  <a16:creationId xmlns:a16="http://schemas.microsoft.com/office/drawing/2014/main" id="{CDF26580-F66F-74D7-77E1-50BF523AC643}"/>
                </a:ext>
              </a:extLst>
            </p:cNvPr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1200;p59">
              <a:extLst>
                <a:ext uri="{FF2B5EF4-FFF2-40B4-BE49-F238E27FC236}">
                  <a16:creationId xmlns:a16="http://schemas.microsoft.com/office/drawing/2014/main" id="{49E915E8-AEBF-869B-1BB2-2BEDC455F0D2}"/>
                </a:ext>
              </a:extLst>
            </p:cNvPr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201;p59">
              <a:extLst>
                <a:ext uri="{FF2B5EF4-FFF2-40B4-BE49-F238E27FC236}">
                  <a16:creationId xmlns:a16="http://schemas.microsoft.com/office/drawing/2014/main" id="{65F9BADA-A831-AB88-1309-9334C3721941}"/>
                </a:ext>
              </a:extLst>
            </p:cNvPr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oogle Shape;1194;p59">
            <a:extLst>
              <a:ext uri="{FF2B5EF4-FFF2-40B4-BE49-F238E27FC236}">
                <a16:creationId xmlns:a16="http://schemas.microsoft.com/office/drawing/2014/main" id="{5741BBC4-D2F4-27A0-A940-1285F5840334}"/>
              </a:ext>
            </a:extLst>
          </p:cNvPr>
          <p:cNvGrpSpPr/>
          <p:nvPr/>
        </p:nvGrpSpPr>
        <p:grpSpPr>
          <a:xfrm>
            <a:off x="7525475" y="4062653"/>
            <a:ext cx="343032" cy="342905"/>
            <a:chOff x="6749518" y="1677735"/>
            <a:chExt cx="343032" cy="342905"/>
          </a:xfrm>
        </p:grpSpPr>
        <p:sp>
          <p:nvSpPr>
            <p:cNvPr id="9" name="Google Shape;1195;p59">
              <a:extLst>
                <a:ext uri="{FF2B5EF4-FFF2-40B4-BE49-F238E27FC236}">
                  <a16:creationId xmlns:a16="http://schemas.microsoft.com/office/drawing/2014/main" id="{80171D26-4D50-3EB6-6B37-48341ACD58BE}"/>
                </a:ext>
              </a:extLst>
            </p:cNvPr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6;p59">
              <a:extLst>
                <a:ext uri="{FF2B5EF4-FFF2-40B4-BE49-F238E27FC236}">
                  <a16:creationId xmlns:a16="http://schemas.microsoft.com/office/drawing/2014/main" id="{638555AA-33B7-C06F-A2A4-134552CB9B65}"/>
                </a:ext>
              </a:extLst>
            </p:cNvPr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7;p59">
              <a:extLst>
                <a:ext uri="{FF2B5EF4-FFF2-40B4-BE49-F238E27FC236}">
                  <a16:creationId xmlns:a16="http://schemas.microsoft.com/office/drawing/2014/main" id="{E041EB06-0951-9B26-3AB1-A4CC5C258550}"/>
                </a:ext>
              </a:extLst>
            </p:cNvPr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oogle Shape;1052;p48">
            <a:extLst>
              <a:ext uri="{FF2B5EF4-FFF2-40B4-BE49-F238E27FC236}">
                <a16:creationId xmlns:a16="http://schemas.microsoft.com/office/drawing/2014/main" id="{FC9DE7E5-FE08-717B-6025-5524461420AC}"/>
              </a:ext>
            </a:extLst>
          </p:cNvPr>
          <p:cNvGrpSpPr/>
          <p:nvPr/>
        </p:nvGrpSpPr>
        <p:grpSpPr>
          <a:xfrm rot="13632545">
            <a:off x="8498248" y="-130128"/>
            <a:ext cx="668104" cy="895217"/>
            <a:chOff x="122038" y="7256931"/>
            <a:chExt cx="668104" cy="895217"/>
          </a:xfrm>
        </p:grpSpPr>
        <p:sp>
          <p:nvSpPr>
            <p:cNvPr id="19" name="Google Shape;1053;p48">
              <a:extLst>
                <a:ext uri="{FF2B5EF4-FFF2-40B4-BE49-F238E27FC236}">
                  <a16:creationId xmlns:a16="http://schemas.microsoft.com/office/drawing/2014/main" id="{C1FCCAB1-4857-E08D-B492-E680544CF6E8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4;p48">
              <a:extLst>
                <a:ext uri="{FF2B5EF4-FFF2-40B4-BE49-F238E27FC236}">
                  <a16:creationId xmlns:a16="http://schemas.microsoft.com/office/drawing/2014/main" id="{84DB618F-1687-696A-29B5-FB2E8B441D9B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55;p48">
              <a:extLst>
                <a:ext uri="{FF2B5EF4-FFF2-40B4-BE49-F238E27FC236}">
                  <a16:creationId xmlns:a16="http://schemas.microsoft.com/office/drawing/2014/main" id="{FB9D0B39-D34E-4502-FB1D-E98FBFF72231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6;p48">
              <a:extLst>
                <a:ext uri="{FF2B5EF4-FFF2-40B4-BE49-F238E27FC236}">
                  <a16:creationId xmlns:a16="http://schemas.microsoft.com/office/drawing/2014/main" id="{174EB024-464A-D8FA-13F0-BEAB53252EC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7;p48">
              <a:extLst>
                <a:ext uri="{FF2B5EF4-FFF2-40B4-BE49-F238E27FC236}">
                  <a16:creationId xmlns:a16="http://schemas.microsoft.com/office/drawing/2014/main" id="{78C89130-BE6F-6D94-AC24-93773155D2D7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8;p48">
              <a:extLst>
                <a:ext uri="{FF2B5EF4-FFF2-40B4-BE49-F238E27FC236}">
                  <a16:creationId xmlns:a16="http://schemas.microsoft.com/office/drawing/2014/main" id="{F1900A86-7352-31B5-B9A7-040E508E04E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142;p64">
            <a:extLst>
              <a:ext uri="{FF2B5EF4-FFF2-40B4-BE49-F238E27FC236}">
                <a16:creationId xmlns:a16="http://schemas.microsoft.com/office/drawing/2014/main" id="{67A232B4-689E-64FA-FC3C-82DCA46E2D6D}"/>
              </a:ext>
            </a:extLst>
          </p:cNvPr>
          <p:cNvGrpSpPr/>
          <p:nvPr/>
        </p:nvGrpSpPr>
        <p:grpSpPr>
          <a:xfrm rot="1505976" flipH="1">
            <a:off x="111058" y="2147054"/>
            <a:ext cx="723051" cy="2042473"/>
            <a:chOff x="731955" y="2811840"/>
            <a:chExt cx="564367" cy="1313910"/>
          </a:xfrm>
        </p:grpSpPr>
        <p:sp>
          <p:nvSpPr>
            <p:cNvPr id="26" name="Google Shape;2143;p64">
              <a:extLst>
                <a:ext uri="{FF2B5EF4-FFF2-40B4-BE49-F238E27FC236}">
                  <a16:creationId xmlns:a16="http://schemas.microsoft.com/office/drawing/2014/main" id="{66EE1D8E-8595-8F34-6A2E-E348E6DAB171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4;p64">
              <a:extLst>
                <a:ext uri="{FF2B5EF4-FFF2-40B4-BE49-F238E27FC236}">
                  <a16:creationId xmlns:a16="http://schemas.microsoft.com/office/drawing/2014/main" id="{CBFDCF2D-B7BD-5A6C-7860-9812CC7D206D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5;p64">
              <a:extLst>
                <a:ext uri="{FF2B5EF4-FFF2-40B4-BE49-F238E27FC236}">
                  <a16:creationId xmlns:a16="http://schemas.microsoft.com/office/drawing/2014/main" id="{BC971E1E-A3F2-5CF5-934C-414ADA08A5BB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6;p64">
              <a:extLst>
                <a:ext uri="{FF2B5EF4-FFF2-40B4-BE49-F238E27FC236}">
                  <a16:creationId xmlns:a16="http://schemas.microsoft.com/office/drawing/2014/main" id="{F57B3D75-F6C8-7F12-B718-670676E9509C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7;p64">
              <a:extLst>
                <a:ext uri="{FF2B5EF4-FFF2-40B4-BE49-F238E27FC236}">
                  <a16:creationId xmlns:a16="http://schemas.microsoft.com/office/drawing/2014/main" id="{7ADB9A9A-3C58-F595-94BC-89CC1B05D230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8;p64">
              <a:extLst>
                <a:ext uri="{FF2B5EF4-FFF2-40B4-BE49-F238E27FC236}">
                  <a16:creationId xmlns:a16="http://schemas.microsoft.com/office/drawing/2014/main" id="{24663886-D325-86B0-3D03-F8238BA89B40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9;p64">
              <a:extLst>
                <a:ext uri="{FF2B5EF4-FFF2-40B4-BE49-F238E27FC236}">
                  <a16:creationId xmlns:a16="http://schemas.microsoft.com/office/drawing/2014/main" id="{EF1BE00B-0E3A-74B7-11BF-FDE983DE763E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150;p64">
              <a:extLst>
                <a:ext uri="{FF2B5EF4-FFF2-40B4-BE49-F238E27FC236}">
                  <a16:creationId xmlns:a16="http://schemas.microsoft.com/office/drawing/2014/main" id="{14F5DB70-DD35-73EF-AD86-2FF76EA24D52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51;p64">
              <a:extLst>
                <a:ext uri="{FF2B5EF4-FFF2-40B4-BE49-F238E27FC236}">
                  <a16:creationId xmlns:a16="http://schemas.microsoft.com/office/drawing/2014/main" id="{F92FF6A5-921F-E793-F0AA-87A30421CE33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52;p64">
              <a:extLst>
                <a:ext uri="{FF2B5EF4-FFF2-40B4-BE49-F238E27FC236}">
                  <a16:creationId xmlns:a16="http://schemas.microsoft.com/office/drawing/2014/main" id="{4B0B6D8F-9CFB-A42A-33E9-990461470F40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3;p64">
              <a:extLst>
                <a:ext uri="{FF2B5EF4-FFF2-40B4-BE49-F238E27FC236}">
                  <a16:creationId xmlns:a16="http://schemas.microsoft.com/office/drawing/2014/main" id="{26A904BF-DB3B-CDEF-221C-C8D2BD6F901A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4;p64">
              <a:extLst>
                <a:ext uri="{FF2B5EF4-FFF2-40B4-BE49-F238E27FC236}">
                  <a16:creationId xmlns:a16="http://schemas.microsoft.com/office/drawing/2014/main" id="{EFE2B779-0BAF-FD57-E167-C0ED2A6D5A4C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5;p64">
              <a:extLst>
                <a:ext uri="{FF2B5EF4-FFF2-40B4-BE49-F238E27FC236}">
                  <a16:creationId xmlns:a16="http://schemas.microsoft.com/office/drawing/2014/main" id="{A1F300EB-D96D-3B1B-A82E-B082BDE21BFC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6;p64">
              <a:extLst>
                <a:ext uri="{FF2B5EF4-FFF2-40B4-BE49-F238E27FC236}">
                  <a16:creationId xmlns:a16="http://schemas.microsoft.com/office/drawing/2014/main" id="{A49BA923-E9B4-ECA8-BF7B-B236007753CA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7;p64">
              <a:extLst>
                <a:ext uri="{FF2B5EF4-FFF2-40B4-BE49-F238E27FC236}">
                  <a16:creationId xmlns:a16="http://schemas.microsoft.com/office/drawing/2014/main" id="{3BB7B382-87B0-2AE7-56B9-F45235710407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8;p64">
              <a:extLst>
                <a:ext uri="{FF2B5EF4-FFF2-40B4-BE49-F238E27FC236}">
                  <a16:creationId xmlns:a16="http://schemas.microsoft.com/office/drawing/2014/main" id="{C1721A43-ABF4-6E9E-8BFB-BB79A43CD7C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9;p64">
              <a:extLst>
                <a:ext uri="{FF2B5EF4-FFF2-40B4-BE49-F238E27FC236}">
                  <a16:creationId xmlns:a16="http://schemas.microsoft.com/office/drawing/2014/main" id="{9FDE4275-FB54-3020-505D-72FA164A86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60;p64">
              <a:extLst>
                <a:ext uri="{FF2B5EF4-FFF2-40B4-BE49-F238E27FC236}">
                  <a16:creationId xmlns:a16="http://schemas.microsoft.com/office/drawing/2014/main" id="{46E545BB-EACB-396D-5BA8-F487CD168D28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61;p64">
              <a:extLst>
                <a:ext uri="{FF2B5EF4-FFF2-40B4-BE49-F238E27FC236}">
                  <a16:creationId xmlns:a16="http://schemas.microsoft.com/office/drawing/2014/main" id="{F5193C95-99DC-0C6F-513D-CC5FB95FD561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62;p64">
              <a:extLst>
                <a:ext uri="{FF2B5EF4-FFF2-40B4-BE49-F238E27FC236}">
                  <a16:creationId xmlns:a16="http://schemas.microsoft.com/office/drawing/2014/main" id="{CCFE9899-96F7-F1C2-85F0-0B9119FCD06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3;p64">
              <a:extLst>
                <a:ext uri="{FF2B5EF4-FFF2-40B4-BE49-F238E27FC236}">
                  <a16:creationId xmlns:a16="http://schemas.microsoft.com/office/drawing/2014/main" id="{950C6F73-50C0-CBE7-E286-2E75D213CEC8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4;p64">
              <a:extLst>
                <a:ext uri="{FF2B5EF4-FFF2-40B4-BE49-F238E27FC236}">
                  <a16:creationId xmlns:a16="http://schemas.microsoft.com/office/drawing/2014/main" id="{B0C9004C-EDFE-DFB8-7B5B-72F1BDF954A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5;p64">
              <a:extLst>
                <a:ext uri="{FF2B5EF4-FFF2-40B4-BE49-F238E27FC236}">
                  <a16:creationId xmlns:a16="http://schemas.microsoft.com/office/drawing/2014/main" id="{73AFC003-8EAE-D0C1-BC65-08C68749DA92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6;p64">
              <a:extLst>
                <a:ext uri="{FF2B5EF4-FFF2-40B4-BE49-F238E27FC236}">
                  <a16:creationId xmlns:a16="http://schemas.microsoft.com/office/drawing/2014/main" id="{B3B42CFD-1BA8-A018-2974-B212DF0A975D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7;p64">
              <a:extLst>
                <a:ext uri="{FF2B5EF4-FFF2-40B4-BE49-F238E27FC236}">
                  <a16:creationId xmlns:a16="http://schemas.microsoft.com/office/drawing/2014/main" id="{C672C4BD-00C4-2DC1-E788-10EBA68105D8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8;p64">
              <a:extLst>
                <a:ext uri="{FF2B5EF4-FFF2-40B4-BE49-F238E27FC236}">
                  <a16:creationId xmlns:a16="http://schemas.microsoft.com/office/drawing/2014/main" id="{AC4353E7-1DCF-E85F-779B-61AC9F122BB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9;p64">
              <a:extLst>
                <a:ext uri="{FF2B5EF4-FFF2-40B4-BE49-F238E27FC236}">
                  <a16:creationId xmlns:a16="http://schemas.microsoft.com/office/drawing/2014/main" id="{C85743AC-C63E-A614-ACE8-B107B9CA567F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70;p64">
              <a:extLst>
                <a:ext uri="{FF2B5EF4-FFF2-40B4-BE49-F238E27FC236}">
                  <a16:creationId xmlns:a16="http://schemas.microsoft.com/office/drawing/2014/main" id="{C3C909CC-5899-7914-78D2-499E31D90ED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71;p64">
              <a:extLst>
                <a:ext uri="{FF2B5EF4-FFF2-40B4-BE49-F238E27FC236}">
                  <a16:creationId xmlns:a16="http://schemas.microsoft.com/office/drawing/2014/main" id="{B6AFC5CA-0BDB-637C-2307-7CF7B384EA2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72;p64">
              <a:extLst>
                <a:ext uri="{FF2B5EF4-FFF2-40B4-BE49-F238E27FC236}">
                  <a16:creationId xmlns:a16="http://schemas.microsoft.com/office/drawing/2014/main" id="{13803128-4318-7F5B-BBA1-B1BC33E91F0B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52;p48">
            <a:extLst>
              <a:ext uri="{FF2B5EF4-FFF2-40B4-BE49-F238E27FC236}">
                <a16:creationId xmlns:a16="http://schemas.microsoft.com/office/drawing/2014/main" id="{7B159D36-F832-D3EE-3DD7-4CE1BFF341AA}"/>
              </a:ext>
            </a:extLst>
          </p:cNvPr>
          <p:cNvGrpSpPr/>
          <p:nvPr/>
        </p:nvGrpSpPr>
        <p:grpSpPr>
          <a:xfrm rot="13632545">
            <a:off x="8498248" y="-138011"/>
            <a:ext cx="668104" cy="895217"/>
            <a:chOff x="122038" y="7256931"/>
            <a:chExt cx="668104" cy="895217"/>
          </a:xfrm>
        </p:grpSpPr>
        <p:sp>
          <p:nvSpPr>
            <p:cNvPr id="3" name="Google Shape;1053;p48">
              <a:extLst>
                <a:ext uri="{FF2B5EF4-FFF2-40B4-BE49-F238E27FC236}">
                  <a16:creationId xmlns:a16="http://schemas.microsoft.com/office/drawing/2014/main" id="{134A8186-D180-4FC7-1B84-4C4EDDE49BF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4;p48">
              <a:extLst>
                <a:ext uri="{FF2B5EF4-FFF2-40B4-BE49-F238E27FC236}">
                  <a16:creationId xmlns:a16="http://schemas.microsoft.com/office/drawing/2014/main" id="{DA10611D-24AB-4CA7-5716-798275D1095A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055;p48">
              <a:extLst>
                <a:ext uri="{FF2B5EF4-FFF2-40B4-BE49-F238E27FC236}">
                  <a16:creationId xmlns:a16="http://schemas.microsoft.com/office/drawing/2014/main" id="{FE109142-0030-A860-AA57-4EFA01F7D57F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6;p48">
              <a:extLst>
                <a:ext uri="{FF2B5EF4-FFF2-40B4-BE49-F238E27FC236}">
                  <a16:creationId xmlns:a16="http://schemas.microsoft.com/office/drawing/2014/main" id="{2C0AE01A-9AE4-9A8D-23B1-1E915F9DB37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7;p48">
              <a:extLst>
                <a:ext uri="{FF2B5EF4-FFF2-40B4-BE49-F238E27FC236}">
                  <a16:creationId xmlns:a16="http://schemas.microsoft.com/office/drawing/2014/main" id="{B1A384FA-5977-E742-0D08-3B9A229F3558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58;p48">
              <a:extLst>
                <a:ext uri="{FF2B5EF4-FFF2-40B4-BE49-F238E27FC236}">
                  <a16:creationId xmlns:a16="http://schemas.microsoft.com/office/drawing/2014/main" id="{AEC192AF-4E64-D0F4-EA67-8D855C4C24CA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142;p64">
            <a:extLst>
              <a:ext uri="{FF2B5EF4-FFF2-40B4-BE49-F238E27FC236}">
                <a16:creationId xmlns:a16="http://schemas.microsoft.com/office/drawing/2014/main" id="{CD457C64-07CD-9407-359A-5A0E41EA622E}"/>
              </a:ext>
            </a:extLst>
          </p:cNvPr>
          <p:cNvGrpSpPr/>
          <p:nvPr/>
        </p:nvGrpSpPr>
        <p:grpSpPr>
          <a:xfrm rot="1505976" flipH="1">
            <a:off x="111058" y="2139171"/>
            <a:ext cx="723051" cy="2042473"/>
            <a:chOff x="731955" y="2811840"/>
            <a:chExt cx="564367" cy="1313910"/>
          </a:xfrm>
        </p:grpSpPr>
        <p:sp>
          <p:nvSpPr>
            <p:cNvPr id="62" name="Google Shape;2143;p64">
              <a:extLst>
                <a:ext uri="{FF2B5EF4-FFF2-40B4-BE49-F238E27FC236}">
                  <a16:creationId xmlns:a16="http://schemas.microsoft.com/office/drawing/2014/main" id="{C8E29A9C-3CA5-D085-EC8C-0B4C346BE470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44;p64">
              <a:extLst>
                <a:ext uri="{FF2B5EF4-FFF2-40B4-BE49-F238E27FC236}">
                  <a16:creationId xmlns:a16="http://schemas.microsoft.com/office/drawing/2014/main" id="{BF4E986A-DA22-EB9A-2FDF-15D620AACC55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45;p64">
              <a:extLst>
                <a:ext uri="{FF2B5EF4-FFF2-40B4-BE49-F238E27FC236}">
                  <a16:creationId xmlns:a16="http://schemas.microsoft.com/office/drawing/2014/main" id="{DFC3AFF0-14E1-10E1-D760-745684D0093D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46;p64">
              <a:extLst>
                <a:ext uri="{FF2B5EF4-FFF2-40B4-BE49-F238E27FC236}">
                  <a16:creationId xmlns:a16="http://schemas.microsoft.com/office/drawing/2014/main" id="{36950B6F-1175-6858-1664-33E3497619C7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47;p64">
              <a:extLst>
                <a:ext uri="{FF2B5EF4-FFF2-40B4-BE49-F238E27FC236}">
                  <a16:creationId xmlns:a16="http://schemas.microsoft.com/office/drawing/2014/main" id="{3C26C996-5396-D953-EE37-A303AFA2AF03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48;p64">
              <a:extLst>
                <a:ext uri="{FF2B5EF4-FFF2-40B4-BE49-F238E27FC236}">
                  <a16:creationId xmlns:a16="http://schemas.microsoft.com/office/drawing/2014/main" id="{40C6C712-4607-CA20-2D6A-9321110C36DC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49;p64">
              <a:extLst>
                <a:ext uri="{FF2B5EF4-FFF2-40B4-BE49-F238E27FC236}">
                  <a16:creationId xmlns:a16="http://schemas.microsoft.com/office/drawing/2014/main" id="{EE2C304C-3FF2-C084-6541-E3A5BA68A7AD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150;p64">
              <a:extLst>
                <a:ext uri="{FF2B5EF4-FFF2-40B4-BE49-F238E27FC236}">
                  <a16:creationId xmlns:a16="http://schemas.microsoft.com/office/drawing/2014/main" id="{54689762-D5D5-BC57-64B8-9B9566765107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51;p64">
              <a:extLst>
                <a:ext uri="{FF2B5EF4-FFF2-40B4-BE49-F238E27FC236}">
                  <a16:creationId xmlns:a16="http://schemas.microsoft.com/office/drawing/2014/main" id="{2D2EFC56-F3E5-A26F-5F62-1BD5BA7C832E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52;p64">
              <a:extLst>
                <a:ext uri="{FF2B5EF4-FFF2-40B4-BE49-F238E27FC236}">
                  <a16:creationId xmlns:a16="http://schemas.microsoft.com/office/drawing/2014/main" id="{BA4F7C50-EEC2-2EDD-F466-1A358D8B9B0C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53;p64">
              <a:extLst>
                <a:ext uri="{FF2B5EF4-FFF2-40B4-BE49-F238E27FC236}">
                  <a16:creationId xmlns:a16="http://schemas.microsoft.com/office/drawing/2014/main" id="{36EFBCD4-D1B8-E2F0-21CF-CDF3FC9C4DF8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54;p64">
              <a:extLst>
                <a:ext uri="{FF2B5EF4-FFF2-40B4-BE49-F238E27FC236}">
                  <a16:creationId xmlns:a16="http://schemas.microsoft.com/office/drawing/2014/main" id="{5FFBA545-5014-5816-868A-E688468FECE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55;p64">
              <a:extLst>
                <a:ext uri="{FF2B5EF4-FFF2-40B4-BE49-F238E27FC236}">
                  <a16:creationId xmlns:a16="http://schemas.microsoft.com/office/drawing/2014/main" id="{BD2F6850-B410-FA21-FB40-F2054DB12B2E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56;p64">
              <a:extLst>
                <a:ext uri="{FF2B5EF4-FFF2-40B4-BE49-F238E27FC236}">
                  <a16:creationId xmlns:a16="http://schemas.microsoft.com/office/drawing/2014/main" id="{D89047C9-226A-FE55-6D07-EC2162AC02F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57;p64">
              <a:extLst>
                <a:ext uri="{FF2B5EF4-FFF2-40B4-BE49-F238E27FC236}">
                  <a16:creationId xmlns:a16="http://schemas.microsoft.com/office/drawing/2014/main" id="{B76C536F-06A6-893A-2CDD-93F58525C59E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58;p64">
              <a:extLst>
                <a:ext uri="{FF2B5EF4-FFF2-40B4-BE49-F238E27FC236}">
                  <a16:creationId xmlns:a16="http://schemas.microsoft.com/office/drawing/2014/main" id="{D448933B-3B92-B57F-7E3D-73020937E7B9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59;p64">
              <a:extLst>
                <a:ext uri="{FF2B5EF4-FFF2-40B4-BE49-F238E27FC236}">
                  <a16:creationId xmlns:a16="http://schemas.microsoft.com/office/drawing/2014/main" id="{FD658AD0-CD6A-A375-CFAD-E4BA1F17A1C0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60;p64">
              <a:extLst>
                <a:ext uri="{FF2B5EF4-FFF2-40B4-BE49-F238E27FC236}">
                  <a16:creationId xmlns:a16="http://schemas.microsoft.com/office/drawing/2014/main" id="{BAFDA10B-2841-BAAF-C4FD-E4D307A1CA0D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61;p64">
              <a:extLst>
                <a:ext uri="{FF2B5EF4-FFF2-40B4-BE49-F238E27FC236}">
                  <a16:creationId xmlns:a16="http://schemas.microsoft.com/office/drawing/2014/main" id="{04E205EA-99F6-16D2-728C-6646F701EC2F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62;p64">
              <a:extLst>
                <a:ext uri="{FF2B5EF4-FFF2-40B4-BE49-F238E27FC236}">
                  <a16:creationId xmlns:a16="http://schemas.microsoft.com/office/drawing/2014/main" id="{E4EA2370-9958-EE4E-8E63-CEEFFBED522B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63;p64">
              <a:extLst>
                <a:ext uri="{FF2B5EF4-FFF2-40B4-BE49-F238E27FC236}">
                  <a16:creationId xmlns:a16="http://schemas.microsoft.com/office/drawing/2014/main" id="{7DA95F01-4C60-D239-116F-327BA25D31D3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64;p64">
              <a:extLst>
                <a:ext uri="{FF2B5EF4-FFF2-40B4-BE49-F238E27FC236}">
                  <a16:creationId xmlns:a16="http://schemas.microsoft.com/office/drawing/2014/main" id="{45BB2017-C7F1-B390-4F6D-2633FC930CB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65;p64">
              <a:extLst>
                <a:ext uri="{FF2B5EF4-FFF2-40B4-BE49-F238E27FC236}">
                  <a16:creationId xmlns:a16="http://schemas.microsoft.com/office/drawing/2014/main" id="{4FC2269E-70D7-141F-5DA7-1281774586AE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66;p64">
              <a:extLst>
                <a:ext uri="{FF2B5EF4-FFF2-40B4-BE49-F238E27FC236}">
                  <a16:creationId xmlns:a16="http://schemas.microsoft.com/office/drawing/2014/main" id="{3B7D1B4F-A97B-E843-D6D0-85079300C06B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67;p64">
              <a:extLst>
                <a:ext uri="{FF2B5EF4-FFF2-40B4-BE49-F238E27FC236}">
                  <a16:creationId xmlns:a16="http://schemas.microsoft.com/office/drawing/2014/main" id="{B81D72A6-D17C-8F88-0091-9F3B1B04C661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68;p64">
              <a:extLst>
                <a:ext uri="{FF2B5EF4-FFF2-40B4-BE49-F238E27FC236}">
                  <a16:creationId xmlns:a16="http://schemas.microsoft.com/office/drawing/2014/main" id="{AF481D3F-B491-7650-6549-42410E6FF00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69;p64">
              <a:extLst>
                <a:ext uri="{FF2B5EF4-FFF2-40B4-BE49-F238E27FC236}">
                  <a16:creationId xmlns:a16="http://schemas.microsoft.com/office/drawing/2014/main" id="{136DC1E6-2622-57B5-A9D1-EB88D5C2A9AB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70;p64">
              <a:extLst>
                <a:ext uri="{FF2B5EF4-FFF2-40B4-BE49-F238E27FC236}">
                  <a16:creationId xmlns:a16="http://schemas.microsoft.com/office/drawing/2014/main" id="{78AC7F41-B2FC-B01C-5022-81194CD37D97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71;p64">
              <a:extLst>
                <a:ext uri="{FF2B5EF4-FFF2-40B4-BE49-F238E27FC236}">
                  <a16:creationId xmlns:a16="http://schemas.microsoft.com/office/drawing/2014/main" id="{EAF6691B-DD1B-B8D3-BEB8-20CF032EEEFF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72;p64">
              <a:extLst>
                <a:ext uri="{FF2B5EF4-FFF2-40B4-BE49-F238E27FC236}">
                  <a16:creationId xmlns:a16="http://schemas.microsoft.com/office/drawing/2014/main" id="{AE2841ED-1C86-3A98-4105-74BE1CA52918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62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7;p30">
            <a:extLst>
              <a:ext uri="{FF2B5EF4-FFF2-40B4-BE49-F238E27FC236}">
                <a16:creationId xmlns:a16="http://schemas.microsoft.com/office/drawing/2014/main" id="{68AD73BA-2392-AF9A-31BA-6E66DECB6B5B}"/>
              </a:ext>
            </a:extLst>
          </p:cNvPr>
          <p:cNvSpPr txBox="1">
            <a:spLocks/>
          </p:cNvSpPr>
          <p:nvPr/>
        </p:nvSpPr>
        <p:spPr>
          <a:xfrm>
            <a:off x="1050351" y="2164255"/>
            <a:ext cx="7423981" cy="183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Fira Sans Condensed"/>
              </a:rPr>
              <a:t>Object detection and tracking are the task that is important and challenging such as video surveillance and vehicle navigation.</a:t>
            </a:r>
          </a:p>
          <a:p>
            <a:pPr marL="1270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Fira Sans Condensed"/>
              </a:rPr>
              <a:t>Image processing is a method of extracting some useful information by converting image into digital inform by performing some operations on it. </a:t>
            </a:r>
          </a:p>
        </p:txBody>
      </p:sp>
      <p:sp>
        <p:nvSpPr>
          <p:cNvPr id="7" name="Google Shape;318;p30">
            <a:extLst>
              <a:ext uri="{FF2B5EF4-FFF2-40B4-BE49-F238E27FC236}">
                <a16:creationId xmlns:a16="http://schemas.microsoft.com/office/drawing/2014/main" id="{1CBE1FEA-AE38-CD36-A4F8-B3FB9A3F7CE9}"/>
              </a:ext>
            </a:extLst>
          </p:cNvPr>
          <p:cNvSpPr txBox="1">
            <a:spLocks/>
          </p:cNvSpPr>
          <p:nvPr/>
        </p:nvSpPr>
        <p:spPr>
          <a:xfrm>
            <a:off x="1330961" y="1175833"/>
            <a:ext cx="6862760" cy="78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Fira Sans Condensed ExtraBold"/>
              </a:rPr>
              <a:t>Object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Fira Sans Condensed ExtraBold"/>
              </a:rPr>
              <a:t>Detection and Tracking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sym typeface="Fira Sans Condensed ExtraBold"/>
            </a:endParaRPr>
          </a:p>
        </p:txBody>
      </p:sp>
      <p:grpSp>
        <p:nvGrpSpPr>
          <p:cNvPr id="8" name="Google Shape;1052;p48">
            <a:extLst>
              <a:ext uri="{FF2B5EF4-FFF2-40B4-BE49-F238E27FC236}">
                <a16:creationId xmlns:a16="http://schemas.microsoft.com/office/drawing/2014/main" id="{F368B5CD-9EA4-2F00-682A-66997FA06AD3}"/>
              </a:ext>
            </a:extLst>
          </p:cNvPr>
          <p:cNvGrpSpPr/>
          <p:nvPr/>
        </p:nvGrpSpPr>
        <p:grpSpPr>
          <a:xfrm rot="13632545">
            <a:off x="8498248" y="-138011"/>
            <a:ext cx="668104" cy="895217"/>
            <a:chOff x="122038" y="7256931"/>
            <a:chExt cx="668104" cy="895217"/>
          </a:xfrm>
        </p:grpSpPr>
        <p:sp>
          <p:nvSpPr>
            <p:cNvPr id="9" name="Google Shape;1053;p48">
              <a:extLst>
                <a:ext uri="{FF2B5EF4-FFF2-40B4-BE49-F238E27FC236}">
                  <a16:creationId xmlns:a16="http://schemas.microsoft.com/office/drawing/2014/main" id="{B016ECB0-DC2F-2744-4357-A50C97B8AEFD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54;p48">
              <a:extLst>
                <a:ext uri="{FF2B5EF4-FFF2-40B4-BE49-F238E27FC236}">
                  <a16:creationId xmlns:a16="http://schemas.microsoft.com/office/drawing/2014/main" id="{9974E234-D5EE-9D42-124C-6CCB47DEB591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055;p48">
              <a:extLst>
                <a:ext uri="{FF2B5EF4-FFF2-40B4-BE49-F238E27FC236}">
                  <a16:creationId xmlns:a16="http://schemas.microsoft.com/office/drawing/2014/main" id="{D5FF1DB3-AA31-6FCC-0909-F624AD9466F2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56;p48">
              <a:extLst>
                <a:ext uri="{FF2B5EF4-FFF2-40B4-BE49-F238E27FC236}">
                  <a16:creationId xmlns:a16="http://schemas.microsoft.com/office/drawing/2014/main" id="{9AF935F8-3C7A-5898-EDA7-B38C254ADD82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7;p48">
              <a:extLst>
                <a:ext uri="{FF2B5EF4-FFF2-40B4-BE49-F238E27FC236}">
                  <a16:creationId xmlns:a16="http://schemas.microsoft.com/office/drawing/2014/main" id="{12B7119C-A3C5-8716-9763-044EB94D8678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58;p48">
              <a:extLst>
                <a:ext uri="{FF2B5EF4-FFF2-40B4-BE49-F238E27FC236}">
                  <a16:creationId xmlns:a16="http://schemas.microsoft.com/office/drawing/2014/main" id="{9D95D57E-2A67-3636-A829-A64B691E9D23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142;p64">
            <a:extLst>
              <a:ext uri="{FF2B5EF4-FFF2-40B4-BE49-F238E27FC236}">
                <a16:creationId xmlns:a16="http://schemas.microsoft.com/office/drawing/2014/main" id="{1EE59DC2-9D3F-062F-6E9B-DF28CFF6EE34}"/>
              </a:ext>
            </a:extLst>
          </p:cNvPr>
          <p:cNvGrpSpPr/>
          <p:nvPr/>
        </p:nvGrpSpPr>
        <p:grpSpPr>
          <a:xfrm rot="1505976" flipH="1">
            <a:off x="118941" y="3266406"/>
            <a:ext cx="723051" cy="2042473"/>
            <a:chOff x="731955" y="2811840"/>
            <a:chExt cx="564367" cy="1313910"/>
          </a:xfrm>
        </p:grpSpPr>
        <p:sp>
          <p:nvSpPr>
            <p:cNvPr id="16" name="Google Shape;2143;p64">
              <a:extLst>
                <a:ext uri="{FF2B5EF4-FFF2-40B4-BE49-F238E27FC236}">
                  <a16:creationId xmlns:a16="http://schemas.microsoft.com/office/drawing/2014/main" id="{77572F65-985B-B951-B4B9-F7E9C6F05463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44;p64">
              <a:extLst>
                <a:ext uri="{FF2B5EF4-FFF2-40B4-BE49-F238E27FC236}">
                  <a16:creationId xmlns:a16="http://schemas.microsoft.com/office/drawing/2014/main" id="{408D09EF-6839-BEED-3520-AF4700605B99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45;p64">
              <a:extLst>
                <a:ext uri="{FF2B5EF4-FFF2-40B4-BE49-F238E27FC236}">
                  <a16:creationId xmlns:a16="http://schemas.microsoft.com/office/drawing/2014/main" id="{605F10D3-66CC-AD42-69CE-3E801AC50AFC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46;p64">
              <a:extLst>
                <a:ext uri="{FF2B5EF4-FFF2-40B4-BE49-F238E27FC236}">
                  <a16:creationId xmlns:a16="http://schemas.microsoft.com/office/drawing/2014/main" id="{49D9C08C-DD2B-5C04-0F09-7164C40BC6C6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47;p64">
              <a:extLst>
                <a:ext uri="{FF2B5EF4-FFF2-40B4-BE49-F238E27FC236}">
                  <a16:creationId xmlns:a16="http://schemas.microsoft.com/office/drawing/2014/main" id="{0FF91AB4-1687-0354-BC09-E5E61F73C641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48;p64">
              <a:extLst>
                <a:ext uri="{FF2B5EF4-FFF2-40B4-BE49-F238E27FC236}">
                  <a16:creationId xmlns:a16="http://schemas.microsoft.com/office/drawing/2014/main" id="{87AE5382-1D17-B98E-FCF8-8ECFC31FF4CA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49;p64">
              <a:extLst>
                <a:ext uri="{FF2B5EF4-FFF2-40B4-BE49-F238E27FC236}">
                  <a16:creationId xmlns:a16="http://schemas.microsoft.com/office/drawing/2014/main" id="{52E3A634-F5A3-B16D-F426-8508D2F293D2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150;p64">
              <a:extLst>
                <a:ext uri="{FF2B5EF4-FFF2-40B4-BE49-F238E27FC236}">
                  <a16:creationId xmlns:a16="http://schemas.microsoft.com/office/drawing/2014/main" id="{F2B672C2-2C5E-DF18-F54B-6EC5215B333E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51;p64">
              <a:extLst>
                <a:ext uri="{FF2B5EF4-FFF2-40B4-BE49-F238E27FC236}">
                  <a16:creationId xmlns:a16="http://schemas.microsoft.com/office/drawing/2014/main" id="{0187323A-0CDD-038D-7F35-2362E4B95CCD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2;p64">
              <a:extLst>
                <a:ext uri="{FF2B5EF4-FFF2-40B4-BE49-F238E27FC236}">
                  <a16:creationId xmlns:a16="http://schemas.microsoft.com/office/drawing/2014/main" id="{A8B9ABBE-5E65-0713-BA7F-B52F00BD3609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53;p64">
              <a:extLst>
                <a:ext uri="{FF2B5EF4-FFF2-40B4-BE49-F238E27FC236}">
                  <a16:creationId xmlns:a16="http://schemas.microsoft.com/office/drawing/2014/main" id="{F7CCD131-ADFC-967C-5E8F-4FBA9D85569B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54;p64">
              <a:extLst>
                <a:ext uri="{FF2B5EF4-FFF2-40B4-BE49-F238E27FC236}">
                  <a16:creationId xmlns:a16="http://schemas.microsoft.com/office/drawing/2014/main" id="{B09CB5DD-6A93-300B-A18E-43C9D877811D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55;p64">
              <a:extLst>
                <a:ext uri="{FF2B5EF4-FFF2-40B4-BE49-F238E27FC236}">
                  <a16:creationId xmlns:a16="http://schemas.microsoft.com/office/drawing/2014/main" id="{D2FEF712-4F42-7469-B316-20A4F73862E4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56;p64">
              <a:extLst>
                <a:ext uri="{FF2B5EF4-FFF2-40B4-BE49-F238E27FC236}">
                  <a16:creationId xmlns:a16="http://schemas.microsoft.com/office/drawing/2014/main" id="{14BA420A-41FC-3768-A240-2CF7BFD16FB4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7;p64">
              <a:extLst>
                <a:ext uri="{FF2B5EF4-FFF2-40B4-BE49-F238E27FC236}">
                  <a16:creationId xmlns:a16="http://schemas.microsoft.com/office/drawing/2014/main" id="{0CC8F70E-45DA-2E1C-F8C0-E35CE8EA232C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58;p64">
              <a:extLst>
                <a:ext uri="{FF2B5EF4-FFF2-40B4-BE49-F238E27FC236}">
                  <a16:creationId xmlns:a16="http://schemas.microsoft.com/office/drawing/2014/main" id="{D9E77DD5-9BE3-FD07-AE49-4BF245F20995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59;p64">
              <a:extLst>
                <a:ext uri="{FF2B5EF4-FFF2-40B4-BE49-F238E27FC236}">
                  <a16:creationId xmlns:a16="http://schemas.microsoft.com/office/drawing/2014/main" id="{E1B4B479-EEAB-918D-0BBA-858BD900007A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60;p64">
              <a:extLst>
                <a:ext uri="{FF2B5EF4-FFF2-40B4-BE49-F238E27FC236}">
                  <a16:creationId xmlns:a16="http://schemas.microsoft.com/office/drawing/2014/main" id="{AB1C6D7C-0E72-3267-9513-E8A4314B1090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61;p64">
              <a:extLst>
                <a:ext uri="{FF2B5EF4-FFF2-40B4-BE49-F238E27FC236}">
                  <a16:creationId xmlns:a16="http://schemas.microsoft.com/office/drawing/2014/main" id="{E569A3A6-5A06-A6A5-12A6-7B72D17B937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62;p64">
              <a:extLst>
                <a:ext uri="{FF2B5EF4-FFF2-40B4-BE49-F238E27FC236}">
                  <a16:creationId xmlns:a16="http://schemas.microsoft.com/office/drawing/2014/main" id="{03822FE6-CDC6-A84F-86FA-278618FA6A72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63;p64">
              <a:extLst>
                <a:ext uri="{FF2B5EF4-FFF2-40B4-BE49-F238E27FC236}">
                  <a16:creationId xmlns:a16="http://schemas.microsoft.com/office/drawing/2014/main" id="{274AB2D9-062D-7517-C3C5-4960FEFE410A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64;p64">
              <a:extLst>
                <a:ext uri="{FF2B5EF4-FFF2-40B4-BE49-F238E27FC236}">
                  <a16:creationId xmlns:a16="http://schemas.microsoft.com/office/drawing/2014/main" id="{3AD7101D-6C1A-DECE-A496-D0F779D6DFA0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65;p64">
              <a:extLst>
                <a:ext uri="{FF2B5EF4-FFF2-40B4-BE49-F238E27FC236}">
                  <a16:creationId xmlns:a16="http://schemas.microsoft.com/office/drawing/2014/main" id="{A1316FEA-27F5-2C44-E7F7-B07030BA72EC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66;p64">
              <a:extLst>
                <a:ext uri="{FF2B5EF4-FFF2-40B4-BE49-F238E27FC236}">
                  <a16:creationId xmlns:a16="http://schemas.microsoft.com/office/drawing/2014/main" id="{27F5E3CD-6970-D199-C994-8F1C721E112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67;p64">
              <a:extLst>
                <a:ext uri="{FF2B5EF4-FFF2-40B4-BE49-F238E27FC236}">
                  <a16:creationId xmlns:a16="http://schemas.microsoft.com/office/drawing/2014/main" id="{DA716486-7E11-4937-53D1-CD4E95F10DE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68;p64">
              <a:extLst>
                <a:ext uri="{FF2B5EF4-FFF2-40B4-BE49-F238E27FC236}">
                  <a16:creationId xmlns:a16="http://schemas.microsoft.com/office/drawing/2014/main" id="{DC58666F-DF32-0686-A35F-CB23CCE0D36C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69;p64">
              <a:extLst>
                <a:ext uri="{FF2B5EF4-FFF2-40B4-BE49-F238E27FC236}">
                  <a16:creationId xmlns:a16="http://schemas.microsoft.com/office/drawing/2014/main" id="{04414126-BC52-6C66-26DB-6AF7118E8FCF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70;p64">
              <a:extLst>
                <a:ext uri="{FF2B5EF4-FFF2-40B4-BE49-F238E27FC236}">
                  <a16:creationId xmlns:a16="http://schemas.microsoft.com/office/drawing/2014/main" id="{D8087ADC-EE2F-DA3F-A9D2-87EB0DD1B844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71;p64">
              <a:extLst>
                <a:ext uri="{FF2B5EF4-FFF2-40B4-BE49-F238E27FC236}">
                  <a16:creationId xmlns:a16="http://schemas.microsoft.com/office/drawing/2014/main" id="{12D10C5D-BB82-83CD-0BFD-B758E34733E6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72;p64">
              <a:extLst>
                <a:ext uri="{FF2B5EF4-FFF2-40B4-BE49-F238E27FC236}">
                  <a16:creationId xmlns:a16="http://schemas.microsoft.com/office/drawing/2014/main" id="{B90F512B-9B4E-66C0-A09F-9120BBA93238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61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0;p44">
            <a:extLst>
              <a:ext uri="{FF2B5EF4-FFF2-40B4-BE49-F238E27FC236}">
                <a16:creationId xmlns:a16="http://schemas.microsoft.com/office/drawing/2014/main" id="{8F8738C3-1CF6-88B2-96B3-419662166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6806" y="960570"/>
            <a:ext cx="6430387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Cambria" panose="02040503050406030204" pitchFamily="18" charset="0"/>
                <a:ea typeface="Cambria" panose="02040503050406030204" pitchFamily="18" charset="0"/>
              </a:rPr>
              <a:t>Installing Libraries</a:t>
            </a:r>
            <a:endParaRPr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B701-C35A-17A3-DB5C-325CCFE7389F}"/>
              </a:ext>
            </a:extLst>
          </p:cNvPr>
          <p:cNvSpPr/>
          <p:nvPr/>
        </p:nvSpPr>
        <p:spPr>
          <a:xfrm>
            <a:off x="2262417" y="2310140"/>
            <a:ext cx="5440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rgbClr val="002060"/>
                </a:solidFill>
                <a:latin typeface="Squada One" panose="02000000000000000000" charset="0"/>
              </a:rPr>
              <a:t>pyautogui</a:t>
            </a:r>
            <a:r>
              <a:rPr lang="en-US" altLang="ko-KR" sz="2800" dirty="0">
                <a:solidFill>
                  <a:srgbClr val="002060"/>
                </a:solidFill>
                <a:latin typeface="Squada One" panose="02000000000000000000" charset="0"/>
              </a:rPr>
              <a:t>: </a:t>
            </a:r>
            <a:r>
              <a:rPr lang="en-US" altLang="ko-KR" sz="2800" b="1" dirty="0">
                <a:solidFill>
                  <a:srgbClr val="FF0000"/>
                </a:solidFill>
                <a:latin typeface="Squada One" panose="02000000000000000000" pitchFamily="2" charset="0"/>
              </a:rPr>
              <a:t>pip install </a:t>
            </a:r>
            <a:r>
              <a:rPr lang="en-US" altLang="ko-KR" sz="2800" b="1" dirty="0" err="1">
                <a:solidFill>
                  <a:srgbClr val="FF0000"/>
                </a:solidFill>
                <a:latin typeface="Squada One" panose="02000000000000000000" pitchFamily="2" charset="0"/>
              </a:rPr>
              <a:t>pyautogui</a:t>
            </a:r>
            <a:endParaRPr lang="en-US" altLang="ko-KR" sz="2800" b="1" dirty="0">
              <a:solidFill>
                <a:srgbClr val="FF0000"/>
              </a:solidFill>
              <a:latin typeface="Squada One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52151-1D44-BE8B-498A-57259464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9" y="3525661"/>
            <a:ext cx="8408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21596560-DAB9-7462-C7C3-C8D72E42F0BF}"/>
              </a:ext>
            </a:extLst>
          </p:cNvPr>
          <p:cNvSpPr txBox="1">
            <a:spLocks/>
          </p:cNvSpPr>
          <p:nvPr/>
        </p:nvSpPr>
        <p:spPr>
          <a:xfrm>
            <a:off x="291662" y="939248"/>
            <a:ext cx="6069724" cy="387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699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HSL and HSV are alternative representations of the RGB color model, designed in the 1970s by computer graphics researchers to more closely align with the way human vision perceives color-making attributes</a:t>
            </a:r>
          </a:p>
          <a:p>
            <a:pPr marL="46990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4699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HSV Color Space. The HSV color space (hue, saturation, value) is often used by people who are selecting colors (e.g., of paints or inks) from a color wheel or palette, because it corresponds better to how people experience color than the RGB color space does.</a:t>
            </a:r>
          </a:p>
          <a:p>
            <a:pPr marL="127000" indent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</a:t>
            </a:r>
          </a:p>
          <a:p>
            <a:pPr marL="127000" indent="0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5B9FDDC8-7969-B347-DB6F-BDC61E6EE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171" y="333974"/>
            <a:ext cx="63196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HSV Value</a:t>
            </a:r>
            <a:endParaRPr lang="en-US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4" descr="Color (Image Processing Toolbox)">
            <a:extLst>
              <a:ext uri="{FF2B5EF4-FFF2-40B4-BE49-F238E27FC236}">
                <a16:creationId xmlns:a16="http://schemas.microsoft.com/office/drawing/2014/main" id="{449D165A-A7CA-E339-9852-97576A9F7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0" r="8398" b="8166"/>
          <a:stretch/>
        </p:blipFill>
        <p:spPr bwMode="auto">
          <a:xfrm>
            <a:off x="6261176" y="1718511"/>
            <a:ext cx="2712908" cy="231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8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17;p30">
            <a:extLst>
              <a:ext uri="{FF2B5EF4-FFF2-40B4-BE49-F238E27FC236}">
                <a16:creationId xmlns:a16="http://schemas.microsoft.com/office/drawing/2014/main" id="{0907532F-47ED-D404-4D2C-97B10AC99BCB}"/>
              </a:ext>
            </a:extLst>
          </p:cNvPr>
          <p:cNvSpPr txBox="1">
            <a:spLocks/>
          </p:cNvSpPr>
          <p:nvPr/>
        </p:nvSpPr>
        <p:spPr>
          <a:xfrm>
            <a:off x="713690" y="1583265"/>
            <a:ext cx="6169883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27000" indent="0" algn="l"/>
            <a:r>
              <a:rPr lang="en-US" altLang="ko-KR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#dst = cv2.cvtColor(</a:t>
            </a:r>
            <a:r>
              <a:rPr lang="en-US" altLang="ko-KR" sz="18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src</a:t>
            </a:r>
            <a:r>
              <a:rPr lang="en-US" altLang="ko-KR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, cv2.COLOR_BGR2HSV)</a:t>
            </a:r>
          </a:p>
          <a:p>
            <a:pPr marL="127000" indent="0" algn="l"/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hsv</a:t>
            </a:r>
            <a:r>
              <a:rPr lang="en-US" altLang="ko-KR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= cv2.cvtColor(blurred, cv2.COLOR_BGR2HSV)</a:t>
            </a:r>
          </a:p>
        </p:txBody>
      </p:sp>
      <p:sp>
        <p:nvSpPr>
          <p:cNvPr id="10" name="Google Shape;318;p30">
            <a:extLst>
              <a:ext uri="{FF2B5EF4-FFF2-40B4-BE49-F238E27FC236}">
                <a16:creationId xmlns:a16="http://schemas.microsoft.com/office/drawing/2014/main" id="{388237F5-2C0C-4540-E920-ADEC6DC119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4973" y="825588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BGR to HSV</a:t>
            </a:r>
            <a:r>
              <a:rPr lang="en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Google Shape;317;p30">
            <a:extLst>
              <a:ext uri="{FF2B5EF4-FFF2-40B4-BE49-F238E27FC236}">
                <a16:creationId xmlns:a16="http://schemas.microsoft.com/office/drawing/2014/main" id="{E693A8DB-E4E8-C591-E018-E5AAE89CDAC3}"/>
              </a:ext>
            </a:extLst>
          </p:cNvPr>
          <p:cNvSpPr txBox="1">
            <a:spLocks/>
          </p:cNvSpPr>
          <p:nvPr/>
        </p:nvSpPr>
        <p:spPr>
          <a:xfrm>
            <a:off x="713689" y="3332016"/>
            <a:ext cx="7278843" cy="145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buNone/>
            </a:pPr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#((x, y), radius) = cv2.minEnclosingCircle(</a:t>
            </a:r>
            <a:r>
              <a:rPr lang="en-US" altLang="ko-KR" sz="20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countourArea</a:t>
            </a:r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)</a:t>
            </a:r>
          </a:p>
          <a:p>
            <a:pPr marL="127000" indent="0">
              <a:buFont typeface="Fira Sans Condensed"/>
              <a:buNone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((x, y), radius) = cv2.minEnclosingCircle(c)</a:t>
            </a:r>
          </a:p>
        </p:txBody>
      </p:sp>
      <p:sp>
        <p:nvSpPr>
          <p:cNvPr id="12" name="Google Shape;318;p30">
            <a:extLst>
              <a:ext uri="{FF2B5EF4-FFF2-40B4-BE49-F238E27FC236}">
                <a16:creationId xmlns:a16="http://schemas.microsoft.com/office/drawing/2014/main" id="{0B47D86C-8D48-FD95-0985-2CF12C484AA3}"/>
              </a:ext>
            </a:extLst>
          </p:cNvPr>
          <p:cNvSpPr txBox="1">
            <a:spLocks/>
          </p:cNvSpPr>
          <p:nvPr/>
        </p:nvSpPr>
        <p:spPr>
          <a:xfrm>
            <a:off x="784973" y="2703848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Minimum Enclosing Circle</a:t>
            </a:r>
          </a:p>
        </p:txBody>
      </p:sp>
      <p:pic>
        <p:nvPicPr>
          <p:cNvPr id="13" name="Picture 2" descr="Vertical image with correct center">
            <a:extLst>
              <a:ext uri="{FF2B5EF4-FFF2-40B4-BE49-F238E27FC236}">
                <a16:creationId xmlns:a16="http://schemas.microsoft.com/office/drawing/2014/main" id="{8AE5DC77-5133-97EA-1489-0581FBBBA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53" y="1337328"/>
            <a:ext cx="1633107" cy="163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2A67B96D-7DA6-F443-E4B4-39ABE98F5728}"/>
              </a:ext>
            </a:extLst>
          </p:cNvPr>
          <p:cNvSpPr txBox="1">
            <a:spLocks/>
          </p:cNvSpPr>
          <p:nvPr/>
        </p:nvSpPr>
        <p:spPr>
          <a:xfrm>
            <a:off x="830004" y="1161037"/>
            <a:ext cx="7305002" cy="263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27000" indent="0" algn="l"/>
            <a:r>
              <a:rPr lang="en-US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Image moments help you to calculate some features like center of mass of the object, area of the object etc.</a:t>
            </a: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#var = cv2.moments(</a:t>
            </a:r>
            <a:r>
              <a:rPr lang="en-US" altLang="ko-KR" sz="20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contourArea</a:t>
            </a:r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)</a:t>
            </a: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 = cv2.moments(c)</a:t>
            </a: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sv-SE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center = (int(M["m10"] / M["m00"]), int(M["m01"] / M["m00"]))</a:t>
            </a:r>
            <a:endParaRPr lang="en-US" altLang="ko-K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1E23A451-4076-9C7B-28B9-A68CE2D65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0004" y="459884"/>
            <a:ext cx="71054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Moments to find center of the Area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290FC-86ED-9D4B-E068-AB5FDD2A7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216" y="3927585"/>
            <a:ext cx="2664801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84CB892A-12F8-C0B5-3D85-17389008B10A}"/>
              </a:ext>
            </a:extLst>
          </p:cNvPr>
          <p:cNvSpPr txBox="1">
            <a:spLocks/>
          </p:cNvSpPr>
          <p:nvPr/>
        </p:nvSpPr>
        <p:spPr>
          <a:xfrm>
            <a:off x="667251" y="1525972"/>
            <a:ext cx="7809498" cy="284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27000" indent="0" algn="l"/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#</a:t>
            </a:r>
            <a:r>
              <a:rPr lang="fr-FR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cv2.circle(src, (</a:t>
            </a:r>
            <a:r>
              <a:rPr lang="fr-FR" altLang="ko-KR" sz="20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x,y</a:t>
            </a:r>
            <a:r>
              <a:rPr lang="fr-FR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), </a:t>
            </a:r>
            <a:r>
              <a:rPr lang="fr-FR" altLang="ko-KR" sz="20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int</a:t>
            </a:r>
            <a:r>
              <a:rPr lang="fr-FR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(radius),</a:t>
            </a:r>
            <a:r>
              <a:rPr lang="fr-FR" altLang="ko-KR" sz="20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colour,thickness</a:t>
            </a:r>
            <a:r>
              <a:rPr lang="fr-FR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fr-F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fr-FR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cv2.circle(frame, (</a:t>
            </a:r>
            <a:r>
              <a:rPr lang="fr-FR" altLang="ko-KR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int</a:t>
            </a:r>
            <a:r>
              <a:rPr lang="fr-FR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(x), </a:t>
            </a:r>
            <a:r>
              <a:rPr lang="fr-FR" altLang="ko-KR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int</a:t>
            </a:r>
            <a:r>
              <a:rPr lang="fr-FR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(y)), </a:t>
            </a:r>
            <a:r>
              <a:rPr lang="fr-FR" altLang="ko-KR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int</a:t>
            </a:r>
            <a:r>
              <a:rPr lang="fr-FR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(radius),  (0, 255, 255), 2)</a:t>
            </a:r>
          </a:p>
          <a:p>
            <a:pPr marL="127000" indent="0" algn="l"/>
            <a:endParaRPr lang="fr-FR" altLang="ko-K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endParaRPr lang="fr-F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fr-FR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#cv2.circle(frame, center, 5, (0, 0, 255), -1)</a:t>
            </a:r>
            <a:endParaRPr lang="en-US" altLang="ko-KR" sz="2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endParaRPr lang="fr-F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fr-FR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cv2.circle(frame, center, 5, (0, 0, 255), -1)</a:t>
            </a:r>
            <a:endParaRPr lang="en-US" altLang="ko-K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4C80AA56-D759-BCC5-9539-EBB3EB433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3653" y="768570"/>
            <a:ext cx="56128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Drawing Circle 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6ACC64F9-5FF7-60AF-985C-D502134B8F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358" y="495970"/>
            <a:ext cx="8391284" cy="1068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Block Diagram – Workflow of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Object Tracking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D256CB7D-D761-A558-DD40-A8164EA9F6A5}"/>
              </a:ext>
            </a:extLst>
          </p:cNvPr>
          <p:cNvSpPr/>
          <p:nvPr/>
        </p:nvSpPr>
        <p:spPr>
          <a:xfrm>
            <a:off x="6263019" y="1911489"/>
            <a:ext cx="1769512" cy="616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Drawing Minimum enclosing circle</a:t>
            </a: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B3ADB78C-4AB9-25BD-9E70-C259BAD1FA0A}"/>
              </a:ext>
            </a:extLst>
          </p:cNvPr>
          <p:cNvSpPr/>
          <p:nvPr/>
        </p:nvSpPr>
        <p:spPr>
          <a:xfrm>
            <a:off x="1889760" y="35897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Finding centre of contour Area</a:t>
            </a: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1F1EDF76-F8BD-32C8-7263-D13290BFAA45}"/>
              </a:ext>
            </a:extLst>
          </p:cNvPr>
          <p:cNvSpPr/>
          <p:nvPr/>
        </p:nvSpPr>
        <p:spPr>
          <a:xfrm>
            <a:off x="3774440" y="35897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Drawing circle &amp; centre </a:t>
            </a: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C08BF670-1BA1-A9BA-7210-3B9E4FC0212C}"/>
              </a:ext>
            </a:extLst>
          </p:cNvPr>
          <p:cNvSpPr/>
          <p:nvPr/>
        </p:nvSpPr>
        <p:spPr>
          <a:xfrm>
            <a:off x="5659120" y="35897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Direction based on radius &amp; Position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E0813A-E7B9-7632-AD38-B5F641C7921C}"/>
              </a:ext>
            </a:extLst>
          </p:cNvPr>
          <p:cNvCxnSpPr>
            <a:cxnSpLocks/>
          </p:cNvCxnSpPr>
          <p:nvPr/>
        </p:nvCxnSpPr>
        <p:spPr>
          <a:xfrm flipV="1">
            <a:off x="2197850" y="2219714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45B059-2814-F77F-799F-47FB83C03ABD}"/>
              </a:ext>
            </a:extLst>
          </p:cNvPr>
          <p:cNvCxnSpPr/>
          <p:nvPr/>
        </p:nvCxnSpPr>
        <p:spPr>
          <a:xfrm flipV="1">
            <a:off x="4091795" y="2239080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6">
            <a:extLst>
              <a:ext uri="{FF2B5EF4-FFF2-40B4-BE49-F238E27FC236}">
                <a16:creationId xmlns:a16="http://schemas.microsoft.com/office/drawing/2014/main" id="{6B55A785-E822-F823-D7B5-E36B5629B18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H="1">
            <a:off x="1889760" y="2219714"/>
            <a:ext cx="6142771" cy="1678301"/>
          </a:xfrm>
          <a:prstGeom prst="bentConnector5">
            <a:avLst>
              <a:gd name="adj1" fmla="val -3721"/>
              <a:gd name="adj2" fmla="val 50000"/>
              <a:gd name="adj3" fmla="val 10372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84DB47-547D-6D2A-6102-35E96D727D8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484880" y="38980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E5A09C-FF3E-9353-CDC4-62A5418BEFFD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369560" y="38980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">
            <a:extLst>
              <a:ext uri="{FF2B5EF4-FFF2-40B4-BE49-F238E27FC236}">
                <a16:creationId xmlns:a16="http://schemas.microsoft.com/office/drawing/2014/main" id="{978EA2E0-5E08-4C9A-96D0-68B83F9C2300}"/>
              </a:ext>
            </a:extLst>
          </p:cNvPr>
          <p:cNvSpPr/>
          <p:nvPr/>
        </p:nvSpPr>
        <p:spPr>
          <a:xfrm>
            <a:off x="2505940" y="1926572"/>
            <a:ext cx="1595120" cy="616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Pre-processing Image</a:t>
            </a: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8ACFE722-753A-6227-15A8-A98137C90F2D}"/>
              </a:ext>
            </a:extLst>
          </p:cNvPr>
          <p:cNvSpPr/>
          <p:nvPr/>
        </p:nvSpPr>
        <p:spPr>
          <a:xfrm>
            <a:off x="4390620" y="1926572"/>
            <a:ext cx="1595120" cy="616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Finding contours </a:t>
            </a:r>
          </a:p>
        </p:txBody>
      </p:sp>
      <p:sp>
        <p:nvSpPr>
          <p:cNvPr id="32" name="Rounded Rectangle 8">
            <a:extLst>
              <a:ext uri="{FF2B5EF4-FFF2-40B4-BE49-F238E27FC236}">
                <a16:creationId xmlns:a16="http://schemas.microsoft.com/office/drawing/2014/main" id="{48358088-76DC-3815-7231-2E26768A30FE}"/>
              </a:ext>
            </a:extLst>
          </p:cNvPr>
          <p:cNvSpPr/>
          <p:nvPr/>
        </p:nvSpPr>
        <p:spPr>
          <a:xfrm>
            <a:off x="602730" y="1872750"/>
            <a:ext cx="1595120" cy="616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Reading frame from camera</a:t>
            </a:r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D30BEC30-A4C5-79F0-0749-5595B73705E5}"/>
              </a:ext>
            </a:extLst>
          </p:cNvPr>
          <p:cNvSpPr/>
          <p:nvPr/>
        </p:nvSpPr>
        <p:spPr>
          <a:xfrm>
            <a:off x="1899025" y="3579630"/>
            <a:ext cx="1595120" cy="616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Finding centre of contour Area</a:t>
            </a:r>
          </a:p>
        </p:txBody>
      </p:sp>
      <p:sp>
        <p:nvSpPr>
          <p:cNvPr id="34" name="Rounded Rectangle 10">
            <a:extLst>
              <a:ext uri="{FF2B5EF4-FFF2-40B4-BE49-F238E27FC236}">
                <a16:creationId xmlns:a16="http://schemas.microsoft.com/office/drawing/2014/main" id="{C6F4B2DB-3662-8D4A-D3EF-97EB9FBC46FF}"/>
              </a:ext>
            </a:extLst>
          </p:cNvPr>
          <p:cNvSpPr/>
          <p:nvPr/>
        </p:nvSpPr>
        <p:spPr>
          <a:xfrm>
            <a:off x="3783705" y="3579630"/>
            <a:ext cx="1595120" cy="616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Drawing circle &amp; centre </a:t>
            </a:r>
          </a:p>
        </p:txBody>
      </p:sp>
      <p:sp>
        <p:nvSpPr>
          <p:cNvPr id="35" name="Rounded Rectangle 11">
            <a:extLst>
              <a:ext uri="{FF2B5EF4-FFF2-40B4-BE49-F238E27FC236}">
                <a16:creationId xmlns:a16="http://schemas.microsoft.com/office/drawing/2014/main" id="{606F4E38-C021-841D-BF64-F4E18C1986ED}"/>
              </a:ext>
            </a:extLst>
          </p:cNvPr>
          <p:cNvSpPr/>
          <p:nvPr/>
        </p:nvSpPr>
        <p:spPr>
          <a:xfrm>
            <a:off x="5668385" y="3579630"/>
            <a:ext cx="2009422" cy="616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quada One" panose="02000000000000000000" pitchFamily="2" charset="0"/>
              </a:rPr>
              <a:t>Direction based on radius &amp; Position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DA92CA-D457-B4FC-390F-16CD6AAFCD1C}"/>
              </a:ext>
            </a:extLst>
          </p:cNvPr>
          <p:cNvCxnSpPr/>
          <p:nvPr/>
        </p:nvCxnSpPr>
        <p:spPr>
          <a:xfrm flipV="1">
            <a:off x="5985740" y="2249240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1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30" grpId="0" animBg="1"/>
      <p:bldP spid="31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411</Words>
  <Application>Microsoft Office PowerPoint</Application>
  <PresentationFormat>On-screen Show (16:9)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Fredoka One</vt:lpstr>
      <vt:lpstr>Barlow</vt:lpstr>
      <vt:lpstr>Arial</vt:lpstr>
      <vt:lpstr>Wingdings</vt:lpstr>
      <vt:lpstr>Fira Sans Condensed</vt:lpstr>
      <vt:lpstr>Cambria Math</vt:lpstr>
      <vt:lpstr>Fira Sans Condensed ExtraBold</vt:lpstr>
      <vt:lpstr>Cambria</vt:lpstr>
      <vt:lpstr>Algerian</vt:lpstr>
      <vt:lpstr>Squada One</vt:lpstr>
      <vt:lpstr>Raleway</vt:lpstr>
      <vt:lpstr>Retato Slideshow by Slidesgo</vt:lpstr>
      <vt:lpstr>Artificial Intelligence –  30 Days Challenge - தமிழ்</vt:lpstr>
      <vt:lpstr>PowerPoint Presentation</vt:lpstr>
      <vt:lpstr>PowerPoint Presentation</vt:lpstr>
      <vt:lpstr>Installing Libraries</vt:lpstr>
      <vt:lpstr>HSV Value</vt:lpstr>
      <vt:lpstr>BGR to HSV.</vt:lpstr>
      <vt:lpstr>Moments to find center of the Area</vt:lpstr>
      <vt:lpstr>Drawing Circle </vt:lpstr>
      <vt:lpstr>Block Diagram – Workflow of Color Object Tracking</vt:lpstr>
      <vt:lpstr>Ready For Hands 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Admin</cp:lastModifiedBy>
  <cp:revision>58</cp:revision>
  <dcterms:modified xsi:type="dcterms:W3CDTF">2023-11-02T04:16:33Z</dcterms:modified>
</cp:coreProperties>
</file>