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journal-ibik57.ac.id/index.php/junif/article/view/128" TargetMode="External"/><Relationship Id="rId3" Type="http://schemas.openxmlformats.org/officeDocument/2006/relationships/hyperlink" Target="https://ieeexplore.ieee.org/abstract/document/9791709/" TargetMode="External"/><Relationship Id="rId7" Type="http://schemas.openxmlformats.org/officeDocument/2006/relationships/hyperlink" Target="https://core.ac.uk/download/pdf/297933979.pdf" TargetMode="External"/><Relationship Id="rId2" Type="http://schemas.openxmlformats.org/officeDocument/2006/relationships/hyperlink" Target="https://www.researchgate.net/profile/Poornima-Perera/publication/347936240_E-Farmer_Management_System_for_Empowering_Sri_Lankan_Small-Scale_Agriculture-Based_Producers/links/5fe8ad7fa6fdccdcb80c986e/E-Farmer-Management-System-for-Empowering-Sri-Lankan-Small-Scale-Agriculture-Based-Produc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8697478/" TargetMode="External"/><Relationship Id="rId5" Type="http://schemas.openxmlformats.org/officeDocument/2006/relationships/hyperlink" Target="https://sajet.in/index.php/journal/article/view/111" TargetMode="External"/><Relationship Id="rId4" Type="http://schemas.openxmlformats.org/officeDocument/2006/relationships/hyperlink" Target="https://jurnal.darmaagung.ac.id/index.php/jurnaluda/article/view/2852" TargetMode="External"/><Relationship Id="rId9" Type="http://schemas.openxmlformats.org/officeDocument/2006/relationships/hyperlink" Target="http://ir.kdu.ac.lk/handle/345/299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/>
              <a:t>PROJECT TITLE : </a:t>
            </a:r>
            <a:r>
              <a:rPr lang="en-GB" dirty="0" err="1"/>
              <a:t>EFarmer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CSE-G14</a:t>
            </a:r>
            <a:r>
              <a:rPr lang="en-IN" dirty="0"/>
              <a:t> 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67133"/>
              </p:ext>
            </p:extLst>
          </p:nvPr>
        </p:nvGraphicFramePr>
        <p:xfrm>
          <a:off x="630904" y="3274141"/>
          <a:ext cx="541866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20201CSE0171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Daggula Sree Bhargav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20201CSE0116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 err="1"/>
                        <a:t>Maligireddy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Abhiramreddy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20201CSE0170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Kodidala</a:t>
                      </a:r>
                      <a:r>
                        <a:rPr lang="en-GB" dirty="0"/>
                        <a:t> Babu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 Raghavendra. M. Devadas </a:t>
            </a:r>
          </a:p>
          <a:p>
            <a:pPr algn="l"/>
            <a:r>
              <a:rPr lang="en-GB" sz="1700" dirty="0"/>
              <a:t>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searchgate.net/profile/Poornima-Perera/publication/347936240_E-Farmer_Management_System_for_Empowering_Sri_Lankan_Small-Scale_Agriculture-Based_Producers/links/5fe8ad7fa6fdccdcb80c986e/E-Farmer-Management-System-for-Empowering-Sri-Lankan-Small-Scale-Agriculture-Based-Produce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https://ieeexplore.ieee.org/abstract/document/9791709/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https://jurnal.darmaagung.ac.id/index.php/jurnaluda/article/view/2852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https://sajet.in/index.php/journal/article/view/111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https://ieeexplore.ieee.org/abstract/document/8697478/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https://core.ac.uk/download/pdf/297933979.pdf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http://ejournal-ibik57.ac.id/index.php/junif/article/view/128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http://ir.kdu.ac.lk/handle/345/2994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E-Farming is clearly a beginning to have a major impact in the agricultural sector.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way people go about purchasing agricultural products is of great concern.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of the time customers have to travel far distances to get agricultural products and getting the right quality is not ensured.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 after all the hard work and the production done by the farmers, in today’s market the farmers are cheated by the Agents, leading to a great loss.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aims to help farmers as well as customers for buying and selling agricultural products directly using a computerized approach. 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3838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8E299D6B-751F-0C8C-3DFD-033ADFEF0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747265"/>
              </p:ext>
            </p:extLst>
          </p:nvPr>
        </p:nvGraphicFramePr>
        <p:xfrm>
          <a:off x="812800" y="1009316"/>
          <a:ext cx="10668000" cy="549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42">
                  <a:extLst>
                    <a:ext uri="{9D8B030D-6E8A-4147-A177-3AD203B41FA5}">
                      <a16:colId xmlns:a16="http://schemas.microsoft.com/office/drawing/2014/main" val="3352091296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675307052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4173701069"/>
                    </a:ext>
                  </a:extLst>
                </a:gridCol>
                <a:gridCol w="4326021">
                  <a:extLst>
                    <a:ext uri="{9D8B030D-6E8A-4147-A177-3AD203B41FA5}">
                      <a16:colId xmlns:a16="http://schemas.microsoft.com/office/drawing/2014/main" val="3350574113"/>
                    </a:ext>
                  </a:extLst>
                </a:gridCol>
              </a:tblGrid>
              <a:tr h="786721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84915"/>
                  </a:ext>
                </a:extLst>
              </a:tr>
              <a:tr h="1030875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E-farmer Management System for Agrarian Service Centre in Sri Lanka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Karunarathna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KNNS Vida agama, DU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E-farmer Management System (EFMS) would be built with the use of Web based technology with C# language.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91137"/>
                  </a:ext>
                </a:extLst>
              </a:tr>
              <a:tr h="792981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E-Farmer Self Service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Tharani K ,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Varsini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,Revathi K ,Sri Karthick M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website will guide the farmers to access new farming techniques, compare current market rate of different products.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9049"/>
                  </a:ext>
                </a:extLst>
              </a:tr>
              <a:tr h="792981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E-Farmer</a:t>
                      </a:r>
                      <a:r>
                        <a:rPr lang="pt-PT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 Novianti , Dewi Anjani</a:t>
                      </a:r>
                      <a:r>
                        <a:rPr lang="pt-PT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software Testing is one of the stages in building an application where the test device that is implemented imperfectly certainly has a bad effect on the resulting software.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9261"/>
                  </a:ext>
                </a:extLst>
              </a:tr>
              <a:tr h="1506664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600" b="1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E-Farmer</a:t>
                      </a:r>
                      <a:r>
                        <a:rPr lang="pt-PT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Abdul Mufti , Dewi Anjani ,D Novianti</a:t>
                      </a:r>
                      <a:r>
                        <a:rPr lang="pt-PT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application of E-commerce E-Farmer ' For Android ' is a media promotion and information are expected to meet the needs of farmers to market the results of his farm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143001"/>
            <a:ext cx="10993120" cy="4952999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methods for Farmer’s Mart include a user-centric design for an intuitive interface and streamlined navigation.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comprehensive product curation system will manage a diverse range of groceries.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 order processing will be achieved with real-time inventory tracking.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analytics will optimize inventory management for timely restocking.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 customer support will address queries promptly. Continuous innovation and updates will ensure the platform remains competitive.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 practices, like eco-friendly packaging, will be explored.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Rigorous quality assurance testing will guarantee platform stability and reliability.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lnSpc>
                <a:spcPct val="115000"/>
              </a:lnSpc>
              <a:buFont typeface="+mj-lt"/>
              <a:buAutoNum type="arabicPeriod"/>
            </a:pP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Redefine the traditional grocery shopping experience by introducing an innovative and efficient online platform that seamlessly integrates with modern consumer lifestyles.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buFont typeface="+mj-lt"/>
              <a:buAutoNum type="arabicPeriod"/>
            </a:pP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Streamline order processing, inventory management, and delivery logistics to optimize operational efficiency, ensuring timely and reliable delivery of a diverse range of fresh grocery items.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buFont typeface="+mj-lt"/>
              <a:buAutoNum type="arabicPeriod"/>
            </a:pP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Curate a comprehensive product range, from farm-fresh produce to pantry staples, catering to the diverse needs and preferences of consumers, and providing a one-stop solution for their grocery requirements.</a:t>
            </a:r>
            <a:endParaRPr lang="en-IN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3057F-E73B-EB54-37ED-7F19F2135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988695"/>
            <a:ext cx="7137400" cy="5128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94B7D-D3A8-5955-6BC1-BB59984BC803}"/>
              </a:ext>
            </a:extLst>
          </p:cNvPr>
          <p:cNvSpPr txBox="1"/>
          <p:nvPr/>
        </p:nvSpPr>
        <p:spPr>
          <a:xfrm>
            <a:off x="812800" y="1533963"/>
            <a:ext cx="100348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is estimated to be completed in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Four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months, with the following milestones:</a:t>
            </a:r>
            <a:endParaRPr lang="en-US" sz="2800" b="1" i="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Month 1: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Project Planning and Design</a:t>
            </a:r>
          </a:p>
          <a:p>
            <a:pPr lvl="1"/>
            <a:r>
              <a:rPr lang="en-US" sz="2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Month </a:t>
            </a: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Development and Testing</a:t>
            </a:r>
          </a:p>
          <a:p>
            <a:pPr lvl="1"/>
            <a:r>
              <a:rPr lang="en-US" sz="2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Month 3: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Deploypment</a:t>
            </a:r>
            <a:endParaRPr lang="en-US" sz="2800" b="0" i="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Month 4: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Maintenance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Farmer’s Mart project envisions delivering an intuitive and secure online grocery shopping platform, simplifying user navigation and ensuring data privacy.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outcome anticipates efficient order processing, real-time inventory tracking, and optimized inventory management for timely restocking.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focusing on sustainability and quality assurance, the project aims to provide a competitive and reliable solution for consumers seeking diverse and eco-friendly grocery options.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aspires to reshape the digital grocery retail landscape, offering a trustworthy, responsive, and environmentally conscious platform.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953135" algn="l"/>
                <a:tab pos="953770" algn="l"/>
              </a:tabLst>
            </a:pP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E-Farmer e-commerce website project holds great potential for transforming the agricultural landscape. By leveraging digital technologies, E-Farmer aims to empower farmers, enhance their access to essential products, and contribute to the overall development of the agricultural sector.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Farmer’s Mart is poised to revolutionize online grocery retail by prioritizing user-centric design, comprehensive product curation, and robust security measures. The streamlined approach, maintains a focus on efficient order processing, real-time inventory management, and responsive customer support. With an unwavering commitment to innovation, sustainability, and quality assurance, Farmer’s Mart aims to redefine the digital grocery shopping experience, providing a reliable and environmentally conscious platform for contemporary consumers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281</TotalTime>
  <Words>927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Symbol</vt:lpstr>
      <vt:lpstr>Times New Roman</vt:lpstr>
      <vt:lpstr>Verdana</vt:lpstr>
      <vt:lpstr>Bioinformatics</vt:lpstr>
      <vt:lpstr>PROJECT TITLE : EFarmer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Sree Bhargav Reddy Daggula</cp:lastModifiedBy>
  <cp:revision>25</cp:revision>
  <dcterms:created xsi:type="dcterms:W3CDTF">2023-03-16T03:26:27Z</dcterms:created>
  <dcterms:modified xsi:type="dcterms:W3CDTF">2024-01-06T20:23:52Z</dcterms:modified>
</cp:coreProperties>
</file>