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Libre Franklin"/>
      <p:regular r:id="rId18"/>
      <p:bold r:id="rId19"/>
      <p:italic r:id="rId20"/>
      <p:boldItalic r:id="rId21"/>
    </p:embeddedFont>
    <p:embeddedFont>
      <p:font typeface="Franklin Gothic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22" Type="http://schemas.openxmlformats.org/officeDocument/2006/relationships/font" Target="fonts/FranklinGothic-bold.fntdata"/><Relationship Id="rId10" Type="http://schemas.openxmlformats.org/officeDocument/2006/relationships/slide" Target="slides/slide5.xml"/><Relationship Id="rId21" Type="http://schemas.openxmlformats.org/officeDocument/2006/relationships/font" Target="fonts/LibreFranklin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.fntdata"/><Relationship Id="rId6" Type="http://schemas.openxmlformats.org/officeDocument/2006/relationships/slide" Target="slides/slide1.xml"/><Relationship Id="rId18" Type="http://schemas.openxmlformats.org/officeDocument/2006/relationships/font" Target="fonts/LibreFranklin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a12f4282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a12f428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3a12f428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Image-Based Data Hiding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043400" y="3888624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r>
              <a:rPr b="1" lang="en-US" sz="2000">
                <a:solidFill>
                  <a:srgbClr val="1482AB"/>
                </a:solidFill>
              </a:rPr>
              <a:t>Tangella Sree Chandan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Name: </a:t>
            </a:r>
            <a:r>
              <a:rPr b="1" lang="en-US" sz="2000">
                <a:solidFill>
                  <a:srgbClr val="1482AB"/>
                </a:solidFill>
              </a:rPr>
              <a:t>Tangella Sree Chandan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Department: </a:t>
            </a:r>
            <a:r>
              <a:rPr b="1" lang="en-US" sz="2000">
                <a:solidFill>
                  <a:srgbClr val="1482AB"/>
                </a:solidFill>
              </a:rPr>
              <a:t>Amrita </a:t>
            </a:r>
            <a:r>
              <a:rPr b="1" lang="en-US" sz="2000">
                <a:solidFill>
                  <a:srgbClr val="1482AB"/>
                </a:solidFill>
              </a:rPr>
              <a:t>University </a:t>
            </a:r>
            <a:r>
              <a:rPr b="1" lang="en-US" sz="2000">
                <a:solidFill>
                  <a:srgbClr val="1482AB"/>
                </a:solidFill>
              </a:rPr>
              <a:t>&amp; TIFAC CORE in Cyber Security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https://github.com/SreeChandan2022/Secure-Image-Based-Data-Hiding-Using-Steganography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◼"/>
            </a:pPr>
            <a:r>
              <a:rPr lang="en-US" sz="3000">
                <a:solidFill>
                  <a:schemeClr val="dk1"/>
                </a:solidFill>
              </a:rPr>
              <a:t>Implementing </a:t>
            </a:r>
            <a:r>
              <a:rPr b="1" lang="en-US" sz="3000">
                <a:solidFill>
                  <a:schemeClr val="dk1"/>
                </a:solidFill>
              </a:rPr>
              <a:t>audio &amp; video steganography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◼"/>
            </a:pPr>
            <a:r>
              <a:rPr lang="en-US" sz="3000">
                <a:solidFill>
                  <a:schemeClr val="dk1"/>
                </a:solidFill>
              </a:rPr>
              <a:t>Enhancing </a:t>
            </a:r>
            <a:r>
              <a:rPr b="1" lang="en-US" sz="3000">
                <a:solidFill>
                  <a:schemeClr val="dk1"/>
                </a:solidFill>
              </a:rPr>
              <a:t>encryption mechanisms</a:t>
            </a:r>
            <a:r>
              <a:rPr lang="en-US" sz="3000">
                <a:solidFill>
                  <a:schemeClr val="dk1"/>
                </a:solidFill>
              </a:rPr>
              <a:t> to strengthen security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◼"/>
            </a:pPr>
            <a:r>
              <a:rPr lang="en-US" sz="3000">
                <a:solidFill>
                  <a:schemeClr val="dk1"/>
                </a:solidFill>
              </a:rPr>
              <a:t>Supporting </a:t>
            </a:r>
            <a:r>
              <a:rPr b="1" lang="en-US" sz="3000">
                <a:solidFill>
                  <a:schemeClr val="dk1"/>
                </a:solidFill>
              </a:rPr>
              <a:t>multiple image formats</a:t>
            </a:r>
            <a:r>
              <a:rPr lang="en-US" sz="3000">
                <a:solidFill>
                  <a:schemeClr val="dk1"/>
                </a:solidFill>
              </a:rPr>
              <a:t> beyond PNG/JPG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◼"/>
            </a:pPr>
            <a:r>
              <a:rPr lang="en-US" sz="3000">
                <a:solidFill>
                  <a:schemeClr val="dk1"/>
                </a:solidFill>
              </a:rPr>
              <a:t>Developing a </a:t>
            </a:r>
            <a:r>
              <a:rPr b="1" lang="en-US" sz="3000">
                <a:solidFill>
                  <a:schemeClr val="dk1"/>
                </a:solidFill>
              </a:rPr>
              <a:t>mobile-based application</a:t>
            </a:r>
            <a:endParaRPr b="1" sz="3000">
              <a:solidFill>
                <a:schemeClr val="dk1"/>
              </a:solidFill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3200">
                <a:solidFill>
                  <a:srgbClr val="0F0F0F"/>
                </a:solidFill>
              </a:rPr>
              <a:t>I</a:t>
            </a:r>
            <a:r>
              <a:rPr lang="en-US" sz="3200">
                <a:solidFill>
                  <a:schemeClr val="dk1"/>
                </a:solidFill>
              </a:rPr>
              <a:t>n today’s digital world, securing sensitive information is crucial. Traditional encryption methods can be detected, making steganography an effective alternative. This project focuses on embedding secret text messages into images using the </a:t>
            </a:r>
            <a:r>
              <a:rPr b="1" lang="en-US" sz="3200">
                <a:solidFill>
                  <a:schemeClr val="dk1"/>
                </a:solidFill>
              </a:rPr>
              <a:t>Least-Significant-Bit (LSB) steganography</a:t>
            </a:r>
            <a:r>
              <a:rPr lang="en-US" sz="3200">
                <a:solidFill>
                  <a:schemeClr val="dk1"/>
                </a:solidFill>
              </a:rPr>
              <a:t> technique to ensure confidentiality without raising suspicion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Programming Language:</a:t>
            </a:r>
            <a:r>
              <a:rPr lang="en-US" sz="3200">
                <a:solidFill>
                  <a:schemeClr val="dk1"/>
                </a:solidFill>
              </a:rPr>
              <a:t> Python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Libraries:</a:t>
            </a:r>
            <a:r>
              <a:rPr lang="en-US" sz="3200">
                <a:solidFill>
                  <a:schemeClr val="dk1"/>
                </a:solidFill>
              </a:rPr>
              <a:t> OpenCV, NumPy, Tkinter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File Types:</a:t>
            </a:r>
            <a:r>
              <a:rPr lang="en-US" sz="3200">
                <a:solidFill>
                  <a:schemeClr val="dk1"/>
                </a:solidFill>
              </a:rPr>
              <a:t> PNG (for encrypted images), JPG (for input images)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Methodology:</a:t>
            </a:r>
            <a:r>
              <a:rPr lang="en-US" sz="3200">
                <a:solidFill>
                  <a:schemeClr val="dk1"/>
                </a:solidFill>
              </a:rPr>
              <a:t> Least-Significant-Bit (LSB) Image Processing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Secure &amp; Undetectable</a:t>
            </a:r>
            <a:r>
              <a:rPr lang="en-US" sz="3200">
                <a:solidFill>
                  <a:schemeClr val="dk1"/>
                </a:solidFill>
              </a:rPr>
              <a:t> – Hidden data inside images without visible distortion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Passcode Protection</a:t>
            </a:r>
            <a:r>
              <a:rPr lang="en-US" sz="3200">
                <a:solidFill>
                  <a:schemeClr val="dk1"/>
                </a:solidFill>
              </a:rPr>
              <a:t> – Only users with the correct passcode can decrypt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User-Friendly GUI</a:t>
            </a:r>
            <a:r>
              <a:rPr lang="en-US" sz="3200">
                <a:solidFill>
                  <a:schemeClr val="dk1"/>
                </a:solidFill>
              </a:rPr>
              <a:t> – Simple </a:t>
            </a:r>
            <a:r>
              <a:rPr b="1" lang="en-US" sz="3200">
                <a:solidFill>
                  <a:schemeClr val="dk1"/>
                </a:solidFill>
              </a:rPr>
              <a:t>Tkinter-based interface</a:t>
            </a:r>
            <a:r>
              <a:rPr lang="en-US" sz="3200">
                <a:solidFill>
                  <a:schemeClr val="dk1"/>
                </a:solidFill>
              </a:rPr>
              <a:t> for encryption &amp; decryption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Lossless Image Storage</a:t>
            </a:r>
            <a:r>
              <a:rPr lang="en-US" sz="3200">
                <a:solidFill>
                  <a:schemeClr val="dk1"/>
                </a:solidFill>
              </a:rPr>
              <a:t> – Ensures image quality is maintained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Cybersecurity Professionals</a:t>
            </a:r>
            <a:r>
              <a:rPr lang="en-US" sz="3200">
                <a:solidFill>
                  <a:schemeClr val="dk1"/>
                </a:solidFill>
              </a:rPr>
              <a:t> – Secure communication &amp; data hiding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Journalists &amp; Activists</a:t>
            </a:r>
            <a:r>
              <a:rPr lang="en-US" sz="3200">
                <a:solidFill>
                  <a:schemeClr val="dk1"/>
                </a:solidFill>
              </a:rPr>
              <a:t> – Concealing sensitive information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Forensic Experts</a:t>
            </a:r>
            <a:r>
              <a:rPr lang="en-US" sz="3200">
                <a:solidFill>
                  <a:schemeClr val="dk1"/>
                </a:solidFill>
              </a:rPr>
              <a:t> – Digital watermarking &amp; covert messaging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◼"/>
            </a:pPr>
            <a:r>
              <a:rPr b="1" lang="en-US" sz="3200">
                <a:solidFill>
                  <a:schemeClr val="dk1"/>
                </a:solidFill>
              </a:rPr>
              <a:t>General Users</a:t>
            </a:r>
            <a:r>
              <a:rPr lang="en-US" sz="3200">
                <a:solidFill>
                  <a:schemeClr val="dk1"/>
                </a:solidFill>
              </a:rPr>
              <a:t> – Personal data security</a:t>
            </a:r>
            <a:endParaRPr sz="3200">
              <a:solidFill>
                <a:schemeClr val="dk1"/>
              </a:solidFill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50" y="1273401"/>
            <a:ext cx="104127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GUI: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inputs a secret message &amp; passcode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GUI: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Retrieves hidden message using passcode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575" y="2982575"/>
            <a:ext cx="4550125" cy="29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5050" y="2828300"/>
            <a:ext cx="4097874" cy="32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192" y="759381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482AB"/>
                </a:solidFill>
              </a:rPr>
              <a:t>RESULTS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4038475" y="3964550"/>
            <a:ext cx="1239900" cy="6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50" y="1788950"/>
            <a:ext cx="11551401" cy="37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581250" y="836175"/>
            <a:ext cx="104127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Comparison:</a:t>
            </a: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Original vs. Encrypted image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2798575" y="5659625"/>
            <a:ext cx="12399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Encrypted image</a:t>
            </a:r>
            <a:endParaRPr sz="1100">
              <a:solidFill>
                <a:srgbClr val="3F3F3F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8795250" y="5748200"/>
            <a:ext cx="1096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3F3F3F"/>
                </a:solidFill>
              </a:rPr>
              <a:t>Original image</a:t>
            </a:r>
            <a:endParaRPr sz="11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T</a:t>
            </a:r>
            <a:r>
              <a:rPr lang="en-US" sz="3200">
                <a:solidFill>
                  <a:schemeClr val="dk1"/>
                </a:solidFill>
              </a:rPr>
              <a:t>his project demonstrates the effectiveness of </a:t>
            </a:r>
            <a:r>
              <a:rPr b="1" lang="en-US" sz="3200">
                <a:solidFill>
                  <a:schemeClr val="dk1"/>
                </a:solidFill>
              </a:rPr>
              <a:t>LSB-based steganography</a:t>
            </a:r>
            <a:r>
              <a:rPr lang="en-US" sz="3200">
                <a:solidFill>
                  <a:schemeClr val="dk1"/>
                </a:solidFill>
              </a:rPr>
              <a:t> for securely embedding secret messages in images. It provides an </a:t>
            </a:r>
            <a:r>
              <a:rPr b="1" lang="en-US" sz="3200">
                <a:solidFill>
                  <a:schemeClr val="dk1"/>
                </a:solidFill>
              </a:rPr>
              <a:t>efficient, user-friendly, and undetectable</a:t>
            </a:r>
            <a:r>
              <a:rPr lang="en-US" sz="3200">
                <a:solidFill>
                  <a:schemeClr val="dk1"/>
                </a:solidFill>
              </a:rPr>
              <a:t> method of information hiding, making it valuable for secure communications.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