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sldIdLst>
    <p:sldId id="284" r:id="rId5"/>
    <p:sldId id="287" r:id="rId6"/>
    <p:sldId id="297" r:id="rId7"/>
    <p:sldId id="261" r:id="rId8"/>
    <p:sldId id="289" r:id="rId9"/>
    <p:sldId id="298" r:id="rId10"/>
    <p:sldId id="293" r:id="rId11"/>
    <p:sldId id="290" r:id="rId12"/>
    <p:sldId id="29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EBE8"/>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DB5472-1350-45A6-9BB3-F1C0FF547A45}" v="34" dt="2024-07-27T03:43:00.6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94899" autoAdjust="0"/>
  </p:normalViewPr>
  <p:slideViewPr>
    <p:cSldViewPr snapToGrid="0" snapToObjects="1" showGuides="1">
      <p:cViewPr varScale="1">
        <p:scale>
          <a:sx n="75" d="100"/>
          <a:sy n="75" d="100"/>
        </p:scale>
        <p:origin x="912" y="48"/>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ni Ssatapathy" userId="48d993ff5d8890d4" providerId="LiveId" clId="{97DB5472-1350-45A6-9BB3-F1C0FF547A45}"/>
    <pc:docChg chg="undo custSel addSld delSld modSld sldOrd">
      <pc:chgData name="Shivani Ssatapathy" userId="48d993ff5d8890d4" providerId="LiveId" clId="{97DB5472-1350-45A6-9BB3-F1C0FF547A45}" dt="2024-07-27T03:43:19.564" v="3805" actId="18131"/>
      <pc:docMkLst>
        <pc:docMk/>
      </pc:docMkLst>
      <pc:sldChg chg="addSp delSp modSp mod">
        <pc:chgData name="Shivani Ssatapathy" userId="48d993ff5d8890d4" providerId="LiveId" clId="{97DB5472-1350-45A6-9BB3-F1C0FF547A45}" dt="2024-07-27T03:24:36.745" v="3667" actId="113"/>
        <pc:sldMkLst>
          <pc:docMk/>
          <pc:sldMk cId="2831084956" sldId="261"/>
        </pc:sldMkLst>
        <pc:spChg chg="add del mod">
          <ac:chgData name="Shivani Ssatapathy" userId="48d993ff5d8890d4" providerId="LiveId" clId="{97DB5472-1350-45A6-9BB3-F1C0FF547A45}" dt="2024-07-27T03:22:14.872" v="3621" actId="21"/>
          <ac:spMkLst>
            <pc:docMk/>
            <pc:sldMk cId="2831084956" sldId="261"/>
            <ac:spMk id="7" creationId="{C201FAE3-6496-A1ED-E85E-670D433E17E3}"/>
          </ac:spMkLst>
        </pc:spChg>
        <pc:spChg chg="mod">
          <ac:chgData name="Shivani Ssatapathy" userId="48d993ff5d8890d4" providerId="LiveId" clId="{97DB5472-1350-45A6-9BB3-F1C0FF547A45}" dt="2024-07-27T01:45:42.541" v="82" actId="1076"/>
          <ac:spMkLst>
            <pc:docMk/>
            <pc:sldMk cId="2831084956" sldId="261"/>
            <ac:spMk id="13" creationId="{2F5248EB-02D4-7EA2-EDA8-9E71F12E326D}"/>
          </ac:spMkLst>
        </pc:spChg>
        <pc:spChg chg="mod">
          <ac:chgData name="Shivani Ssatapathy" userId="48d993ff5d8890d4" providerId="LiveId" clId="{97DB5472-1350-45A6-9BB3-F1C0FF547A45}" dt="2024-07-27T03:24:20.202" v="3664" actId="403"/>
          <ac:spMkLst>
            <pc:docMk/>
            <pc:sldMk cId="2831084956" sldId="261"/>
            <ac:spMk id="17" creationId="{135DEC17-7793-A28F-6420-878EDB94ED9C}"/>
          </ac:spMkLst>
        </pc:spChg>
        <pc:spChg chg="mod">
          <ac:chgData name="Shivani Ssatapathy" userId="48d993ff5d8890d4" providerId="LiveId" clId="{97DB5472-1350-45A6-9BB3-F1C0FF547A45}" dt="2024-07-27T03:24:27.632" v="3665" actId="113"/>
          <ac:spMkLst>
            <pc:docMk/>
            <pc:sldMk cId="2831084956" sldId="261"/>
            <ac:spMk id="20" creationId="{06974E3C-F63F-9F93-EE35-CD5E465CD080}"/>
          </ac:spMkLst>
        </pc:spChg>
        <pc:spChg chg="mod">
          <ac:chgData name="Shivani Ssatapathy" userId="48d993ff5d8890d4" providerId="LiveId" clId="{97DB5472-1350-45A6-9BB3-F1C0FF547A45}" dt="2024-07-27T03:24:32.625" v="3666" actId="113"/>
          <ac:spMkLst>
            <pc:docMk/>
            <pc:sldMk cId="2831084956" sldId="261"/>
            <ac:spMk id="21" creationId="{AB0AF003-D5A7-BC95-E141-5A0EBDF2201C}"/>
          </ac:spMkLst>
        </pc:spChg>
        <pc:spChg chg="mod">
          <ac:chgData name="Shivani Ssatapathy" userId="48d993ff5d8890d4" providerId="LiveId" clId="{97DB5472-1350-45A6-9BB3-F1C0FF547A45}" dt="2024-07-27T03:24:36.745" v="3667" actId="113"/>
          <ac:spMkLst>
            <pc:docMk/>
            <pc:sldMk cId="2831084956" sldId="261"/>
            <ac:spMk id="22" creationId="{05DA9122-75EB-1F40-83F0-3E1358FDF8FE}"/>
          </ac:spMkLst>
        </pc:spChg>
        <pc:picChg chg="add del mod">
          <ac:chgData name="Shivani Ssatapathy" userId="48d993ff5d8890d4" providerId="LiveId" clId="{97DB5472-1350-45A6-9BB3-F1C0FF547A45}" dt="2024-07-27T03:22:14.872" v="3621" actId="21"/>
          <ac:picMkLst>
            <pc:docMk/>
            <pc:sldMk cId="2831084956" sldId="261"/>
            <ac:picMk id="6" creationId="{44048CA1-5E2D-8417-2F8B-D6DBCF80CEDF}"/>
          </ac:picMkLst>
        </pc:picChg>
        <pc:picChg chg="mod">
          <ac:chgData name="Shivani Ssatapathy" userId="48d993ff5d8890d4" providerId="LiveId" clId="{97DB5472-1350-45A6-9BB3-F1C0FF547A45}" dt="2024-07-27T01:46:28.641" v="84" actId="1076"/>
          <ac:picMkLst>
            <pc:docMk/>
            <pc:sldMk cId="2831084956" sldId="261"/>
            <ac:picMk id="14" creationId="{B729767E-2AE5-6196-070B-CDACEC4D5D90}"/>
          </ac:picMkLst>
        </pc:picChg>
        <pc:picChg chg="mod">
          <ac:chgData name="Shivani Ssatapathy" userId="48d993ff5d8890d4" providerId="LiveId" clId="{97DB5472-1350-45A6-9BB3-F1C0FF547A45}" dt="2024-07-27T01:45:54.390" v="83" actId="1076"/>
          <ac:picMkLst>
            <pc:docMk/>
            <pc:sldMk cId="2831084956" sldId="261"/>
            <ac:picMk id="15" creationId="{D0C5CA70-DA9F-97E6-02DE-0D3141D465E5}"/>
          </ac:picMkLst>
        </pc:picChg>
        <pc:picChg chg="mod">
          <ac:chgData name="Shivani Ssatapathy" userId="48d993ff5d8890d4" providerId="LiveId" clId="{97DB5472-1350-45A6-9BB3-F1C0FF547A45}" dt="2024-07-27T01:46:41.954" v="85" actId="1076"/>
          <ac:picMkLst>
            <pc:docMk/>
            <pc:sldMk cId="2831084956" sldId="261"/>
            <ac:picMk id="16" creationId="{9D0B2F60-08B5-D90F-5911-740226B68A98}"/>
          </ac:picMkLst>
        </pc:picChg>
        <pc:picChg chg="mod">
          <ac:chgData name="Shivani Ssatapathy" userId="48d993ff5d8890d4" providerId="LiveId" clId="{97DB5472-1350-45A6-9BB3-F1C0FF547A45}" dt="2024-07-27T01:47:18.610" v="88" actId="1076"/>
          <ac:picMkLst>
            <pc:docMk/>
            <pc:sldMk cId="2831084956" sldId="261"/>
            <ac:picMk id="18" creationId="{3461D7ED-AEAF-E182-BDB1-623FBBA4873C}"/>
          </ac:picMkLst>
        </pc:picChg>
        <pc:picChg chg="mod">
          <ac:chgData name="Shivani Ssatapathy" userId="48d993ff5d8890d4" providerId="LiveId" clId="{97DB5472-1350-45A6-9BB3-F1C0FF547A45}" dt="2024-07-27T01:47:37.417" v="89" actId="1076"/>
          <ac:picMkLst>
            <pc:docMk/>
            <pc:sldMk cId="2831084956" sldId="261"/>
            <ac:picMk id="19" creationId="{F24A32D3-A0BE-25BF-090D-257AB7C9772A}"/>
          </ac:picMkLst>
        </pc:picChg>
      </pc:sldChg>
      <pc:sldChg chg="del">
        <pc:chgData name="Shivani Ssatapathy" userId="48d993ff5d8890d4" providerId="LiveId" clId="{97DB5472-1350-45A6-9BB3-F1C0FF547A45}" dt="2024-07-27T02:31:38.537" v="1664" actId="47"/>
        <pc:sldMkLst>
          <pc:docMk/>
          <pc:sldMk cId="2011023441" sldId="262"/>
        </pc:sldMkLst>
      </pc:sldChg>
      <pc:sldChg chg="addSp delSp modSp mod">
        <pc:chgData name="Shivani Ssatapathy" userId="48d993ff5d8890d4" providerId="LiveId" clId="{97DB5472-1350-45A6-9BB3-F1C0FF547A45}" dt="2024-07-27T03:37:05.127" v="3782" actId="20577"/>
        <pc:sldMkLst>
          <pc:docMk/>
          <pc:sldMk cId="4097023305" sldId="284"/>
        </pc:sldMkLst>
        <pc:spChg chg="mod">
          <ac:chgData name="Shivani Ssatapathy" userId="48d993ff5d8890d4" providerId="LiveId" clId="{97DB5472-1350-45A6-9BB3-F1C0FF547A45}" dt="2024-07-27T03:37:05.127" v="3782" actId="20577"/>
          <ac:spMkLst>
            <pc:docMk/>
            <pc:sldMk cId="4097023305" sldId="284"/>
            <ac:spMk id="2" creationId="{463E8C6D-15F9-CD93-5485-01E2E619AC61}"/>
          </ac:spMkLst>
        </pc:spChg>
        <pc:spChg chg="add del mod">
          <ac:chgData name="Shivani Ssatapathy" userId="48d993ff5d8890d4" providerId="LiveId" clId="{97DB5472-1350-45A6-9BB3-F1C0FF547A45}" dt="2024-07-27T03:30:58.088" v="3745" actId="478"/>
          <ac:spMkLst>
            <pc:docMk/>
            <pc:sldMk cId="4097023305" sldId="284"/>
            <ac:spMk id="4" creationId="{59EE1991-D784-D247-1E68-DF6127558AFE}"/>
          </ac:spMkLst>
        </pc:spChg>
        <pc:spChg chg="add del mod">
          <ac:chgData name="Shivani Ssatapathy" userId="48d993ff5d8890d4" providerId="LiveId" clId="{97DB5472-1350-45A6-9BB3-F1C0FF547A45}" dt="2024-07-27T03:31:35.860" v="3752" actId="478"/>
          <ac:spMkLst>
            <pc:docMk/>
            <pc:sldMk cId="4097023305" sldId="284"/>
            <ac:spMk id="8" creationId="{4695E670-36C5-49FC-AAB0-8749BAC9F8BF}"/>
          </ac:spMkLst>
        </pc:spChg>
        <pc:spChg chg="add del mod">
          <ac:chgData name="Shivani Ssatapathy" userId="48d993ff5d8890d4" providerId="LiveId" clId="{97DB5472-1350-45A6-9BB3-F1C0FF547A45}" dt="2024-07-27T03:31:47.845" v="3756" actId="931"/>
          <ac:spMkLst>
            <pc:docMk/>
            <pc:sldMk cId="4097023305" sldId="284"/>
            <ac:spMk id="10" creationId="{35022773-D5A7-D1CF-1CE8-990EAC2BC68B}"/>
          </ac:spMkLst>
        </pc:spChg>
        <pc:spChg chg="mod">
          <ac:chgData name="Shivani Ssatapathy" userId="48d993ff5d8890d4" providerId="LiveId" clId="{97DB5472-1350-45A6-9BB3-F1C0FF547A45}" dt="2024-07-27T03:29:46.436" v="3741" actId="113"/>
          <ac:spMkLst>
            <pc:docMk/>
            <pc:sldMk cId="4097023305" sldId="284"/>
            <ac:spMk id="23" creationId="{A4F37AB6-4681-D744-2F89-2949D08676DC}"/>
          </ac:spMkLst>
        </pc:spChg>
        <pc:spChg chg="mod">
          <ac:chgData name="Shivani Ssatapathy" userId="48d993ff5d8890d4" providerId="LiveId" clId="{97DB5472-1350-45A6-9BB3-F1C0FF547A45}" dt="2024-07-27T03:29:29.717" v="3740" actId="20577"/>
          <ac:spMkLst>
            <pc:docMk/>
            <pc:sldMk cId="4097023305" sldId="284"/>
            <ac:spMk id="26" creationId="{06930851-3EE7-5B25-F590-CCB7467A2094}"/>
          </ac:spMkLst>
        </pc:spChg>
        <pc:picChg chg="add mod">
          <ac:chgData name="Shivani Ssatapathy" userId="48d993ff5d8890d4" providerId="LiveId" clId="{97DB5472-1350-45A6-9BB3-F1C0FF547A45}" dt="2024-07-27T03:31:37.566" v="3754"/>
          <ac:picMkLst>
            <pc:docMk/>
            <pc:sldMk cId="4097023305" sldId="284"/>
            <ac:picMk id="6" creationId="{90B3456F-71BF-A85D-CE6A-88B93CC4089D}"/>
          </ac:picMkLst>
        </pc:picChg>
        <pc:picChg chg="add mod modCrop">
          <ac:chgData name="Shivani Ssatapathy" userId="48d993ff5d8890d4" providerId="LiveId" clId="{97DB5472-1350-45A6-9BB3-F1C0FF547A45}" dt="2024-07-27T03:35:59.484" v="3781" actId="1076"/>
          <ac:picMkLst>
            <pc:docMk/>
            <pc:sldMk cId="4097023305" sldId="284"/>
            <ac:picMk id="12" creationId="{97F0BAF6-D729-8583-3F12-08BDE2C126AF}"/>
          </ac:picMkLst>
        </pc:picChg>
        <pc:picChg chg="add del mod">
          <ac:chgData name="Shivani Ssatapathy" userId="48d993ff5d8890d4" providerId="LiveId" clId="{97DB5472-1350-45A6-9BB3-F1C0FF547A45}" dt="2024-07-27T03:31:40.122" v="3755" actId="478"/>
          <ac:picMkLst>
            <pc:docMk/>
            <pc:sldMk cId="4097023305" sldId="284"/>
            <ac:picMk id="37" creationId="{A19A6DDD-C216-2AAD-4F19-4A7B5929202A}"/>
          </ac:picMkLst>
        </pc:picChg>
      </pc:sldChg>
      <pc:sldChg chg="del">
        <pc:chgData name="Shivani Ssatapathy" userId="48d993ff5d8890d4" providerId="LiveId" clId="{97DB5472-1350-45A6-9BB3-F1C0FF547A45}" dt="2024-07-27T02:31:39.026" v="1665" actId="47"/>
        <pc:sldMkLst>
          <pc:docMk/>
          <pc:sldMk cId="681978606" sldId="286"/>
        </pc:sldMkLst>
      </pc:sldChg>
      <pc:sldChg chg="addSp delSp modSp mod modClrScheme chgLayout">
        <pc:chgData name="Shivani Ssatapathy" userId="48d993ff5d8890d4" providerId="LiveId" clId="{97DB5472-1350-45A6-9BB3-F1C0FF547A45}" dt="2024-07-27T03:43:19.564" v="3805" actId="18131"/>
        <pc:sldMkLst>
          <pc:docMk/>
          <pc:sldMk cId="3780002892" sldId="287"/>
        </pc:sldMkLst>
        <pc:spChg chg="mod ord">
          <ac:chgData name="Shivani Ssatapathy" userId="48d993ff5d8890d4" providerId="LiveId" clId="{97DB5472-1350-45A6-9BB3-F1C0FF547A45}" dt="2024-07-27T03:32:38.027" v="3766" actId="700"/>
          <ac:spMkLst>
            <pc:docMk/>
            <pc:sldMk cId="3780002892" sldId="287"/>
            <ac:spMk id="3" creationId="{665BC0F7-9BAB-2ADE-CF39-13047262085B}"/>
          </ac:spMkLst>
        </pc:spChg>
        <pc:spChg chg="mod ord">
          <ac:chgData name="Shivani Ssatapathy" userId="48d993ff5d8890d4" providerId="LiveId" clId="{97DB5472-1350-45A6-9BB3-F1C0FF547A45}" dt="2024-07-27T03:32:38.027" v="3766" actId="700"/>
          <ac:spMkLst>
            <pc:docMk/>
            <pc:sldMk cId="3780002892" sldId="287"/>
            <ac:spMk id="4" creationId="{F7F72EA7-7448-EA7A-DE1C-33CD1331CDA4}"/>
          </ac:spMkLst>
        </pc:spChg>
        <pc:spChg chg="mod ord">
          <ac:chgData name="Shivani Ssatapathy" userId="48d993ff5d8890d4" providerId="LiveId" clId="{97DB5472-1350-45A6-9BB3-F1C0FF547A45}" dt="2024-07-27T03:32:38.027" v="3766" actId="700"/>
          <ac:spMkLst>
            <pc:docMk/>
            <pc:sldMk cId="3780002892" sldId="287"/>
            <ac:spMk id="7" creationId="{AA825C49-A1AB-D377-2071-D29B1E667AA9}"/>
          </ac:spMkLst>
        </pc:spChg>
        <pc:spChg chg="add del mod">
          <ac:chgData name="Shivani Ssatapathy" userId="48d993ff5d8890d4" providerId="LiveId" clId="{97DB5472-1350-45A6-9BB3-F1C0FF547A45}" dt="2024-07-27T03:38:15.575" v="3794" actId="478"/>
          <ac:spMkLst>
            <pc:docMk/>
            <pc:sldMk cId="3780002892" sldId="287"/>
            <ac:spMk id="9" creationId="{10E39A5E-C84D-031D-475D-7DBE2B6D57A6}"/>
          </ac:spMkLst>
        </pc:spChg>
        <pc:spChg chg="add del mod">
          <ac:chgData name="Shivani Ssatapathy" userId="48d993ff5d8890d4" providerId="LiveId" clId="{97DB5472-1350-45A6-9BB3-F1C0FF547A45}" dt="2024-07-27T03:43:00.677" v="3802"/>
          <ac:spMkLst>
            <pc:docMk/>
            <pc:sldMk cId="3780002892" sldId="287"/>
            <ac:spMk id="13" creationId="{720AE947-E752-B925-E32B-463F9BB89313}"/>
          </ac:spMkLst>
        </pc:spChg>
        <pc:picChg chg="add del mod">
          <ac:chgData name="Shivani Ssatapathy" userId="48d993ff5d8890d4" providerId="LiveId" clId="{97DB5472-1350-45A6-9BB3-F1C0FF547A45}" dt="2024-07-27T03:40:19.427" v="3795" actId="478"/>
          <ac:picMkLst>
            <pc:docMk/>
            <pc:sldMk cId="3780002892" sldId="287"/>
            <ac:picMk id="5" creationId="{266D2250-8C31-D722-1627-81B45B827C65}"/>
          </ac:picMkLst>
        </pc:picChg>
        <pc:picChg chg="add del mod ord">
          <ac:chgData name="Shivani Ssatapathy" userId="48d993ff5d8890d4" providerId="LiveId" clId="{97DB5472-1350-45A6-9BB3-F1C0FF547A45}" dt="2024-07-27T03:42:53.795" v="3799" actId="478"/>
          <ac:picMkLst>
            <pc:docMk/>
            <pc:sldMk cId="3780002892" sldId="287"/>
            <ac:picMk id="6" creationId="{4E814E97-AF39-125E-0B54-4E4128D34B6C}"/>
          </ac:picMkLst>
        </pc:picChg>
        <pc:picChg chg="add del mod">
          <ac:chgData name="Shivani Ssatapathy" userId="48d993ff5d8890d4" providerId="LiveId" clId="{97DB5472-1350-45A6-9BB3-F1C0FF547A45}" dt="2024-07-27T03:42:58.279" v="3801" actId="21"/>
          <ac:picMkLst>
            <pc:docMk/>
            <pc:sldMk cId="3780002892" sldId="287"/>
            <ac:picMk id="11" creationId="{4AF45879-A2DB-87BF-F999-6ABDEFAE0ABA}"/>
          </ac:picMkLst>
        </pc:picChg>
        <pc:picChg chg="add mod modCrop">
          <ac:chgData name="Shivani Ssatapathy" userId="48d993ff5d8890d4" providerId="LiveId" clId="{97DB5472-1350-45A6-9BB3-F1C0FF547A45}" dt="2024-07-27T03:43:19.564" v="3805" actId="18131"/>
          <ac:picMkLst>
            <pc:docMk/>
            <pc:sldMk cId="3780002892" sldId="287"/>
            <ac:picMk id="14" creationId="{4AF45879-A2DB-87BF-F999-6ABDEFAE0ABA}"/>
          </ac:picMkLst>
        </pc:picChg>
      </pc:sldChg>
      <pc:sldChg chg="addSp delSp modSp del mod">
        <pc:chgData name="Shivani Ssatapathy" userId="48d993ff5d8890d4" providerId="LiveId" clId="{97DB5472-1350-45A6-9BB3-F1C0FF547A45}" dt="2024-07-27T02:31:37.931" v="1663" actId="47"/>
        <pc:sldMkLst>
          <pc:docMk/>
          <pc:sldMk cId="613288997" sldId="288"/>
        </pc:sldMkLst>
        <pc:spChg chg="del mod">
          <ac:chgData name="Shivani Ssatapathy" userId="48d993ff5d8890d4" providerId="LiveId" clId="{97DB5472-1350-45A6-9BB3-F1C0FF547A45}" dt="2024-07-27T01:55:30.273" v="183" actId="478"/>
          <ac:spMkLst>
            <pc:docMk/>
            <pc:sldMk cId="613288997" sldId="288"/>
            <ac:spMk id="5" creationId="{7B9D02FC-1940-72AB-8671-0839E2CF024F}"/>
          </ac:spMkLst>
        </pc:spChg>
        <pc:spChg chg="add del mod">
          <ac:chgData name="Shivani Ssatapathy" userId="48d993ff5d8890d4" providerId="LiveId" clId="{97DB5472-1350-45A6-9BB3-F1C0FF547A45}" dt="2024-07-27T01:55:34.552" v="185" actId="478"/>
          <ac:spMkLst>
            <pc:docMk/>
            <pc:sldMk cId="613288997" sldId="288"/>
            <ac:spMk id="10" creationId="{F4ED6E17-E672-E407-8E14-C7E3EF7E65A1}"/>
          </ac:spMkLst>
        </pc:spChg>
      </pc:sldChg>
      <pc:sldChg chg="addSp delSp modSp mod modClrScheme chgLayout">
        <pc:chgData name="Shivani Ssatapathy" userId="48d993ff5d8890d4" providerId="LiveId" clId="{97DB5472-1350-45A6-9BB3-F1C0FF547A45}" dt="2024-07-27T02:36:46.970" v="1834" actId="113"/>
        <pc:sldMkLst>
          <pc:docMk/>
          <pc:sldMk cId="559354457" sldId="289"/>
        </pc:sldMkLst>
        <pc:spChg chg="del mod ord">
          <ac:chgData name="Shivani Ssatapathy" userId="48d993ff5d8890d4" providerId="LiveId" clId="{97DB5472-1350-45A6-9BB3-F1C0FF547A45}" dt="2024-07-27T01:56:46.647" v="195" actId="478"/>
          <ac:spMkLst>
            <pc:docMk/>
            <pc:sldMk cId="559354457" sldId="289"/>
            <ac:spMk id="2" creationId="{C5B3F929-AF18-813C-9936-2EAB59511063}"/>
          </ac:spMkLst>
        </pc:spChg>
        <pc:spChg chg="del mod ord">
          <ac:chgData name="Shivani Ssatapathy" userId="48d993ff5d8890d4" providerId="LiveId" clId="{97DB5472-1350-45A6-9BB3-F1C0FF547A45}" dt="2024-07-27T01:57:20.505" v="203" actId="700"/>
          <ac:spMkLst>
            <pc:docMk/>
            <pc:sldMk cId="559354457" sldId="289"/>
            <ac:spMk id="3" creationId="{2BF0E702-3A2A-79FE-6C7C-4ABFA3EC8254}"/>
          </ac:spMkLst>
        </pc:spChg>
        <pc:spChg chg="del mod ord">
          <ac:chgData name="Shivani Ssatapathy" userId="48d993ff5d8890d4" providerId="LiveId" clId="{97DB5472-1350-45A6-9BB3-F1C0FF547A45}" dt="2024-07-27T01:57:20.505" v="203" actId="700"/>
          <ac:spMkLst>
            <pc:docMk/>
            <pc:sldMk cId="559354457" sldId="289"/>
            <ac:spMk id="4" creationId="{E3088347-D7E0-F453-D17B-7C2C3835104F}"/>
          </ac:spMkLst>
        </pc:spChg>
        <pc:spChg chg="del mod ord">
          <ac:chgData name="Shivani Ssatapathy" userId="48d993ff5d8890d4" providerId="LiveId" clId="{97DB5472-1350-45A6-9BB3-F1C0FF547A45}" dt="2024-07-27T01:57:20.505" v="203" actId="700"/>
          <ac:spMkLst>
            <pc:docMk/>
            <pc:sldMk cId="559354457" sldId="289"/>
            <ac:spMk id="5" creationId="{607671AF-A580-DFF8-DD53-11CF125B5C0F}"/>
          </ac:spMkLst>
        </pc:spChg>
        <pc:spChg chg="del mod ord">
          <ac:chgData name="Shivani Ssatapathy" userId="48d993ff5d8890d4" providerId="LiveId" clId="{97DB5472-1350-45A6-9BB3-F1C0FF547A45}" dt="2024-07-27T01:57:20.505" v="203" actId="700"/>
          <ac:spMkLst>
            <pc:docMk/>
            <pc:sldMk cId="559354457" sldId="289"/>
            <ac:spMk id="6" creationId="{429AA47D-4B67-1E1F-043D-9C7471285F63}"/>
          </ac:spMkLst>
        </pc:spChg>
        <pc:spChg chg="del mod ord">
          <ac:chgData name="Shivani Ssatapathy" userId="48d993ff5d8890d4" providerId="LiveId" clId="{97DB5472-1350-45A6-9BB3-F1C0FF547A45}" dt="2024-07-27T01:57:20.505" v="203" actId="700"/>
          <ac:spMkLst>
            <pc:docMk/>
            <pc:sldMk cId="559354457" sldId="289"/>
            <ac:spMk id="7" creationId="{1A8692FD-3676-EAB5-DC24-364040BE819C}"/>
          </ac:spMkLst>
        </pc:spChg>
        <pc:spChg chg="add del mod ord">
          <ac:chgData name="Shivani Ssatapathy" userId="48d993ff5d8890d4" providerId="LiveId" clId="{97DB5472-1350-45A6-9BB3-F1C0FF547A45}" dt="2024-07-27T01:56:42.479" v="193" actId="700"/>
          <ac:spMkLst>
            <pc:docMk/>
            <pc:sldMk cId="559354457" sldId="289"/>
            <ac:spMk id="8" creationId="{948B5E1A-61C4-555E-38AE-1EFFA63542AD}"/>
          </ac:spMkLst>
        </pc:spChg>
        <pc:spChg chg="add del mod ord">
          <ac:chgData name="Shivani Ssatapathy" userId="48d993ff5d8890d4" providerId="LiveId" clId="{97DB5472-1350-45A6-9BB3-F1C0FF547A45}" dt="2024-07-27T01:56:42.479" v="193" actId="700"/>
          <ac:spMkLst>
            <pc:docMk/>
            <pc:sldMk cId="559354457" sldId="289"/>
            <ac:spMk id="9" creationId="{5D2AD037-DA22-CAA0-91F2-BDE8DD0BAF7C}"/>
          </ac:spMkLst>
        </pc:spChg>
        <pc:spChg chg="add del mod ord">
          <ac:chgData name="Shivani Ssatapathy" userId="48d993ff5d8890d4" providerId="LiveId" clId="{97DB5472-1350-45A6-9BB3-F1C0FF547A45}" dt="2024-07-27T01:56:42.479" v="193" actId="700"/>
          <ac:spMkLst>
            <pc:docMk/>
            <pc:sldMk cId="559354457" sldId="289"/>
            <ac:spMk id="10" creationId="{1B438547-2F36-D6B2-A33E-E0CB7E32C06B}"/>
          </ac:spMkLst>
        </pc:spChg>
        <pc:spChg chg="add del mod ord">
          <ac:chgData name="Shivani Ssatapathy" userId="48d993ff5d8890d4" providerId="LiveId" clId="{97DB5472-1350-45A6-9BB3-F1C0FF547A45}" dt="2024-07-27T01:56:42.479" v="193" actId="700"/>
          <ac:spMkLst>
            <pc:docMk/>
            <pc:sldMk cId="559354457" sldId="289"/>
            <ac:spMk id="11" creationId="{0FD321F8-19F4-8FD5-0140-A8F6ECA5E9A9}"/>
          </ac:spMkLst>
        </pc:spChg>
        <pc:spChg chg="add del mod ord">
          <ac:chgData name="Shivani Ssatapathy" userId="48d993ff5d8890d4" providerId="LiveId" clId="{97DB5472-1350-45A6-9BB3-F1C0FF547A45}" dt="2024-07-27T01:56:42.479" v="193" actId="700"/>
          <ac:spMkLst>
            <pc:docMk/>
            <pc:sldMk cId="559354457" sldId="289"/>
            <ac:spMk id="12" creationId="{9657F7FA-A9F5-0E66-C8AD-8F5A839CC1EB}"/>
          </ac:spMkLst>
        </pc:spChg>
        <pc:spChg chg="add del mod ord">
          <ac:chgData name="Shivani Ssatapathy" userId="48d993ff5d8890d4" providerId="LiveId" clId="{97DB5472-1350-45A6-9BB3-F1C0FF547A45}" dt="2024-07-27T01:56:42.479" v="193" actId="700"/>
          <ac:spMkLst>
            <pc:docMk/>
            <pc:sldMk cId="559354457" sldId="289"/>
            <ac:spMk id="13" creationId="{4F9BF6E0-609C-0598-ADE4-19C4B73E4F86}"/>
          </ac:spMkLst>
        </pc:spChg>
        <pc:spChg chg="add del mod ord">
          <ac:chgData name="Shivani Ssatapathy" userId="48d993ff5d8890d4" providerId="LiveId" clId="{97DB5472-1350-45A6-9BB3-F1C0FF547A45}" dt="2024-07-27T01:56:42.479" v="193" actId="700"/>
          <ac:spMkLst>
            <pc:docMk/>
            <pc:sldMk cId="559354457" sldId="289"/>
            <ac:spMk id="14" creationId="{AC3F7271-CC50-979D-724A-97B1E809E5E0}"/>
          </ac:spMkLst>
        </pc:spChg>
        <pc:spChg chg="add del mod">
          <ac:chgData name="Shivani Ssatapathy" userId="48d993ff5d8890d4" providerId="LiveId" clId="{97DB5472-1350-45A6-9BB3-F1C0FF547A45}" dt="2024-07-27T01:56:51.794" v="197" actId="478"/>
          <ac:spMkLst>
            <pc:docMk/>
            <pc:sldMk cId="559354457" sldId="289"/>
            <ac:spMk id="16" creationId="{5F631991-18B1-145F-ECC2-150072CF973B}"/>
          </ac:spMkLst>
        </pc:spChg>
        <pc:spChg chg="add mod ord">
          <ac:chgData name="Shivani Ssatapathy" userId="48d993ff5d8890d4" providerId="LiveId" clId="{97DB5472-1350-45A6-9BB3-F1C0FF547A45}" dt="2024-07-27T02:36:46.970" v="1834" actId="113"/>
          <ac:spMkLst>
            <pc:docMk/>
            <pc:sldMk cId="559354457" sldId="289"/>
            <ac:spMk id="17" creationId="{395885B4-288E-821E-D5E4-EBEF813A7E08}"/>
          </ac:spMkLst>
        </pc:spChg>
        <pc:spChg chg="add del mod ord">
          <ac:chgData name="Shivani Ssatapathy" userId="48d993ff5d8890d4" providerId="LiveId" clId="{97DB5472-1350-45A6-9BB3-F1C0FF547A45}" dt="2024-07-27T01:58:07.928" v="232" actId="478"/>
          <ac:spMkLst>
            <pc:docMk/>
            <pc:sldMk cId="559354457" sldId="289"/>
            <ac:spMk id="18" creationId="{66EBE9D5-9D5C-FDD6-F554-1E4E5A6C55D5}"/>
          </ac:spMkLst>
        </pc:spChg>
        <pc:spChg chg="add mod ord">
          <ac:chgData name="Shivani Ssatapathy" userId="48d993ff5d8890d4" providerId="LiveId" clId="{97DB5472-1350-45A6-9BB3-F1C0FF547A45}" dt="2024-07-27T02:06:21.121" v="548" actId="33524"/>
          <ac:spMkLst>
            <pc:docMk/>
            <pc:sldMk cId="559354457" sldId="289"/>
            <ac:spMk id="19" creationId="{A84A550B-23CC-59F4-4DFC-CDAED2DCE3BE}"/>
          </ac:spMkLst>
        </pc:spChg>
        <pc:spChg chg="add mod ord">
          <ac:chgData name="Shivani Ssatapathy" userId="48d993ff5d8890d4" providerId="LiveId" clId="{97DB5472-1350-45A6-9BB3-F1C0FF547A45}" dt="2024-07-27T02:22:44.490" v="1130" actId="115"/>
          <ac:spMkLst>
            <pc:docMk/>
            <pc:sldMk cId="559354457" sldId="289"/>
            <ac:spMk id="20" creationId="{C7528F73-3091-6370-9744-EC8046C19CC4}"/>
          </ac:spMkLst>
        </pc:spChg>
        <pc:spChg chg="add mod ord">
          <ac:chgData name="Shivani Ssatapathy" userId="48d993ff5d8890d4" providerId="LiveId" clId="{97DB5472-1350-45A6-9BB3-F1C0FF547A45}" dt="2024-07-27T02:27:58.518" v="1490" actId="3064"/>
          <ac:spMkLst>
            <pc:docMk/>
            <pc:sldMk cId="559354457" sldId="289"/>
            <ac:spMk id="21" creationId="{361F6DC8-1E0C-6956-EDF6-86B09192EED0}"/>
          </ac:spMkLst>
        </pc:spChg>
        <pc:spChg chg="add del mod ord">
          <ac:chgData name="Shivani Ssatapathy" userId="48d993ff5d8890d4" providerId="LiveId" clId="{97DB5472-1350-45A6-9BB3-F1C0FF547A45}" dt="2024-07-27T02:04:44.796" v="524" actId="478"/>
          <ac:spMkLst>
            <pc:docMk/>
            <pc:sldMk cId="559354457" sldId="289"/>
            <ac:spMk id="22" creationId="{D9D30309-EB83-4E78-A5D3-F729822ECAD3}"/>
          </ac:spMkLst>
        </pc:spChg>
        <pc:spChg chg="add mod ord">
          <ac:chgData name="Shivani Ssatapathy" userId="48d993ff5d8890d4" providerId="LiveId" clId="{97DB5472-1350-45A6-9BB3-F1C0FF547A45}" dt="2024-07-27T02:22:48.544" v="1131" actId="115"/>
          <ac:spMkLst>
            <pc:docMk/>
            <pc:sldMk cId="559354457" sldId="289"/>
            <ac:spMk id="23" creationId="{F562EF7B-B7F3-F022-A0C3-E2E1EFE39D41}"/>
          </ac:spMkLst>
        </pc:spChg>
        <pc:spChg chg="add mod ord">
          <ac:chgData name="Shivani Ssatapathy" userId="48d993ff5d8890d4" providerId="LiveId" clId="{97DB5472-1350-45A6-9BB3-F1C0FF547A45}" dt="2024-07-27T02:16:17.753" v="798" actId="113"/>
          <ac:spMkLst>
            <pc:docMk/>
            <pc:sldMk cId="559354457" sldId="289"/>
            <ac:spMk id="24" creationId="{2DAF1D66-82C6-C4D2-7A1F-61C79C7486DE}"/>
          </ac:spMkLst>
        </pc:spChg>
        <pc:spChg chg="add del mod ord">
          <ac:chgData name="Shivani Ssatapathy" userId="48d993ff5d8890d4" providerId="LiveId" clId="{97DB5472-1350-45A6-9BB3-F1C0FF547A45}" dt="2024-07-27T02:06:57.583" v="562" actId="478"/>
          <ac:spMkLst>
            <pc:docMk/>
            <pc:sldMk cId="559354457" sldId="289"/>
            <ac:spMk id="25" creationId="{10B5CCFD-8EA2-9650-C57B-18B1CFDFAF5D}"/>
          </ac:spMkLst>
        </pc:spChg>
        <pc:spChg chg="add mod ord">
          <ac:chgData name="Shivani Ssatapathy" userId="48d993ff5d8890d4" providerId="LiveId" clId="{97DB5472-1350-45A6-9BB3-F1C0FF547A45}" dt="2024-07-27T02:22:52.138" v="1132" actId="115"/>
          <ac:spMkLst>
            <pc:docMk/>
            <pc:sldMk cId="559354457" sldId="289"/>
            <ac:spMk id="26" creationId="{A6344306-838E-1EA1-5177-CB2759A50BAF}"/>
          </ac:spMkLst>
        </pc:spChg>
        <pc:spChg chg="add mod ord">
          <ac:chgData name="Shivani Ssatapathy" userId="48d993ff5d8890d4" providerId="LiveId" clId="{97DB5472-1350-45A6-9BB3-F1C0FF547A45}" dt="2024-07-27T02:22:27.793" v="1129" actId="20577"/>
          <ac:spMkLst>
            <pc:docMk/>
            <pc:sldMk cId="559354457" sldId="289"/>
            <ac:spMk id="27" creationId="{220D1A49-BDC7-85F5-89BD-69E4DCA632A5}"/>
          </ac:spMkLst>
        </pc:spChg>
        <pc:spChg chg="add del mod ord">
          <ac:chgData name="Shivani Ssatapathy" userId="48d993ff5d8890d4" providerId="LiveId" clId="{97DB5472-1350-45A6-9BB3-F1C0FF547A45}" dt="2024-07-27T02:07:10.132" v="565" actId="478"/>
          <ac:spMkLst>
            <pc:docMk/>
            <pc:sldMk cId="559354457" sldId="289"/>
            <ac:spMk id="28" creationId="{85213423-6B98-7905-DAE8-6767F1DD3428}"/>
          </ac:spMkLst>
        </pc:spChg>
        <pc:spChg chg="add mod ord">
          <ac:chgData name="Shivani Ssatapathy" userId="48d993ff5d8890d4" providerId="LiveId" clId="{97DB5472-1350-45A6-9BB3-F1C0FF547A45}" dt="2024-07-27T02:22:56.588" v="1133" actId="115"/>
          <ac:spMkLst>
            <pc:docMk/>
            <pc:sldMk cId="559354457" sldId="289"/>
            <ac:spMk id="29" creationId="{1FB3FA9D-1856-51CB-B6F4-B0E260304BEC}"/>
          </ac:spMkLst>
        </pc:spChg>
      </pc:sldChg>
      <pc:sldChg chg="del">
        <pc:chgData name="Shivani Ssatapathy" userId="48d993ff5d8890d4" providerId="LiveId" clId="{97DB5472-1350-45A6-9BB3-F1C0FF547A45}" dt="2024-07-27T02:31:37.144" v="1662" actId="47"/>
        <pc:sldMkLst>
          <pc:docMk/>
          <pc:sldMk cId="3917619153" sldId="291"/>
        </pc:sldMkLst>
      </pc:sldChg>
      <pc:sldChg chg="addSp modSp del mod ord modClrScheme chgLayout">
        <pc:chgData name="Shivani Ssatapathy" userId="48d993ff5d8890d4" providerId="LiveId" clId="{97DB5472-1350-45A6-9BB3-F1C0FF547A45}" dt="2024-07-27T02:31:34.783" v="1660" actId="47"/>
        <pc:sldMkLst>
          <pc:docMk/>
          <pc:sldMk cId="1646725871" sldId="292"/>
        </pc:sldMkLst>
        <pc:spChg chg="mod ord">
          <ac:chgData name="Shivani Ssatapathy" userId="48d993ff5d8890d4" providerId="LiveId" clId="{97DB5472-1350-45A6-9BB3-F1C0FF547A45}" dt="2024-07-27T01:58:48.646" v="255" actId="700"/>
          <ac:spMkLst>
            <pc:docMk/>
            <pc:sldMk cId="1646725871" sldId="292"/>
            <ac:spMk id="2" creationId="{D1EDB732-6FD3-D0DA-92AF-1D7A68E3A3EE}"/>
          </ac:spMkLst>
        </pc:spChg>
        <pc:spChg chg="add mod ord">
          <ac:chgData name="Shivani Ssatapathy" userId="48d993ff5d8890d4" providerId="LiveId" clId="{97DB5472-1350-45A6-9BB3-F1C0FF547A45}" dt="2024-07-27T01:58:48.646" v="255" actId="700"/>
          <ac:spMkLst>
            <pc:docMk/>
            <pc:sldMk cId="1646725871" sldId="292"/>
            <ac:spMk id="3" creationId="{7534A71A-151E-F40D-1558-61F91A21BA1B}"/>
          </ac:spMkLst>
        </pc:spChg>
        <pc:spChg chg="mod ord">
          <ac:chgData name="Shivani Ssatapathy" userId="48d993ff5d8890d4" providerId="LiveId" clId="{97DB5472-1350-45A6-9BB3-F1C0FF547A45}" dt="2024-07-27T01:58:48.646" v="255" actId="700"/>
          <ac:spMkLst>
            <pc:docMk/>
            <pc:sldMk cId="1646725871" sldId="292"/>
            <ac:spMk id="13" creationId="{986D0EB4-87A1-9926-18A9-F1A65DC20A57}"/>
          </ac:spMkLst>
        </pc:spChg>
        <pc:spChg chg="mod ord">
          <ac:chgData name="Shivani Ssatapathy" userId="48d993ff5d8890d4" providerId="LiveId" clId="{97DB5472-1350-45A6-9BB3-F1C0FF547A45}" dt="2024-07-27T01:58:48.646" v="255" actId="700"/>
          <ac:spMkLst>
            <pc:docMk/>
            <pc:sldMk cId="1646725871" sldId="292"/>
            <ac:spMk id="15" creationId="{E309F894-D6ED-3B69-812A-EDD9C07D6D35}"/>
          </ac:spMkLst>
        </pc:spChg>
        <pc:spChg chg="mod ord">
          <ac:chgData name="Shivani Ssatapathy" userId="48d993ff5d8890d4" providerId="LiveId" clId="{97DB5472-1350-45A6-9BB3-F1C0FF547A45}" dt="2024-07-27T01:58:48.646" v="255" actId="700"/>
          <ac:spMkLst>
            <pc:docMk/>
            <pc:sldMk cId="1646725871" sldId="292"/>
            <ac:spMk id="20" creationId="{77B26A88-F289-88EA-E384-570C7CF8B589}"/>
          </ac:spMkLst>
        </pc:spChg>
        <pc:spChg chg="mod ord">
          <ac:chgData name="Shivani Ssatapathy" userId="48d993ff5d8890d4" providerId="LiveId" clId="{97DB5472-1350-45A6-9BB3-F1C0FF547A45}" dt="2024-07-27T01:58:48.646" v="255" actId="700"/>
          <ac:spMkLst>
            <pc:docMk/>
            <pc:sldMk cId="1646725871" sldId="292"/>
            <ac:spMk id="21" creationId="{4A6AD7D6-3293-B4C1-4263-E02BE31B4FF8}"/>
          </ac:spMkLst>
        </pc:spChg>
        <pc:spChg chg="mod ord">
          <ac:chgData name="Shivani Ssatapathy" userId="48d993ff5d8890d4" providerId="LiveId" clId="{97DB5472-1350-45A6-9BB3-F1C0FF547A45}" dt="2024-07-27T01:58:48.646" v="255" actId="700"/>
          <ac:spMkLst>
            <pc:docMk/>
            <pc:sldMk cId="1646725871" sldId="292"/>
            <ac:spMk id="27" creationId="{8A78422D-0122-1218-F0A5-9EF64D22D921}"/>
          </ac:spMkLst>
        </pc:spChg>
        <pc:spChg chg="mod ord">
          <ac:chgData name="Shivani Ssatapathy" userId="48d993ff5d8890d4" providerId="LiveId" clId="{97DB5472-1350-45A6-9BB3-F1C0FF547A45}" dt="2024-07-27T01:58:48.646" v="255" actId="700"/>
          <ac:spMkLst>
            <pc:docMk/>
            <pc:sldMk cId="1646725871" sldId="292"/>
            <ac:spMk id="28" creationId="{36FE9B74-96B4-4C88-49C9-E2D42BDCD20D}"/>
          </ac:spMkLst>
        </pc:spChg>
        <pc:spChg chg="mod ord">
          <ac:chgData name="Shivani Ssatapathy" userId="48d993ff5d8890d4" providerId="LiveId" clId="{97DB5472-1350-45A6-9BB3-F1C0FF547A45}" dt="2024-07-27T01:58:48.646" v="255" actId="700"/>
          <ac:spMkLst>
            <pc:docMk/>
            <pc:sldMk cId="1646725871" sldId="292"/>
            <ac:spMk id="29" creationId="{3322B0EB-0749-E394-7D78-05C325473050}"/>
          </ac:spMkLst>
        </pc:spChg>
      </pc:sldChg>
      <pc:sldChg chg="modSp mod ord modClrScheme chgLayout">
        <pc:chgData name="Shivani Ssatapathy" userId="48d993ff5d8890d4" providerId="LiveId" clId="{97DB5472-1350-45A6-9BB3-F1C0FF547A45}" dt="2024-07-27T03:08:15.471" v="3204" actId="403"/>
        <pc:sldMkLst>
          <pc:docMk/>
          <pc:sldMk cId="3095245344" sldId="293"/>
        </pc:sldMkLst>
        <pc:spChg chg="mod ord">
          <ac:chgData name="Shivani Ssatapathy" userId="48d993ff5d8890d4" providerId="LiveId" clId="{97DB5472-1350-45A6-9BB3-F1C0FF547A45}" dt="2024-07-27T02:37:26.389" v="1856" actId="113"/>
          <ac:spMkLst>
            <pc:docMk/>
            <pc:sldMk cId="3095245344" sldId="293"/>
            <ac:spMk id="2" creationId="{D550CAC6-3968-4D63-A855-09547BB06588}"/>
          </ac:spMkLst>
        </pc:spChg>
        <pc:spChg chg="mod ord">
          <ac:chgData name="Shivani Ssatapathy" userId="48d993ff5d8890d4" providerId="LiveId" clId="{97DB5472-1350-45A6-9BB3-F1C0FF547A45}" dt="2024-07-27T03:00:31.578" v="2777" actId="403"/>
          <ac:spMkLst>
            <pc:docMk/>
            <pc:sldMk cId="3095245344" sldId="293"/>
            <ac:spMk id="3" creationId="{2629AC71-9ED4-FA59-D386-5BD9C585DC67}"/>
          </ac:spMkLst>
        </pc:spChg>
        <pc:spChg chg="mod ord">
          <ac:chgData name="Shivani Ssatapathy" userId="48d993ff5d8890d4" providerId="LiveId" clId="{97DB5472-1350-45A6-9BB3-F1C0FF547A45}" dt="2024-07-27T03:05:37.285" v="3048" actId="404"/>
          <ac:spMkLst>
            <pc:docMk/>
            <pc:sldMk cId="3095245344" sldId="293"/>
            <ac:spMk id="4" creationId="{1E2CADAC-D2BA-2781-21DF-E36A2D898FA9}"/>
          </ac:spMkLst>
        </pc:spChg>
        <pc:spChg chg="mod ord">
          <ac:chgData name="Shivani Ssatapathy" userId="48d993ff5d8890d4" providerId="LiveId" clId="{97DB5472-1350-45A6-9BB3-F1C0FF547A45}" dt="2024-07-27T03:08:15.471" v="3204" actId="403"/>
          <ac:spMkLst>
            <pc:docMk/>
            <pc:sldMk cId="3095245344" sldId="293"/>
            <ac:spMk id="5" creationId="{8E688B1D-28C5-C399-CA01-21BE7C5F1E51}"/>
          </ac:spMkLst>
        </pc:spChg>
        <pc:spChg chg="mod ord">
          <ac:chgData name="Shivani Ssatapathy" userId="48d993ff5d8890d4" providerId="LiveId" clId="{97DB5472-1350-45A6-9BB3-F1C0FF547A45}" dt="2024-07-27T03:01:59.187" v="2837" actId="20577"/>
          <ac:spMkLst>
            <pc:docMk/>
            <pc:sldMk cId="3095245344" sldId="293"/>
            <ac:spMk id="6" creationId="{9E3F0E5B-65CB-787C-C52A-2038EEA09817}"/>
          </ac:spMkLst>
        </pc:spChg>
        <pc:spChg chg="mod ord">
          <ac:chgData name="Shivani Ssatapathy" userId="48d993ff5d8890d4" providerId="LiveId" clId="{97DB5472-1350-45A6-9BB3-F1C0FF547A45}" dt="2024-07-27T03:06:18.967" v="3069" actId="20577"/>
          <ac:spMkLst>
            <pc:docMk/>
            <pc:sldMk cId="3095245344" sldId="293"/>
            <ac:spMk id="7" creationId="{0750929C-496C-419D-93BC-D4ABBE462EF5}"/>
          </ac:spMkLst>
        </pc:spChg>
        <pc:spChg chg="mod ord">
          <ac:chgData name="Shivani Ssatapathy" userId="48d993ff5d8890d4" providerId="LiveId" clId="{97DB5472-1350-45A6-9BB3-F1C0FF547A45}" dt="2024-07-27T03:08:10.280" v="3202" actId="1076"/>
          <ac:spMkLst>
            <pc:docMk/>
            <pc:sldMk cId="3095245344" sldId="293"/>
            <ac:spMk id="8" creationId="{ABC5E498-99B3-E3F4-A9B8-F11B4B9B0F27}"/>
          </ac:spMkLst>
        </pc:spChg>
        <pc:spChg chg="mod ord">
          <ac:chgData name="Shivani Ssatapathy" userId="48d993ff5d8890d4" providerId="LiveId" clId="{97DB5472-1350-45A6-9BB3-F1C0FF547A45}" dt="2024-07-27T02:31:08.772" v="1656" actId="700"/>
          <ac:spMkLst>
            <pc:docMk/>
            <pc:sldMk cId="3095245344" sldId="293"/>
            <ac:spMk id="30" creationId="{E227DBC0-C280-AC5C-C7A8-FF8D56C9DFE5}"/>
          </ac:spMkLst>
        </pc:spChg>
        <pc:spChg chg="mod ord">
          <ac:chgData name="Shivani Ssatapathy" userId="48d993ff5d8890d4" providerId="LiveId" clId="{97DB5472-1350-45A6-9BB3-F1C0FF547A45}" dt="2024-07-27T02:31:08.772" v="1656" actId="700"/>
          <ac:spMkLst>
            <pc:docMk/>
            <pc:sldMk cId="3095245344" sldId="293"/>
            <ac:spMk id="31" creationId="{C2B4FE06-34C7-A80C-5DBE-4F5168C9EBDC}"/>
          </ac:spMkLst>
        </pc:spChg>
        <pc:spChg chg="mod ord">
          <ac:chgData name="Shivani Ssatapathy" userId="48d993ff5d8890d4" providerId="LiveId" clId="{97DB5472-1350-45A6-9BB3-F1C0FF547A45}" dt="2024-07-27T02:31:08.772" v="1656" actId="700"/>
          <ac:spMkLst>
            <pc:docMk/>
            <pc:sldMk cId="3095245344" sldId="293"/>
            <ac:spMk id="32" creationId="{25633612-F774-0CAE-9E5C-D01184B43E6F}"/>
          </ac:spMkLst>
        </pc:spChg>
      </pc:sldChg>
      <pc:sldChg chg="del">
        <pc:chgData name="Shivani Ssatapathy" userId="48d993ff5d8890d4" providerId="LiveId" clId="{97DB5472-1350-45A6-9BB3-F1C0FF547A45}" dt="2024-07-27T03:08:40.359" v="3205" actId="2696"/>
        <pc:sldMkLst>
          <pc:docMk/>
          <pc:sldMk cId="591722392" sldId="294"/>
        </pc:sldMkLst>
      </pc:sldChg>
      <pc:sldChg chg="addSp delSp modSp mod ord">
        <pc:chgData name="Shivani Ssatapathy" userId="48d993ff5d8890d4" providerId="LiveId" clId="{97DB5472-1350-45A6-9BB3-F1C0FF547A45}" dt="2024-07-27T03:28:16.051" v="3698" actId="1076"/>
        <pc:sldMkLst>
          <pc:docMk/>
          <pc:sldMk cId="2397583386" sldId="295"/>
        </pc:sldMkLst>
        <pc:spChg chg="add del mod">
          <ac:chgData name="Shivani Ssatapathy" userId="48d993ff5d8890d4" providerId="LiveId" clId="{97DB5472-1350-45A6-9BB3-F1C0FF547A45}" dt="2024-07-27T03:08:55.120" v="3209" actId="478"/>
          <ac:spMkLst>
            <pc:docMk/>
            <pc:sldMk cId="2397583386" sldId="295"/>
            <ac:spMk id="3" creationId="{FFAA3A50-15E2-3FE9-05A6-818866A92B82}"/>
          </ac:spMkLst>
        </pc:spChg>
        <pc:spChg chg="add del mod">
          <ac:chgData name="Shivani Ssatapathy" userId="48d993ff5d8890d4" providerId="LiveId" clId="{97DB5472-1350-45A6-9BB3-F1C0FF547A45}" dt="2024-07-27T03:28:02.722" v="3696" actId="478"/>
          <ac:spMkLst>
            <pc:docMk/>
            <pc:sldMk cId="2397583386" sldId="295"/>
            <ac:spMk id="6" creationId="{2011DD8E-5B47-09D2-5B45-B49DF17A9E0E}"/>
          </ac:spMkLst>
        </pc:spChg>
        <pc:spChg chg="add del mod">
          <ac:chgData name="Shivani Ssatapathy" userId="48d993ff5d8890d4" providerId="LiveId" clId="{97DB5472-1350-45A6-9BB3-F1C0FF547A45}" dt="2024-07-27T03:27:52.076" v="3692" actId="478"/>
          <ac:spMkLst>
            <pc:docMk/>
            <pc:sldMk cId="2397583386" sldId="295"/>
            <ac:spMk id="8" creationId="{7ED40F33-390A-22B6-AAE3-C8FC8C2C19E5}"/>
          </ac:spMkLst>
        </pc:spChg>
        <pc:spChg chg="mod">
          <ac:chgData name="Shivani Ssatapathy" userId="48d993ff5d8890d4" providerId="LiveId" clId="{97DB5472-1350-45A6-9BB3-F1C0FF547A45}" dt="2024-07-27T03:28:16.051" v="3698" actId="1076"/>
          <ac:spMkLst>
            <pc:docMk/>
            <pc:sldMk cId="2397583386" sldId="295"/>
            <ac:spMk id="24" creationId="{A4C5B759-93CB-5B5A-B1D2-2E3C42747C75}"/>
          </ac:spMkLst>
        </pc:spChg>
        <pc:spChg chg="del mod">
          <ac:chgData name="Shivani Ssatapathy" userId="48d993ff5d8890d4" providerId="LiveId" clId="{97DB5472-1350-45A6-9BB3-F1C0FF547A45}" dt="2024-07-27T03:08:50.734" v="3207" actId="478"/>
          <ac:spMkLst>
            <pc:docMk/>
            <pc:sldMk cId="2397583386" sldId="295"/>
            <ac:spMk id="25" creationId="{518B68B6-5284-F036-E87F-9BC3A435A7B3}"/>
          </ac:spMkLst>
        </pc:spChg>
        <pc:picChg chg="add mod modCrop">
          <ac:chgData name="Shivani Ssatapathy" userId="48d993ff5d8890d4" providerId="LiveId" clId="{97DB5472-1350-45A6-9BB3-F1C0FF547A45}" dt="2024-07-27T03:28:09.773" v="3697" actId="1076"/>
          <ac:picMkLst>
            <pc:docMk/>
            <pc:sldMk cId="2397583386" sldId="295"/>
            <ac:picMk id="5" creationId="{1D1696D1-CFB0-C15F-8E70-A6DF86C2EE1B}"/>
          </ac:picMkLst>
        </pc:picChg>
        <pc:picChg chg="del">
          <ac:chgData name="Shivani Ssatapathy" userId="48d993ff5d8890d4" providerId="LiveId" clId="{97DB5472-1350-45A6-9BB3-F1C0FF547A45}" dt="2024-07-27T03:26:12.467" v="3673" actId="478"/>
          <ac:picMkLst>
            <pc:docMk/>
            <pc:sldMk cId="2397583386" sldId="295"/>
            <ac:picMk id="33" creationId="{1D963291-0332-DAB6-6090-6778FC7899BD}"/>
          </ac:picMkLst>
        </pc:picChg>
      </pc:sldChg>
      <pc:sldChg chg="del ord">
        <pc:chgData name="Shivani Ssatapathy" userId="48d993ff5d8890d4" providerId="LiveId" clId="{97DB5472-1350-45A6-9BB3-F1C0FF547A45}" dt="2024-07-27T02:31:36.160" v="1661" actId="47"/>
        <pc:sldMkLst>
          <pc:docMk/>
          <pc:sldMk cId="866533554" sldId="296"/>
        </pc:sldMkLst>
      </pc:sldChg>
      <pc:sldChg chg="addSp delSp modSp mod">
        <pc:chgData name="Shivani Ssatapathy" userId="48d993ff5d8890d4" providerId="LiveId" clId="{97DB5472-1350-45A6-9BB3-F1C0FF547A45}" dt="2024-07-27T03:24:03.822" v="3660" actId="403"/>
        <pc:sldMkLst>
          <pc:docMk/>
          <pc:sldMk cId="2782820852" sldId="297"/>
        </pc:sldMkLst>
        <pc:spChg chg="add del mod">
          <ac:chgData name="Shivani Ssatapathy" userId="48d993ff5d8890d4" providerId="LiveId" clId="{97DB5472-1350-45A6-9BB3-F1C0FF547A45}" dt="2024-07-27T03:22:57.766" v="3644" actId="478"/>
          <ac:spMkLst>
            <pc:docMk/>
            <pc:sldMk cId="2782820852" sldId="297"/>
            <ac:spMk id="10" creationId="{C201FAE3-6496-A1ED-E85E-670D433E17E3}"/>
          </ac:spMkLst>
        </pc:spChg>
        <pc:spChg chg="mod">
          <ac:chgData name="Shivani Ssatapathy" userId="48d993ff5d8890d4" providerId="LiveId" clId="{97DB5472-1350-45A6-9BB3-F1C0FF547A45}" dt="2024-07-27T03:24:03.822" v="3660" actId="403"/>
          <ac:spMkLst>
            <pc:docMk/>
            <pc:sldMk cId="2782820852" sldId="297"/>
            <ac:spMk id="23" creationId="{A4F37AB6-4681-D744-2F89-2949D08676DC}"/>
          </ac:spMkLst>
        </pc:spChg>
        <pc:spChg chg="mod">
          <ac:chgData name="Shivani Ssatapathy" userId="48d993ff5d8890d4" providerId="LiveId" clId="{97DB5472-1350-45A6-9BB3-F1C0FF547A45}" dt="2024-07-27T01:44:45.975" v="81" actId="20577"/>
          <ac:spMkLst>
            <pc:docMk/>
            <pc:sldMk cId="2782820852" sldId="297"/>
            <ac:spMk id="46" creationId="{573C6BA7-6482-170E-AA54-E48D0E3189A7}"/>
          </ac:spMkLst>
        </pc:spChg>
        <pc:spChg chg="mod">
          <ac:chgData name="Shivani Ssatapathy" userId="48d993ff5d8890d4" providerId="LiveId" clId="{97DB5472-1350-45A6-9BB3-F1C0FF547A45}" dt="2024-07-27T03:09:56.431" v="3263" actId="20577"/>
          <ac:spMkLst>
            <pc:docMk/>
            <pc:sldMk cId="2782820852" sldId="297"/>
            <ac:spMk id="48" creationId="{F2D0B361-2E09-FE93-6CC8-24E6C98924E2}"/>
          </ac:spMkLst>
        </pc:spChg>
        <pc:spChg chg="mod">
          <ac:chgData name="Shivani Ssatapathy" userId="48d993ff5d8890d4" providerId="LiveId" clId="{97DB5472-1350-45A6-9BB3-F1C0FF547A45}" dt="2024-07-27T03:12:43.468" v="3483" actId="20577"/>
          <ac:spMkLst>
            <pc:docMk/>
            <pc:sldMk cId="2782820852" sldId="297"/>
            <ac:spMk id="54" creationId="{B1FBB855-FF53-FBE8-B48E-A8B8EE185434}"/>
          </ac:spMkLst>
        </pc:spChg>
        <pc:spChg chg="mod">
          <ac:chgData name="Shivani Ssatapathy" userId="48d993ff5d8890d4" providerId="LiveId" clId="{97DB5472-1350-45A6-9BB3-F1C0FF547A45}" dt="2024-07-27T03:10:42.998" v="3339" actId="14100"/>
          <ac:spMkLst>
            <pc:docMk/>
            <pc:sldMk cId="2782820852" sldId="297"/>
            <ac:spMk id="60" creationId="{A9B4BCDA-047E-ECBF-01CD-30CC5882A2B6}"/>
          </ac:spMkLst>
        </pc:spChg>
        <pc:spChg chg="mod">
          <ac:chgData name="Shivani Ssatapathy" userId="48d993ff5d8890d4" providerId="LiveId" clId="{97DB5472-1350-45A6-9BB3-F1C0FF547A45}" dt="2024-07-27T03:11:33.412" v="3425" actId="20577"/>
          <ac:spMkLst>
            <pc:docMk/>
            <pc:sldMk cId="2782820852" sldId="297"/>
            <ac:spMk id="66" creationId="{70FB1548-6E00-BBA3-20AA-B003415EA613}"/>
          </ac:spMkLst>
        </pc:spChg>
        <pc:picChg chg="add mod modCrop">
          <ac:chgData name="Shivani Ssatapathy" userId="48d993ff5d8890d4" providerId="LiveId" clId="{97DB5472-1350-45A6-9BB3-F1C0FF547A45}" dt="2024-07-27T03:19:33.309" v="3601" actId="14861"/>
          <ac:picMkLst>
            <pc:docMk/>
            <pc:sldMk cId="2782820852" sldId="297"/>
            <ac:picMk id="3" creationId="{7A24A6D1-0385-5758-82B2-0F5E6D696D03}"/>
          </ac:picMkLst>
        </pc:picChg>
        <pc:picChg chg="add mod">
          <ac:chgData name="Shivani Ssatapathy" userId="48d993ff5d8890d4" providerId="LiveId" clId="{97DB5472-1350-45A6-9BB3-F1C0FF547A45}" dt="2024-07-27T03:19:05.184" v="3593" actId="14861"/>
          <ac:picMkLst>
            <pc:docMk/>
            <pc:sldMk cId="2782820852" sldId="297"/>
            <ac:picMk id="6" creationId="{24C3E7CC-A589-306C-5D18-EB28A4B7FC9E}"/>
          </ac:picMkLst>
        </pc:picChg>
        <pc:picChg chg="add mod">
          <ac:chgData name="Shivani Ssatapathy" userId="48d993ff5d8890d4" providerId="LiveId" clId="{97DB5472-1350-45A6-9BB3-F1C0FF547A45}" dt="2024-07-27T03:21:17.298" v="3615" actId="1076"/>
          <ac:picMkLst>
            <pc:docMk/>
            <pc:sldMk cId="2782820852" sldId="297"/>
            <ac:picMk id="8" creationId="{A497CA5B-79D7-F99A-61EA-3C9356109D47}"/>
          </ac:picMkLst>
        </pc:picChg>
        <pc:picChg chg="add mod">
          <ac:chgData name="Shivani Ssatapathy" userId="48d993ff5d8890d4" providerId="LiveId" clId="{97DB5472-1350-45A6-9BB3-F1C0FF547A45}" dt="2024-07-27T03:23:21.617" v="3651" actId="1076"/>
          <ac:picMkLst>
            <pc:docMk/>
            <pc:sldMk cId="2782820852" sldId="297"/>
            <ac:picMk id="9" creationId="{44048CA1-5E2D-8417-2F8B-D6DBCF80CEDF}"/>
          </ac:picMkLst>
        </pc:picChg>
      </pc:sldChg>
      <pc:sldChg chg="addSp delSp modSp new mod ord modClrScheme chgLayout">
        <pc:chgData name="Shivani Ssatapathy" userId="48d993ff5d8890d4" providerId="LiveId" clId="{97DB5472-1350-45A6-9BB3-F1C0FF547A45}" dt="2024-07-27T02:57:30.633" v="2558"/>
        <pc:sldMkLst>
          <pc:docMk/>
          <pc:sldMk cId="733812472" sldId="298"/>
        </pc:sldMkLst>
        <pc:spChg chg="del mod ord">
          <ac:chgData name="Shivani Ssatapathy" userId="48d993ff5d8890d4" providerId="LiveId" clId="{97DB5472-1350-45A6-9BB3-F1C0FF547A45}" dt="2024-07-27T02:31:58.997" v="1667" actId="700"/>
          <ac:spMkLst>
            <pc:docMk/>
            <pc:sldMk cId="733812472" sldId="298"/>
            <ac:spMk id="2" creationId="{8F6188D7-54BB-CA53-582D-ABBE05A78202}"/>
          </ac:spMkLst>
        </pc:spChg>
        <pc:spChg chg="del mod ord">
          <ac:chgData name="Shivani Ssatapathy" userId="48d993ff5d8890d4" providerId="LiveId" clId="{97DB5472-1350-45A6-9BB3-F1C0FF547A45}" dt="2024-07-27T02:31:58.997" v="1667" actId="700"/>
          <ac:spMkLst>
            <pc:docMk/>
            <pc:sldMk cId="733812472" sldId="298"/>
            <ac:spMk id="3" creationId="{7490023C-5C6E-FCF4-743E-DDBFCF118D78}"/>
          </ac:spMkLst>
        </pc:spChg>
        <pc:spChg chg="del">
          <ac:chgData name="Shivani Ssatapathy" userId="48d993ff5d8890d4" providerId="LiveId" clId="{97DB5472-1350-45A6-9BB3-F1C0FF547A45}" dt="2024-07-27T02:31:58.997" v="1667" actId="700"/>
          <ac:spMkLst>
            <pc:docMk/>
            <pc:sldMk cId="733812472" sldId="298"/>
            <ac:spMk id="4" creationId="{7481E886-AD5C-1AB4-F561-AFDA663D9B77}"/>
          </ac:spMkLst>
        </pc:spChg>
        <pc:spChg chg="del mod ord">
          <ac:chgData name="Shivani Ssatapathy" userId="48d993ff5d8890d4" providerId="LiveId" clId="{97DB5472-1350-45A6-9BB3-F1C0FF547A45}" dt="2024-07-27T02:31:58.997" v="1667" actId="700"/>
          <ac:spMkLst>
            <pc:docMk/>
            <pc:sldMk cId="733812472" sldId="298"/>
            <ac:spMk id="5" creationId="{852C2F80-2FBB-F517-98C3-C198BC6EB081}"/>
          </ac:spMkLst>
        </pc:spChg>
        <pc:spChg chg="del mod ord">
          <ac:chgData name="Shivani Ssatapathy" userId="48d993ff5d8890d4" providerId="LiveId" clId="{97DB5472-1350-45A6-9BB3-F1C0FF547A45}" dt="2024-07-27T02:31:58.997" v="1667" actId="700"/>
          <ac:spMkLst>
            <pc:docMk/>
            <pc:sldMk cId="733812472" sldId="298"/>
            <ac:spMk id="6" creationId="{5A9CC987-FF59-57A7-9C72-E7C224E2336D}"/>
          </ac:spMkLst>
        </pc:spChg>
        <pc:spChg chg="del">
          <ac:chgData name="Shivani Ssatapathy" userId="48d993ff5d8890d4" providerId="LiveId" clId="{97DB5472-1350-45A6-9BB3-F1C0FF547A45}" dt="2024-07-27T02:31:58.997" v="1667" actId="700"/>
          <ac:spMkLst>
            <pc:docMk/>
            <pc:sldMk cId="733812472" sldId="298"/>
            <ac:spMk id="7" creationId="{FCDCB1CC-2CDA-5FA2-FB34-F869A9986419}"/>
          </ac:spMkLst>
        </pc:spChg>
        <pc:spChg chg="del mod ord">
          <ac:chgData name="Shivani Ssatapathy" userId="48d993ff5d8890d4" providerId="LiveId" clId="{97DB5472-1350-45A6-9BB3-F1C0FF547A45}" dt="2024-07-27T02:31:58.997" v="1667" actId="700"/>
          <ac:spMkLst>
            <pc:docMk/>
            <pc:sldMk cId="733812472" sldId="298"/>
            <ac:spMk id="8" creationId="{75F502BF-404C-4A70-0B44-37BDD4E6038C}"/>
          </ac:spMkLst>
        </pc:spChg>
        <pc:spChg chg="del mod ord">
          <ac:chgData name="Shivani Ssatapathy" userId="48d993ff5d8890d4" providerId="LiveId" clId="{97DB5472-1350-45A6-9BB3-F1C0FF547A45}" dt="2024-07-27T02:31:58.997" v="1667" actId="700"/>
          <ac:spMkLst>
            <pc:docMk/>
            <pc:sldMk cId="733812472" sldId="298"/>
            <ac:spMk id="9" creationId="{F3A070D4-0ECA-6A80-9CB9-43859AB5F507}"/>
          </ac:spMkLst>
        </pc:spChg>
        <pc:spChg chg="del">
          <ac:chgData name="Shivani Ssatapathy" userId="48d993ff5d8890d4" providerId="LiveId" clId="{97DB5472-1350-45A6-9BB3-F1C0FF547A45}" dt="2024-07-27T02:31:58.997" v="1667" actId="700"/>
          <ac:spMkLst>
            <pc:docMk/>
            <pc:sldMk cId="733812472" sldId="298"/>
            <ac:spMk id="10" creationId="{306998AB-E697-28F8-5B19-6386E8275E84}"/>
          </ac:spMkLst>
        </pc:spChg>
        <pc:spChg chg="del">
          <ac:chgData name="Shivani Ssatapathy" userId="48d993ff5d8890d4" providerId="LiveId" clId="{97DB5472-1350-45A6-9BB3-F1C0FF547A45}" dt="2024-07-27T02:31:58.997" v="1667" actId="700"/>
          <ac:spMkLst>
            <pc:docMk/>
            <pc:sldMk cId="733812472" sldId="298"/>
            <ac:spMk id="11" creationId="{4D742057-E3DC-C7EC-4931-369AF39BDEBE}"/>
          </ac:spMkLst>
        </pc:spChg>
        <pc:spChg chg="del">
          <ac:chgData name="Shivani Ssatapathy" userId="48d993ff5d8890d4" providerId="LiveId" clId="{97DB5472-1350-45A6-9BB3-F1C0FF547A45}" dt="2024-07-27T02:31:58.997" v="1667" actId="700"/>
          <ac:spMkLst>
            <pc:docMk/>
            <pc:sldMk cId="733812472" sldId="298"/>
            <ac:spMk id="12" creationId="{0E382E10-FE33-1367-BE3E-E225DEB52148}"/>
          </ac:spMkLst>
        </pc:spChg>
        <pc:spChg chg="del">
          <ac:chgData name="Shivani Ssatapathy" userId="48d993ff5d8890d4" providerId="LiveId" clId="{97DB5472-1350-45A6-9BB3-F1C0FF547A45}" dt="2024-07-27T02:31:58.997" v="1667" actId="700"/>
          <ac:spMkLst>
            <pc:docMk/>
            <pc:sldMk cId="733812472" sldId="298"/>
            <ac:spMk id="13" creationId="{2009AEF2-4827-B088-A520-56FA01021EE7}"/>
          </ac:spMkLst>
        </pc:spChg>
        <pc:spChg chg="del">
          <ac:chgData name="Shivani Ssatapathy" userId="48d993ff5d8890d4" providerId="LiveId" clId="{97DB5472-1350-45A6-9BB3-F1C0FF547A45}" dt="2024-07-27T02:31:58.997" v="1667" actId="700"/>
          <ac:spMkLst>
            <pc:docMk/>
            <pc:sldMk cId="733812472" sldId="298"/>
            <ac:spMk id="14" creationId="{B978B0A9-A293-0FD6-A58B-BD0746561ECE}"/>
          </ac:spMkLst>
        </pc:spChg>
        <pc:spChg chg="mod ord">
          <ac:chgData name="Shivani Ssatapathy" userId="48d993ff5d8890d4" providerId="LiveId" clId="{97DB5472-1350-45A6-9BB3-F1C0FF547A45}" dt="2024-07-27T02:31:58.997" v="1667" actId="700"/>
          <ac:spMkLst>
            <pc:docMk/>
            <pc:sldMk cId="733812472" sldId="298"/>
            <ac:spMk id="15" creationId="{343281AC-9DD6-DB5D-14FC-C4ADA837BBFE}"/>
          </ac:spMkLst>
        </pc:spChg>
        <pc:spChg chg="mod ord">
          <ac:chgData name="Shivani Ssatapathy" userId="48d993ff5d8890d4" providerId="LiveId" clId="{97DB5472-1350-45A6-9BB3-F1C0FF547A45}" dt="2024-07-27T02:31:58.997" v="1667" actId="700"/>
          <ac:spMkLst>
            <pc:docMk/>
            <pc:sldMk cId="733812472" sldId="298"/>
            <ac:spMk id="16" creationId="{2B911E98-2F87-03A0-C987-B3FA06CC9E79}"/>
          </ac:spMkLst>
        </pc:spChg>
        <pc:spChg chg="mod ord">
          <ac:chgData name="Shivani Ssatapathy" userId="48d993ff5d8890d4" providerId="LiveId" clId="{97DB5472-1350-45A6-9BB3-F1C0FF547A45}" dt="2024-07-27T02:31:58.997" v="1667" actId="700"/>
          <ac:spMkLst>
            <pc:docMk/>
            <pc:sldMk cId="733812472" sldId="298"/>
            <ac:spMk id="17" creationId="{84358020-41F8-685B-B332-DD0468E37E4D}"/>
          </ac:spMkLst>
        </pc:spChg>
        <pc:spChg chg="add mod ord">
          <ac:chgData name="Shivani Ssatapathy" userId="48d993ff5d8890d4" providerId="LiveId" clId="{97DB5472-1350-45A6-9BB3-F1C0FF547A45}" dt="2024-07-27T02:37:08.496" v="1837" actId="113"/>
          <ac:spMkLst>
            <pc:docMk/>
            <pc:sldMk cId="733812472" sldId="298"/>
            <ac:spMk id="18" creationId="{43788432-4E22-698B-F604-2BFCC94CD653}"/>
          </ac:spMkLst>
        </pc:spChg>
        <pc:spChg chg="add del mod ord">
          <ac:chgData name="Shivani Ssatapathy" userId="48d993ff5d8890d4" providerId="LiveId" clId="{97DB5472-1350-45A6-9BB3-F1C0FF547A45}" dt="2024-07-27T02:39:34.462" v="1927" actId="21"/>
          <ac:spMkLst>
            <pc:docMk/>
            <pc:sldMk cId="733812472" sldId="298"/>
            <ac:spMk id="19" creationId="{9C7AFE75-56B9-E1A9-38C6-D9C716D9258B}"/>
          </ac:spMkLst>
        </pc:spChg>
        <pc:spChg chg="add mod ord">
          <ac:chgData name="Shivani Ssatapathy" userId="48d993ff5d8890d4" providerId="LiveId" clId="{97DB5472-1350-45A6-9BB3-F1C0FF547A45}" dt="2024-07-27T02:35:56.724" v="1823" actId="3064"/>
          <ac:spMkLst>
            <pc:docMk/>
            <pc:sldMk cId="733812472" sldId="298"/>
            <ac:spMk id="20" creationId="{FC046835-1923-0F0E-8BD7-68A825C89078}"/>
          </ac:spMkLst>
        </pc:spChg>
        <pc:spChg chg="add mod ord">
          <ac:chgData name="Shivani Ssatapathy" userId="48d993ff5d8890d4" providerId="LiveId" clId="{97DB5472-1350-45A6-9BB3-F1C0FF547A45}" dt="2024-07-27T02:36:04.690" v="1831" actId="3064"/>
          <ac:spMkLst>
            <pc:docMk/>
            <pc:sldMk cId="733812472" sldId="298"/>
            <ac:spMk id="21" creationId="{8A63E55A-A5B2-275E-C554-45CFB26C57E0}"/>
          </ac:spMkLst>
        </pc:spChg>
        <pc:spChg chg="add mod ord">
          <ac:chgData name="Shivani Ssatapathy" userId="48d993ff5d8890d4" providerId="LiveId" clId="{97DB5472-1350-45A6-9BB3-F1C0FF547A45}" dt="2024-07-27T02:35:28.659" v="1811" actId="3064"/>
          <ac:spMkLst>
            <pc:docMk/>
            <pc:sldMk cId="733812472" sldId="298"/>
            <ac:spMk id="22" creationId="{C12DF32E-9E0A-277E-AB6B-73A7F48692FA}"/>
          </ac:spMkLst>
        </pc:spChg>
        <pc:spChg chg="add mod ord">
          <ac:chgData name="Shivani Ssatapathy" userId="48d993ff5d8890d4" providerId="LiveId" clId="{97DB5472-1350-45A6-9BB3-F1C0FF547A45}" dt="2024-07-27T02:35:14.727" v="1799" actId="3064"/>
          <ac:spMkLst>
            <pc:docMk/>
            <pc:sldMk cId="733812472" sldId="298"/>
            <ac:spMk id="23" creationId="{45C39D29-FC64-E2E4-6E45-D37957223FC2}"/>
          </ac:spMkLst>
        </pc:spChg>
        <pc:spChg chg="add del mod">
          <ac:chgData name="Shivani Ssatapathy" userId="48d993ff5d8890d4" providerId="LiveId" clId="{97DB5472-1350-45A6-9BB3-F1C0FF547A45}" dt="2024-07-27T02:38:17.440" v="1859" actId="478"/>
          <ac:spMkLst>
            <pc:docMk/>
            <pc:sldMk cId="733812472" sldId="298"/>
            <ac:spMk id="25" creationId="{72D7CFF2-64B4-9EF1-9D17-F8705913E71C}"/>
          </ac:spMkLst>
        </pc:spChg>
        <pc:spChg chg="add mod">
          <ac:chgData name="Shivani Ssatapathy" userId="48d993ff5d8890d4" providerId="LiveId" clId="{97DB5472-1350-45A6-9BB3-F1C0FF547A45}" dt="2024-07-27T02:48:04.622" v="2315" actId="1076"/>
          <ac:spMkLst>
            <pc:docMk/>
            <pc:sldMk cId="733812472" sldId="298"/>
            <ac:spMk id="26" creationId="{80EBF4BC-9F6A-C1B9-C2AF-F2430C99944F}"/>
          </ac:spMkLst>
        </pc:spChg>
        <pc:spChg chg="add mod">
          <ac:chgData name="Shivani Ssatapathy" userId="48d993ff5d8890d4" providerId="LiveId" clId="{97DB5472-1350-45A6-9BB3-F1C0FF547A45}" dt="2024-07-27T02:51:30.047" v="2350" actId="1076"/>
          <ac:spMkLst>
            <pc:docMk/>
            <pc:sldMk cId="733812472" sldId="298"/>
            <ac:spMk id="27" creationId="{143F0AA8-2845-979A-A317-DBE9954CB3C2}"/>
          </ac:spMkLst>
        </pc:spChg>
        <pc:spChg chg="add mod">
          <ac:chgData name="Shivani Ssatapathy" userId="48d993ff5d8890d4" providerId="LiveId" clId="{97DB5472-1350-45A6-9BB3-F1C0FF547A45}" dt="2024-07-27T02:51:47.623" v="2353" actId="1076"/>
          <ac:spMkLst>
            <pc:docMk/>
            <pc:sldMk cId="733812472" sldId="298"/>
            <ac:spMk id="28" creationId="{A240AFFB-B50E-110F-9754-869A157BBD61}"/>
          </ac:spMkLst>
        </pc:spChg>
        <pc:spChg chg="add del mod">
          <ac:chgData name="Shivani Ssatapathy" userId="48d993ff5d8890d4" providerId="LiveId" clId="{97DB5472-1350-45A6-9BB3-F1C0FF547A45}" dt="2024-07-27T02:56:34.689" v="2489" actId="20577"/>
          <ac:spMkLst>
            <pc:docMk/>
            <pc:sldMk cId="733812472" sldId="298"/>
            <ac:spMk id="29" creationId="{3B8D3487-B075-BE0E-0D03-788263364287}"/>
          </ac:spMkLst>
        </pc:spChg>
        <pc:spChg chg="add del mod">
          <ac:chgData name="Shivani Ssatapathy" userId="48d993ff5d8890d4" providerId="LiveId" clId="{97DB5472-1350-45A6-9BB3-F1C0FF547A45}" dt="2024-07-27T02:57:04.926" v="2554"/>
          <ac:spMkLst>
            <pc:docMk/>
            <pc:sldMk cId="733812472" sldId="298"/>
            <ac:spMk id="30" creationId="{9295FE4C-A1AE-4292-ABE4-CBCCEB67F07F}"/>
          </ac:spMkLst>
        </pc:spChg>
      </pc:sldChg>
      <pc:sldChg chg="addSp delSp modSp add del mod modClrScheme chgLayout">
        <pc:chgData name="Shivani Ssatapathy" userId="48d993ff5d8890d4" providerId="LiveId" clId="{97DB5472-1350-45A6-9BB3-F1C0FF547A45}" dt="2024-07-27T01:56:19.133" v="189" actId="2890"/>
        <pc:sldMkLst>
          <pc:docMk/>
          <pc:sldMk cId="3758880708" sldId="298"/>
        </pc:sldMkLst>
        <pc:spChg chg="mod ord">
          <ac:chgData name="Shivani Ssatapathy" userId="48d993ff5d8890d4" providerId="LiveId" clId="{97DB5472-1350-45A6-9BB3-F1C0FF547A45}" dt="2024-07-27T01:56:18.426" v="188" actId="700"/>
          <ac:spMkLst>
            <pc:docMk/>
            <pc:sldMk cId="3758880708" sldId="298"/>
            <ac:spMk id="2" creationId="{6E47F9DE-790E-73FB-5997-D28667522E25}"/>
          </ac:spMkLst>
        </pc:spChg>
        <pc:spChg chg="mod ord">
          <ac:chgData name="Shivani Ssatapathy" userId="48d993ff5d8890d4" providerId="LiveId" clId="{97DB5472-1350-45A6-9BB3-F1C0FF547A45}" dt="2024-07-27T01:56:18.426" v="188" actId="700"/>
          <ac:spMkLst>
            <pc:docMk/>
            <pc:sldMk cId="3758880708" sldId="298"/>
            <ac:spMk id="3" creationId="{B334037D-4CE3-17DC-7A2A-64E8120A9B43}"/>
          </ac:spMkLst>
        </pc:spChg>
        <pc:spChg chg="mod ord">
          <ac:chgData name="Shivani Ssatapathy" userId="48d993ff5d8890d4" providerId="LiveId" clId="{97DB5472-1350-45A6-9BB3-F1C0FF547A45}" dt="2024-07-27T01:56:18.426" v="188" actId="700"/>
          <ac:spMkLst>
            <pc:docMk/>
            <pc:sldMk cId="3758880708" sldId="298"/>
            <ac:spMk id="4" creationId="{D365AE64-060D-5DA2-F1C8-F32CD8298C8D}"/>
          </ac:spMkLst>
        </pc:spChg>
        <pc:spChg chg="add del mod ord">
          <ac:chgData name="Shivani Ssatapathy" userId="48d993ff5d8890d4" providerId="LiveId" clId="{97DB5472-1350-45A6-9BB3-F1C0FF547A45}" dt="2024-07-27T01:56:18.426" v="188" actId="700"/>
          <ac:spMkLst>
            <pc:docMk/>
            <pc:sldMk cId="3758880708" sldId="298"/>
            <ac:spMk id="5" creationId="{61075A1C-1546-7163-D686-5E80AF706EB1}"/>
          </ac:spMkLst>
        </pc:spChg>
        <pc:spChg chg="add del mod ord">
          <ac:chgData name="Shivani Ssatapathy" userId="48d993ff5d8890d4" providerId="LiveId" clId="{97DB5472-1350-45A6-9BB3-F1C0FF547A45}" dt="2024-07-27T01:56:18.426" v="188" actId="700"/>
          <ac:spMkLst>
            <pc:docMk/>
            <pc:sldMk cId="3758880708" sldId="298"/>
            <ac:spMk id="6" creationId="{77701A3C-1352-178B-8932-AB798FD2055B}"/>
          </ac:spMkLst>
        </pc:spChg>
        <pc:spChg chg="add del mod ord">
          <ac:chgData name="Shivani Ssatapathy" userId="48d993ff5d8890d4" providerId="LiveId" clId="{97DB5472-1350-45A6-9BB3-F1C0FF547A45}" dt="2024-07-27T01:56:18.426" v="188" actId="700"/>
          <ac:spMkLst>
            <pc:docMk/>
            <pc:sldMk cId="3758880708" sldId="298"/>
            <ac:spMk id="7" creationId="{41EFED73-DF3C-082A-E17D-7E9F3EB552C8}"/>
          </ac:spMkLst>
        </pc:spChg>
        <pc:spChg chg="add del mod ord">
          <ac:chgData name="Shivani Ssatapathy" userId="48d993ff5d8890d4" providerId="LiveId" clId="{97DB5472-1350-45A6-9BB3-F1C0FF547A45}" dt="2024-07-27T01:56:18.426" v="188" actId="700"/>
          <ac:spMkLst>
            <pc:docMk/>
            <pc:sldMk cId="3758880708" sldId="298"/>
            <ac:spMk id="8" creationId="{0EAC5E89-6FFE-D818-F341-A22C6919F266}"/>
          </ac:spMkLst>
        </pc:spChg>
        <pc:spChg chg="add del mod ord">
          <ac:chgData name="Shivani Ssatapathy" userId="48d993ff5d8890d4" providerId="LiveId" clId="{97DB5472-1350-45A6-9BB3-F1C0FF547A45}" dt="2024-07-27T01:56:18.426" v="188" actId="700"/>
          <ac:spMkLst>
            <pc:docMk/>
            <pc:sldMk cId="3758880708" sldId="298"/>
            <ac:spMk id="9" creationId="{24AE28A1-9985-7A18-9B3C-16272EB15DF7}"/>
          </ac:spMkLst>
        </pc:spChg>
        <pc:spChg chg="add del mod ord">
          <ac:chgData name="Shivani Ssatapathy" userId="48d993ff5d8890d4" providerId="LiveId" clId="{97DB5472-1350-45A6-9BB3-F1C0FF547A45}" dt="2024-07-27T01:56:18.426" v="188" actId="700"/>
          <ac:spMkLst>
            <pc:docMk/>
            <pc:sldMk cId="3758880708" sldId="298"/>
            <ac:spMk id="10" creationId="{2C517106-8FED-A376-7421-0FCC8FE90D47}"/>
          </ac:spMkLst>
        </pc:spChg>
        <pc:spChg chg="add del mod ord">
          <ac:chgData name="Shivani Ssatapathy" userId="48d993ff5d8890d4" providerId="LiveId" clId="{97DB5472-1350-45A6-9BB3-F1C0FF547A45}" dt="2024-07-27T01:56:18.426" v="188" actId="700"/>
          <ac:spMkLst>
            <pc:docMk/>
            <pc:sldMk cId="3758880708" sldId="298"/>
            <ac:spMk id="11" creationId="{065A06C0-B5E3-9341-89DF-A2F3C88BBAD0}"/>
          </ac:spMkLst>
        </pc:spChg>
        <pc:spChg chg="add del mod ord">
          <ac:chgData name="Shivani Ssatapathy" userId="48d993ff5d8890d4" providerId="LiveId" clId="{97DB5472-1350-45A6-9BB3-F1C0FF547A45}" dt="2024-07-27T01:56:18.426" v="188" actId="700"/>
          <ac:spMkLst>
            <pc:docMk/>
            <pc:sldMk cId="3758880708" sldId="298"/>
            <ac:spMk id="12" creationId="{F2DF85A9-987B-852C-1787-FAC40A1BA4D0}"/>
          </ac:spMkLst>
        </pc:spChg>
        <pc:spChg chg="mod ord">
          <ac:chgData name="Shivani Ssatapathy" userId="48d993ff5d8890d4" providerId="LiveId" clId="{97DB5472-1350-45A6-9BB3-F1C0FF547A45}" dt="2024-07-27T01:56:18.426" v="188" actId="700"/>
          <ac:spMkLst>
            <pc:docMk/>
            <pc:sldMk cId="3758880708" sldId="298"/>
            <ac:spMk id="17" creationId="{135DEC17-7793-A28F-6420-878EDB94ED9C}"/>
          </ac:spMkLst>
        </pc:spChg>
        <pc:spChg chg="add del mod ord">
          <ac:chgData name="Shivani Ssatapathy" userId="48d993ff5d8890d4" providerId="LiveId" clId="{97DB5472-1350-45A6-9BB3-F1C0FF547A45}" dt="2024-07-27T01:56:18.426" v="188" actId="700"/>
          <ac:spMkLst>
            <pc:docMk/>
            <pc:sldMk cId="3758880708" sldId="298"/>
            <ac:spMk id="23" creationId="{4DFC0C86-9A26-4597-A5A9-1C8BEEB3CFDC}"/>
          </ac:spMkLst>
        </pc:spChg>
        <pc:spChg chg="add del mod ord">
          <ac:chgData name="Shivani Ssatapathy" userId="48d993ff5d8890d4" providerId="LiveId" clId="{97DB5472-1350-45A6-9BB3-F1C0FF547A45}" dt="2024-07-27T01:56:18.426" v="188" actId="700"/>
          <ac:spMkLst>
            <pc:docMk/>
            <pc:sldMk cId="3758880708" sldId="298"/>
            <ac:spMk id="24" creationId="{6632CF5C-E61A-FEEC-A6E2-DEA7FC7726AD}"/>
          </ac:spMkLst>
        </pc:spChg>
        <pc:spChg chg="add del mod ord">
          <ac:chgData name="Shivani Ssatapathy" userId="48d993ff5d8890d4" providerId="LiveId" clId="{97DB5472-1350-45A6-9BB3-F1C0FF547A45}" dt="2024-07-27T01:56:18.426" v="188" actId="700"/>
          <ac:spMkLst>
            <pc:docMk/>
            <pc:sldMk cId="3758880708" sldId="298"/>
            <ac:spMk id="25" creationId="{CFB78194-43B5-2445-1219-901817423DDF}"/>
          </ac:spMkLst>
        </pc:spChg>
        <pc:spChg chg="add del mod ord">
          <ac:chgData name="Shivani Ssatapathy" userId="48d993ff5d8890d4" providerId="LiveId" clId="{97DB5472-1350-45A6-9BB3-F1C0FF547A45}" dt="2024-07-27T01:56:18.426" v="188" actId="700"/>
          <ac:spMkLst>
            <pc:docMk/>
            <pc:sldMk cId="3758880708" sldId="298"/>
            <ac:spMk id="26" creationId="{E9C5C092-67F5-34BB-7CB6-EE805E87CD9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7/27/2024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pexels.com/photo/apple-iphone-desk-office-1147/" TargetMode="External"/><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hyperlink" Target="https://pixabay.com/en/resume-cv-hr-job-experience-2296951/" TargetMode="External"/><Relationship Id="rId3" Type="http://schemas.openxmlformats.org/officeDocument/2006/relationships/image" Target="../media/image4.jp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hyperlink" Target="https://pixabay.com/de/interview-job-icon-job-interview-1018333/" TargetMode="External"/><Relationship Id="rId5" Type="http://schemas.openxmlformats.org/officeDocument/2006/relationships/image" Target="../media/image5.png"/><Relationship Id="rId10" Type="http://schemas.openxmlformats.org/officeDocument/2006/relationships/hyperlink" Target="https://freepngimg.com/png/35983-work-transparent-image" TargetMode="External"/><Relationship Id="rId4" Type="http://schemas.openxmlformats.org/officeDocument/2006/relationships/hyperlink" Target="https://www.vecteezy.com/free-vector/dashboard-icon" TargetMode="External"/><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 Id="rId5" Type="http://schemas.openxmlformats.org/officeDocument/2006/relationships/image" Target="../media/image15.jpg"/><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3" Type="http://schemas.openxmlformats.org/officeDocument/2006/relationships/hyperlink" Target="https://www.pngall.com/thank-you-png/" TargetMode="External"/><Relationship Id="rId2" Type="http://schemas.openxmlformats.org/officeDocument/2006/relationships/image" Target="../media/image16.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463040" y="1719072"/>
            <a:ext cx="4873752" cy="1709928"/>
          </a:xfrm>
        </p:spPr>
        <p:txBody>
          <a:bodyPr/>
          <a:lstStyle/>
          <a:p>
            <a:r>
              <a:rPr lang="en-US" b="1" dirty="0"/>
              <a:t>StudyBuddy</a:t>
            </a:r>
            <a:br>
              <a:rPr lang="en-US" dirty="0"/>
            </a:br>
            <a:endParaRPr lang="en-US" dirty="0"/>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1463040" y="2574036"/>
            <a:ext cx="4873752" cy="630936"/>
          </a:xfrm>
        </p:spPr>
        <p:txBody>
          <a:bodyPr/>
          <a:lstStyle/>
          <a:p>
            <a:r>
              <a:rPr lang="en-US" sz="2400" dirty="0"/>
              <a:t>BECOME JOB READY</a:t>
            </a:r>
          </a:p>
          <a:p>
            <a:endParaRPr lang="en-US" dirty="0"/>
          </a:p>
        </p:txBody>
      </p:sp>
      <p:sp>
        <p:nvSpPr>
          <p:cNvPr id="2" name="Subtitle 25">
            <a:extLst>
              <a:ext uri="{FF2B5EF4-FFF2-40B4-BE49-F238E27FC236}">
                <a16:creationId xmlns:a16="http://schemas.microsoft.com/office/drawing/2014/main" id="{463E8C6D-15F9-CD93-5485-01E2E619AC61}"/>
              </a:ext>
            </a:extLst>
          </p:cNvPr>
          <p:cNvSpPr txBox="1">
            <a:spLocks/>
          </p:cNvSpPr>
          <p:nvPr/>
        </p:nvSpPr>
        <p:spPr>
          <a:xfrm>
            <a:off x="1463040" y="3632823"/>
            <a:ext cx="4873752" cy="2322821"/>
          </a:xfrm>
          <a:prstGeom prst="rect">
            <a:avLst/>
          </a:prstGeom>
        </p:spPr>
        <p:txBody>
          <a:bodyPr vert="horz" lIns="91440" tIns="45720" rIns="91440" bIns="45720" rtlCol="0">
            <a:noAutofit/>
          </a:bodyPr>
          <a:lstStyle>
            <a:lvl1pPr marL="54864" indent="0" algn="l" defTabSz="914400" rtl="0" eaLnBrk="1" latinLnBrk="0" hangingPunct="1">
              <a:lnSpc>
                <a:spcPct val="120000"/>
              </a:lnSpc>
              <a:spcBef>
                <a:spcPts val="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00" b="1" dirty="0"/>
              <a:t>TEAM : </a:t>
            </a:r>
            <a:r>
              <a:rPr lang="en-US" sz="2400" b="1" dirty="0" err="1"/>
              <a:t>The_Loosers</a:t>
            </a:r>
            <a:endParaRPr lang="en-US" sz="2400" b="1" dirty="0"/>
          </a:p>
          <a:p>
            <a:pPr marL="397764" indent="-342900">
              <a:buFont typeface="Arial" panose="020B0604020202020204" pitchFamily="34" charset="0"/>
              <a:buChar char="•"/>
            </a:pPr>
            <a:r>
              <a:rPr lang="en-US" dirty="0"/>
              <a:t>ABHISHEK KUMAR</a:t>
            </a:r>
          </a:p>
          <a:p>
            <a:pPr marL="397764" indent="-342900">
              <a:buFont typeface="Arial" panose="020B0604020202020204" pitchFamily="34" charset="0"/>
              <a:buChar char="•"/>
            </a:pPr>
            <a:r>
              <a:rPr lang="en-US" dirty="0"/>
              <a:t>K SHREE CHARAN  (Leader)</a:t>
            </a:r>
          </a:p>
          <a:p>
            <a:pPr marL="397764" indent="-342900">
              <a:buFont typeface="Arial" panose="020B0604020202020204" pitchFamily="34" charset="0"/>
              <a:buChar char="•"/>
            </a:pPr>
            <a:r>
              <a:rPr lang="en-US" dirty="0"/>
              <a:t>SHIVANI SATAPTHY</a:t>
            </a:r>
          </a:p>
          <a:p>
            <a:pPr marL="397764" indent="-342900">
              <a:buFont typeface="Arial" panose="020B0604020202020204" pitchFamily="34" charset="0"/>
              <a:buChar char="•"/>
            </a:pPr>
            <a:r>
              <a:rPr lang="en-US" dirty="0"/>
              <a:t>SUSHIL KUMAR VERMA</a:t>
            </a:r>
          </a:p>
        </p:txBody>
      </p:sp>
      <p:pic>
        <p:nvPicPr>
          <p:cNvPr id="12" name="Picture Placeholder 11">
            <a:extLst>
              <a:ext uri="{FF2B5EF4-FFF2-40B4-BE49-F238E27FC236}">
                <a16:creationId xmlns:a16="http://schemas.microsoft.com/office/drawing/2014/main" id="{97F0BAF6-D729-8583-3F12-08BDE2C126AF}"/>
              </a:ext>
            </a:extLst>
          </p:cNvPr>
          <p:cNvPicPr>
            <a:picLocks noGrp="1" noChangeAspect="1"/>
          </p:cNvPicPr>
          <p:nvPr>
            <p:ph type="pic" sz="quarter" idx="10"/>
          </p:nvPr>
        </p:nvPicPr>
        <p:blipFill rotWithShape="1">
          <a:blip r:embed="rId2"/>
          <a:srcRect l="15786" t="20831" r="18250" b="19594"/>
          <a:stretch/>
        </p:blipFill>
        <p:spPr>
          <a:xfrm>
            <a:off x="6611524" y="1487817"/>
            <a:ext cx="4117436" cy="3718560"/>
          </a:xfrm>
          <a:effectLst>
            <a:softEdge rad="0"/>
          </a:effectLst>
        </p:spPr>
      </p:pic>
    </p:spTree>
    <p:extLst>
      <p:ext uri="{BB962C8B-B14F-4D97-AF65-F5344CB8AC3E}">
        <p14:creationId xmlns:p14="http://schemas.microsoft.com/office/powerpoint/2010/main" val="4097023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668595" y="951767"/>
            <a:ext cx="6843250" cy="480793"/>
          </a:xfrm>
        </p:spPr>
        <p:txBody>
          <a:bodyPr/>
          <a:lstStyle/>
          <a:p>
            <a:pPr algn="ctr"/>
            <a:r>
              <a:rPr lang="en-US" sz="3200" b="1" dirty="0">
                <a:sym typeface="DM Sans Medium"/>
              </a:rPr>
              <a:t>The gap between education and employment</a:t>
            </a:r>
            <a:br>
              <a:rPr lang="en-US" sz="2300" dirty="0">
                <a:sym typeface="DM Sans Medium"/>
              </a:rPr>
            </a:br>
            <a:endParaRPr lang="en-US" sz="2300"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993548" y="1912061"/>
            <a:ext cx="6193343" cy="3794258"/>
          </a:xfrm>
        </p:spPr>
        <p:txBody>
          <a:bodyPr/>
          <a:lstStyle/>
          <a:p>
            <a:r>
              <a:rPr lang="en-US" dirty="0"/>
              <a:t>Embarking on a successful career journey involves navigating numerous challenges related to time and resources. The vast array of information, combined with the lack of personalized learning paths, can be overwhelming, while the complexities of interview preparation add to the difficulty. Job seekers often face the tedious task of finding relevant opportunities, hackathons, and lectures, compounded by fragmented resources and insufficient guidance. Additionally, the process of building an effective resume that meets modern Applicant Tracking System (ATS) standards presents a significant hurdle, often causing qualified candidates to be overlooked. To address these issues, there is a pressing need for an integrated platform that offers comprehensive solutions, streamlining learning, interview preparation, job discovery, and resume optimization.</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2</a:t>
            </a:fld>
            <a:endParaRPr lang="en-US" dirty="0"/>
          </a:p>
        </p:txBody>
      </p:sp>
      <p:pic>
        <p:nvPicPr>
          <p:cNvPr id="14" name="Picture Placeholder 13">
            <a:extLst>
              <a:ext uri="{FF2B5EF4-FFF2-40B4-BE49-F238E27FC236}">
                <a16:creationId xmlns:a16="http://schemas.microsoft.com/office/drawing/2014/main" id="{4AF45879-A2DB-87BF-F999-6ABDEFAE0ABA}"/>
              </a:ext>
            </a:extLst>
          </p:cNvPr>
          <p:cNvPicPr>
            <a:picLocks noGrp="1" noChangeAspect="1"/>
          </p:cNvPicPr>
          <p:nvPr>
            <p:ph type="pic" sz="quarter" idx="13"/>
          </p:nvPr>
        </p:nvPicPr>
        <p:blipFill rotWithShape="1">
          <a:blip r:embed="rId2">
            <a:extLst>
              <a:ext uri="{837473B0-CC2E-450A-ABE3-18F120FF3D39}">
                <a1611:picAttrSrcUrl xmlns:a1611="http://schemas.microsoft.com/office/drawing/2016/11/main" r:id="rId3"/>
              </a:ext>
            </a:extLst>
          </a:blip>
          <a:srcRect l="36793" r="25337"/>
          <a:stretch/>
        </p:blipFill>
        <p:spPr>
          <a:xfrm>
            <a:off x="8296275" y="0"/>
            <a:ext cx="3895725" cy="6858000"/>
          </a:xfrm>
          <a:prstGeom prst="rect">
            <a:avLst/>
          </a:prstGeom>
        </p:spPr>
      </p:pic>
    </p:spTree>
    <p:extLst>
      <p:ext uri="{BB962C8B-B14F-4D97-AF65-F5344CB8AC3E}">
        <p14:creationId xmlns:p14="http://schemas.microsoft.com/office/powerpoint/2010/main" val="378000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title"/>
          </p:nvPr>
        </p:nvSpPr>
        <p:spPr>
          <a:xfrm>
            <a:off x="-1" y="648182"/>
            <a:ext cx="4190035" cy="4966234"/>
          </a:xfrm>
        </p:spPr>
        <p:txBody>
          <a:bodyPr anchor="ctr">
            <a:normAutofit/>
          </a:bodyPr>
          <a:lstStyle/>
          <a:p>
            <a:pPr algn="ctr"/>
            <a:r>
              <a:rPr lang="en-US" sz="6600" b="1" dirty="0"/>
              <a:t>KEY FEATURES</a:t>
            </a:r>
          </a:p>
        </p:txBody>
      </p:sp>
      <p:sp>
        <p:nvSpPr>
          <p:cNvPr id="42" name="Text Placeholder 3">
            <a:extLst>
              <a:ext uri="{FF2B5EF4-FFF2-40B4-BE49-F238E27FC236}">
                <a16:creationId xmlns:a16="http://schemas.microsoft.com/office/drawing/2014/main" id="{C39214C6-F25B-E2D5-AD68-4385930ACBB4}"/>
              </a:ext>
            </a:extLst>
          </p:cNvPr>
          <p:cNvSpPr>
            <a:spLocks noGrp="1"/>
          </p:cNvSpPr>
          <p:nvPr>
            <p:ph type="body" sz="quarter" idx="15"/>
          </p:nvPr>
        </p:nvSpPr>
        <p:spPr>
          <a:xfrm>
            <a:off x="5769864" y="457200"/>
            <a:ext cx="5330258" cy="323442"/>
          </a:xfrm>
        </p:spPr>
        <p:txBody>
          <a:bodyPr/>
          <a:lstStyle/>
          <a:p>
            <a:r>
              <a:rPr lang="en-US" b="1" dirty="0"/>
              <a:t>PERSONALISED LEARNING ROADMAPS</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body" sz="quarter" idx="20"/>
          </p:nvPr>
        </p:nvSpPr>
        <p:spPr>
          <a:xfrm>
            <a:off x="5769864" y="780642"/>
            <a:ext cx="5029200" cy="338328"/>
          </a:xfrm>
        </p:spPr>
        <p:txBody>
          <a:bodyPr>
            <a:normAutofit/>
          </a:bodyPr>
          <a:lstStyle/>
          <a:p>
            <a:r>
              <a:rPr lang="en-US" dirty="0"/>
              <a:t>Achieve end goal as per your time duration and level preferences</a:t>
            </a:r>
          </a:p>
        </p:txBody>
      </p:sp>
      <p:sp>
        <p:nvSpPr>
          <p:cNvPr id="46" name="Text Placeholder 6">
            <a:extLst>
              <a:ext uri="{FF2B5EF4-FFF2-40B4-BE49-F238E27FC236}">
                <a16:creationId xmlns:a16="http://schemas.microsoft.com/office/drawing/2014/main" id="{573C6BA7-6482-170E-AA54-E48D0E3189A7}"/>
              </a:ext>
            </a:extLst>
          </p:cNvPr>
          <p:cNvSpPr>
            <a:spLocks noGrp="1"/>
          </p:cNvSpPr>
          <p:nvPr>
            <p:ph type="body" sz="quarter" idx="16"/>
          </p:nvPr>
        </p:nvSpPr>
        <p:spPr>
          <a:xfrm>
            <a:off x="5769864" y="1746504"/>
            <a:ext cx="5330258" cy="323442"/>
          </a:xfrm>
        </p:spPr>
        <p:txBody>
          <a:bodyPr/>
          <a:lstStyle/>
          <a:p>
            <a:r>
              <a:rPr lang="en-US" b="1" dirty="0"/>
              <a:t>STUDENT DASHBOARD</a:t>
            </a:r>
          </a:p>
        </p:txBody>
      </p:sp>
      <p:sp>
        <p:nvSpPr>
          <p:cNvPr id="48" name="Text Placeholder 7">
            <a:extLst>
              <a:ext uri="{FF2B5EF4-FFF2-40B4-BE49-F238E27FC236}">
                <a16:creationId xmlns:a16="http://schemas.microsoft.com/office/drawing/2014/main" id="{F2D0B361-2E09-FE93-6CC8-24E6C98924E2}"/>
              </a:ext>
            </a:extLst>
          </p:cNvPr>
          <p:cNvSpPr>
            <a:spLocks noGrp="1"/>
          </p:cNvSpPr>
          <p:nvPr>
            <p:ph type="body" sz="quarter" idx="21"/>
          </p:nvPr>
        </p:nvSpPr>
        <p:spPr>
          <a:xfrm>
            <a:off x="5769864" y="2069946"/>
            <a:ext cx="5029200" cy="338328"/>
          </a:xfrm>
        </p:spPr>
        <p:txBody>
          <a:bodyPr/>
          <a:lstStyle/>
          <a:p>
            <a:r>
              <a:rPr lang="en-US" dirty="0"/>
              <a:t>Unified dashboard from all platforms </a:t>
            </a:r>
          </a:p>
        </p:txBody>
      </p:sp>
      <p:sp>
        <p:nvSpPr>
          <p:cNvPr id="52" name="Text Placeholder 9">
            <a:extLst>
              <a:ext uri="{FF2B5EF4-FFF2-40B4-BE49-F238E27FC236}">
                <a16:creationId xmlns:a16="http://schemas.microsoft.com/office/drawing/2014/main" id="{75AF595D-448E-4C3E-1B46-3BB4FC4E48C1}"/>
              </a:ext>
            </a:extLst>
          </p:cNvPr>
          <p:cNvSpPr>
            <a:spLocks noGrp="1"/>
          </p:cNvSpPr>
          <p:nvPr>
            <p:ph type="body" sz="quarter" idx="17"/>
          </p:nvPr>
        </p:nvSpPr>
        <p:spPr>
          <a:xfrm>
            <a:off x="5769863" y="3035808"/>
            <a:ext cx="5330257" cy="323442"/>
          </a:xfrm>
        </p:spPr>
        <p:txBody>
          <a:bodyPr/>
          <a:lstStyle/>
          <a:p>
            <a:r>
              <a:rPr lang="en-US" b="1" dirty="0"/>
              <a:t>INTERACTIVE INTERVIEW PREPARATION</a:t>
            </a:r>
          </a:p>
        </p:txBody>
      </p:sp>
      <p:sp>
        <p:nvSpPr>
          <p:cNvPr id="54" name="Text Placeholder 10">
            <a:extLst>
              <a:ext uri="{FF2B5EF4-FFF2-40B4-BE49-F238E27FC236}">
                <a16:creationId xmlns:a16="http://schemas.microsoft.com/office/drawing/2014/main" id="{B1FBB855-FF53-FBE8-B48E-A8B8EE185434}"/>
              </a:ext>
            </a:extLst>
          </p:cNvPr>
          <p:cNvSpPr>
            <a:spLocks noGrp="1"/>
          </p:cNvSpPr>
          <p:nvPr>
            <p:ph type="body" sz="quarter" idx="22"/>
          </p:nvPr>
        </p:nvSpPr>
        <p:spPr>
          <a:xfrm>
            <a:off x="5769864" y="3359250"/>
            <a:ext cx="5029200" cy="338328"/>
          </a:xfrm>
        </p:spPr>
        <p:txBody>
          <a:bodyPr/>
          <a:lstStyle/>
          <a:p>
            <a:r>
              <a:rPr lang="en-US" dirty="0"/>
              <a:t>One stop solution for interview preparation and analysis</a:t>
            </a:r>
          </a:p>
        </p:txBody>
      </p:sp>
      <p:sp>
        <p:nvSpPr>
          <p:cNvPr id="58" name="Text Placeholder 12">
            <a:extLst>
              <a:ext uri="{FF2B5EF4-FFF2-40B4-BE49-F238E27FC236}">
                <a16:creationId xmlns:a16="http://schemas.microsoft.com/office/drawing/2014/main" id="{5A94D0F8-FB8F-F8AE-F12E-5711A588B798}"/>
              </a:ext>
            </a:extLst>
          </p:cNvPr>
          <p:cNvSpPr>
            <a:spLocks noGrp="1"/>
          </p:cNvSpPr>
          <p:nvPr>
            <p:ph type="body" sz="quarter" idx="18"/>
          </p:nvPr>
        </p:nvSpPr>
        <p:spPr>
          <a:xfrm>
            <a:off x="5769863" y="4325112"/>
            <a:ext cx="5145063" cy="338328"/>
          </a:xfrm>
        </p:spPr>
        <p:txBody>
          <a:bodyPr/>
          <a:lstStyle/>
          <a:p>
            <a:r>
              <a:rPr lang="en-US" b="1" dirty="0"/>
              <a:t>RESUME BUILDER AND ATS DETECTOR</a:t>
            </a:r>
          </a:p>
        </p:txBody>
      </p:sp>
      <p:sp>
        <p:nvSpPr>
          <p:cNvPr id="60" name="Text Placeholder 13">
            <a:extLst>
              <a:ext uri="{FF2B5EF4-FFF2-40B4-BE49-F238E27FC236}">
                <a16:creationId xmlns:a16="http://schemas.microsoft.com/office/drawing/2014/main" id="{A9B4BCDA-047E-ECBF-01CD-30CC5882A2B6}"/>
              </a:ext>
            </a:extLst>
          </p:cNvPr>
          <p:cNvSpPr>
            <a:spLocks noGrp="1"/>
          </p:cNvSpPr>
          <p:nvPr>
            <p:ph type="body" sz="quarter" idx="23"/>
          </p:nvPr>
        </p:nvSpPr>
        <p:spPr>
          <a:xfrm>
            <a:off x="5769864" y="4648554"/>
            <a:ext cx="5528056" cy="338328"/>
          </a:xfrm>
        </p:spPr>
        <p:txBody>
          <a:bodyPr/>
          <a:lstStyle/>
          <a:p>
            <a:r>
              <a:rPr lang="en-US" dirty="0"/>
              <a:t>Automated resume building and ATS detection as per job preference</a:t>
            </a:r>
          </a:p>
        </p:txBody>
      </p:sp>
      <p:sp>
        <p:nvSpPr>
          <p:cNvPr id="64" name="Text Placeholder 15">
            <a:extLst>
              <a:ext uri="{FF2B5EF4-FFF2-40B4-BE49-F238E27FC236}">
                <a16:creationId xmlns:a16="http://schemas.microsoft.com/office/drawing/2014/main" id="{6D6183BE-C0C2-D9AE-EC3C-B6C7114AEA5F}"/>
              </a:ext>
            </a:extLst>
          </p:cNvPr>
          <p:cNvSpPr>
            <a:spLocks noGrp="1"/>
          </p:cNvSpPr>
          <p:nvPr>
            <p:ph type="body" sz="quarter" idx="19"/>
          </p:nvPr>
        </p:nvSpPr>
        <p:spPr>
          <a:xfrm>
            <a:off x="5769864" y="5614416"/>
            <a:ext cx="5330258" cy="323442"/>
          </a:xfrm>
        </p:spPr>
        <p:txBody>
          <a:bodyPr/>
          <a:lstStyle/>
          <a:p>
            <a:r>
              <a:rPr lang="en-US" b="1" dirty="0"/>
              <a:t>JOBS/ HACKATHONS/ EXAMS OF INTEREST</a:t>
            </a:r>
          </a:p>
        </p:txBody>
      </p:sp>
      <p:sp>
        <p:nvSpPr>
          <p:cNvPr id="66" name="Text Placeholder 16">
            <a:extLst>
              <a:ext uri="{FF2B5EF4-FFF2-40B4-BE49-F238E27FC236}">
                <a16:creationId xmlns:a16="http://schemas.microsoft.com/office/drawing/2014/main" id="{70FB1548-6E00-BBA3-20AA-B003415EA613}"/>
              </a:ext>
            </a:extLst>
          </p:cNvPr>
          <p:cNvSpPr>
            <a:spLocks noGrp="1"/>
          </p:cNvSpPr>
          <p:nvPr>
            <p:ph type="body" sz="quarter" idx="24"/>
          </p:nvPr>
        </p:nvSpPr>
        <p:spPr>
          <a:xfrm>
            <a:off x="5769864" y="5937858"/>
            <a:ext cx="5029200" cy="338328"/>
          </a:xfrm>
        </p:spPr>
        <p:txBody>
          <a:bodyPr/>
          <a:lstStyle/>
          <a:p>
            <a:r>
              <a:rPr lang="en-US" dirty="0"/>
              <a:t>Filter resources from all over the internet as per your liking</a:t>
            </a:r>
          </a:p>
        </p:txBody>
      </p:sp>
      <p:pic>
        <p:nvPicPr>
          <p:cNvPr id="4" name="Picture Placeholder 81" descr="blueprint icon">
            <a:extLst>
              <a:ext uri="{FF2B5EF4-FFF2-40B4-BE49-F238E27FC236}">
                <a16:creationId xmlns:a16="http://schemas.microsoft.com/office/drawing/2014/main" id="{DF8ED0C7-B616-DDB6-B512-EBDD80864415}"/>
              </a:ext>
            </a:extLst>
          </p:cNvPr>
          <p:cNvPicPr>
            <a:picLocks noGrp="1" noChangeAspect="1"/>
          </p:cNvPicPr>
          <p:nvPr>
            <p:ph type="pic" sz="quarter" idx="10"/>
          </p:nvPr>
        </p:nvPicPr>
        <p:blipFill rotWithShape="1">
          <a:blip r:embed="rId2"/>
          <a:srcRect/>
          <a:stretch/>
        </p:blipFill>
        <p:spPr>
          <a:xfrm>
            <a:off x="4361684" y="364433"/>
            <a:ext cx="832418" cy="832418"/>
          </a:xfrm>
        </p:spPr>
      </p:pic>
      <p:pic>
        <p:nvPicPr>
          <p:cNvPr id="3" name="Picture 2">
            <a:extLst>
              <a:ext uri="{FF2B5EF4-FFF2-40B4-BE49-F238E27FC236}">
                <a16:creationId xmlns:a16="http://schemas.microsoft.com/office/drawing/2014/main" id="{7A24A6D1-0385-5758-82B2-0F5E6D696D03}"/>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5163" t="15840" r="5386" b="16034"/>
          <a:stretch/>
        </p:blipFill>
        <p:spPr>
          <a:xfrm>
            <a:off x="4361683" y="1764792"/>
            <a:ext cx="864650" cy="658511"/>
          </a:xfrm>
          <a:prstGeom prst="rect">
            <a:avLst/>
          </a:prstGeom>
          <a:effectLst>
            <a:softEdge rad="76200"/>
          </a:effectLst>
        </p:spPr>
      </p:pic>
      <p:pic>
        <p:nvPicPr>
          <p:cNvPr id="6" name="Picture 5">
            <a:extLst>
              <a:ext uri="{FF2B5EF4-FFF2-40B4-BE49-F238E27FC236}">
                <a16:creationId xmlns:a16="http://schemas.microsoft.com/office/drawing/2014/main" id="{24C3E7CC-A589-306C-5D18-EB28A4B7FC9E}"/>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4361683" y="3059970"/>
            <a:ext cx="832417" cy="626270"/>
          </a:xfrm>
          <a:prstGeom prst="rect">
            <a:avLst/>
          </a:prstGeom>
          <a:effectLst>
            <a:softEdge rad="50800"/>
          </a:effectLst>
        </p:spPr>
      </p:pic>
      <p:pic>
        <p:nvPicPr>
          <p:cNvPr id="8" name="Picture 7">
            <a:extLst>
              <a:ext uri="{FF2B5EF4-FFF2-40B4-BE49-F238E27FC236}">
                <a16:creationId xmlns:a16="http://schemas.microsoft.com/office/drawing/2014/main" id="{A497CA5B-79D7-F99A-61EA-3C9356109D47}"/>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4297809" y="4184292"/>
            <a:ext cx="928524" cy="928524"/>
          </a:xfrm>
          <a:prstGeom prst="rect">
            <a:avLst/>
          </a:prstGeom>
        </p:spPr>
      </p:pic>
      <p:pic>
        <p:nvPicPr>
          <p:cNvPr id="9" name="Picture 8">
            <a:extLst>
              <a:ext uri="{FF2B5EF4-FFF2-40B4-BE49-F238E27FC236}">
                <a16:creationId xmlns:a16="http://schemas.microsoft.com/office/drawing/2014/main" id="{44048CA1-5E2D-8417-2F8B-D6DBCF80CEDF}"/>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4377265" y="5614416"/>
            <a:ext cx="769612" cy="769612"/>
          </a:xfrm>
          <a:prstGeom prst="rect">
            <a:avLst/>
          </a:prstGeom>
        </p:spPr>
      </p:pic>
    </p:spTree>
    <p:extLst>
      <p:ext uri="{BB962C8B-B14F-4D97-AF65-F5344CB8AC3E}">
        <p14:creationId xmlns:p14="http://schemas.microsoft.com/office/powerpoint/2010/main" val="2782820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p:txBody>
          <a:bodyPr/>
          <a:lstStyle/>
          <a:p>
            <a:r>
              <a:rPr lang="en-US" sz="8000" b="1" dirty="0"/>
              <a:t>COMPONENTS</a:t>
            </a:r>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4</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20XX</a:t>
            </a:r>
          </a:p>
        </p:txBody>
      </p:sp>
      <p:sp>
        <p:nvSpPr>
          <p:cNvPr id="13" name="Flowchart: Connector 12">
            <a:extLst>
              <a:ext uri="{FF2B5EF4-FFF2-40B4-BE49-F238E27FC236}">
                <a16:creationId xmlns:a16="http://schemas.microsoft.com/office/drawing/2014/main" id="{2F5248EB-02D4-7EA2-EDA8-9E71F12E326D}"/>
              </a:ext>
            </a:extLst>
          </p:cNvPr>
          <p:cNvSpPr/>
          <p:nvPr/>
        </p:nvSpPr>
        <p:spPr>
          <a:xfrm>
            <a:off x="2009713" y="2204043"/>
            <a:ext cx="1646064" cy="1646063"/>
          </a:xfrm>
          <a:prstGeom prst="flowChartConnector">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B729767E-2AE5-6196-070B-CDACEC4D5D90}"/>
              </a:ext>
            </a:extLst>
          </p:cNvPr>
          <p:cNvPicPr>
            <a:picLocks noChangeAspect="1"/>
          </p:cNvPicPr>
          <p:nvPr/>
        </p:nvPicPr>
        <p:blipFill>
          <a:blip r:embed="rId2"/>
          <a:stretch>
            <a:fillRect/>
          </a:stretch>
        </p:blipFill>
        <p:spPr>
          <a:xfrm>
            <a:off x="8500153" y="2204043"/>
            <a:ext cx="1658256" cy="1664352"/>
          </a:xfrm>
          <a:prstGeom prst="rect">
            <a:avLst/>
          </a:prstGeom>
        </p:spPr>
      </p:pic>
      <p:pic>
        <p:nvPicPr>
          <p:cNvPr id="15" name="Picture 14">
            <a:extLst>
              <a:ext uri="{FF2B5EF4-FFF2-40B4-BE49-F238E27FC236}">
                <a16:creationId xmlns:a16="http://schemas.microsoft.com/office/drawing/2014/main" id="{D0C5CA70-DA9F-97E6-02DE-0D3141D465E5}"/>
              </a:ext>
            </a:extLst>
          </p:cNvPr>
          <p:cNvPicPr>
            <a:picLocks noChangeAspect="1"/>
          </p:cNvPicPr>
          <p:nvPr/>
        </p:nvPicPr>
        <p:blipFill>
          <a:blip r:embed="rId2"/>
          <a:stretch>
            <a:fillRect/>
          </a:stretch>
        </p:blipFill>
        <p:spPr>
          <a:xfrm>
            <a:off x="5241469" y="2204043"/>
            <a:ext cx="1658256" cy="1664352"/>
          </a:xfrm>
          <a:prstGeom prst="rect">
            <a:avLst/>
          </a:prstGeom>
        </p:spPr>
      </p:pic>
      <p:pic>
        <p:nvPicPr>
          <p:cNvPr id="16" name="Picture 15">
            <a:extLst>
              <a:ext uri="{FF2B5EF4-FFF2-40B4-BE49-F238E27FC236}">
                <a16:creationId xmlns:a16="http://schemas.microsoft.com/office/drawing/2014/main" id="{9D0B2F60-08B5-D90F-5911-740226B68A98}"/>
              </a:ext>
            </a:extLst>
          </p:cNvPr>
          <p:cNvPicPr>
            <a:picLocks noChangeAspect="1"/>
          </p:cNvPicPr>
          <p:nvPr/>
        </p:nvPicPr>
        <p:blipFill>
          <a:blip r:embed="rId3"/>
          <a:stretch>
            <a:fillRect/>
          </a:stretch>
        </p:blipFill>
        <p:spPr>
          <a:xfrm>
            <a:off x="1864413" y="2204042"/>
            <a:ext cx="1646063" cy="1646063"/>
          </a:xfrm>
          <a:prstGeom prst="rect">
            <a:avLst/>
          </a:prstGeom>
        </p:spPr>
      </p:pic>
      <p:pic>
        <p:nvPicPr>
          <p:cNvPr id="18" name="Picture 17">
            <a:extLst>
              <a:ext uri="{FF2B5EF4-FFF2-40B4-BE49-F238E27FC236}">
                <a16:creationId xmlns:a16="http://schemas.microsoft.com/office/drawing/2014/main" id="{3461D7ED-AEAF-E182-BDB1-623FBBA4873C}"/>
              </a:ext>
            </a:extLst>
          </p:cNvPr>
          <p:cNvPicPr>
            <a:picLocks noChangeAspect="1"/>
          </p:cNvPicPr>
          <p:nvPr/>
        </p:nvPicPr>
        <p:blipFill>
          <a:blip r:embed="rId4"/>
          <a:stretch>
            <a:fillRect/>
          </a:stretch>
        </p:blipFill>
        <p:spPr>
          <a:xfrm>
            <a:off x="5128783" y="2185755"/>
            <a:ext cx="1646063" cy="1646063"/>
          </a:xfrm>
          <a:prstGeom prst="rect">
            <a:avLst/>
          </a:prstGeom>
        </p:spPr>
      </p:pic>
      <p:pic>
        <p:nvPicPr>
          <p:cNvPr id="19" name="Picture 18">
            <a:extLst>
              <a:ext uri="{FF2B5EF4-FFF2-40B4-BE49-F238E27FC236}">
                <a16:creationId xmlns:a16="http://schemas.microsoft.com/office/drawing/2014/main" id="{F24A32D3-A0BE-25BF-090D-257AB7C9772A}"/>
              </a:ext>
            </a:extLst>
          </p:cNvPr>
          <p:cNvPicPr>
            <a:picLocks noChangeAspect="1"/>
          </p:cNvPicPr>
          <p:nvPr/>
        </p:nvPicPr>
        <p:blipFill>
          <a:blip r:embed="rId5"/>
          <a:stretch>
            <a:fillRect/>
          </a:stretch>
        </p:blipFill>
        <p:spPr>
          <a:xfrm>
            <a:off x="8393153" y="2199016"/>
            <a:ext cx="1646063" cy="1646063"/>
          </a:xfrm>
          <a:prstGeom prst="rect">
            <a:avLst/>
          </a:prstGeom>
        </p:spPr>
      </p:pic>
      <p:sp>
        <p:nvSpPr>
          <p:cNvPr id="20" name="Text Placeholder 7">
            <a:extLst>
              <a:ext uri="{FF2B5EF4-FFF2-40B4-BE49-F238E27FC236}">
                <a16:creationId xmlns:a16="http://schemas.microsoft.com/office/drawing/2014/main" id="{06974E3C-F63F-9F93-EE35-CD5E465CD080}"/>
              </a:ext>
            </a:extLst>
          </p:cNvPr>
          <p:cNvSpPr txBox="1">
            <a:spLocks/>
          </p:cNvSpPr>
          <p:nvPr/>
        </p:nvSpPr>
        <p:spPr>
          <a:xfrm>
            <a:off x="1395266" y="4130157"/>
            <a:ext cx="2874958" cy="8666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b="1" dirty="0"/>
              <a:t>KNOWLEDGE BUILDER</a:t>
            </a:r>
          </a:p>
        </p:txBody>
      </p:sp>
      <p:sp>
        <p:nvSpPr>
          <p:cNvPr id="21" name="Text Placeholder 7">
            <a:extLst>
              <a:ext uri="{FF2B5EF4-FFF2-40B4-BE49-F238E27FC236}">
                <a16:creationId xmlns:a16="http://schemas.microsoft.com/office/drawing/2014/main" id="{AB0AF003-D5A7-BC95-E141-5A0EBDF2201C}"/>
              </a:ext>
            </a:extLst>
          </p:cNvPr>
          <p:cNvSpPr txBox="1">
            <a:spLocks/>
          </p:cNvSpPr>
          <p:nvPr/>
        </p:nvSpPr>
        <p:spPr>
          <a:xfrm>
            <a:off x="4748052" y="4130157"/>
            <a:ext cx="2407524" cy="8666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b="1" dirty="0"/>
              <a:t>PROFILE BUILDER</a:t>
            </a:r>
          </a:p>
        </p:txBody>
      </p:sp>
      <p:sp>
        <p:nvSpPr>
          <p:cNvPr id="22" name="Text Placeholder 7">
            <a:extLst>
              <a:ext uri="{FF2B5EF4-FFF2-40B4-BE49-F238E27FC236}">
                <a16:creationId xmlns:a16="http://schemas.microsoft.com/office/drawing/2014/main" id="{05DA9122-75EB-1F40-83F0-3E1358FDF8FE}"/>
              </a:ext>
            </a:extLst>
          </p:cNvPr>
          <p:cNvSpPr txBox="1">
            <a:spLocks/>
          </p:cNvSpPr>
          <p:nvPr/>
        </p:nvSpPr>
        <p:spPr>
          <a:xfrm>
            <a:off x="8188114" y="4136164"/>
            <a:ext cx="2282333" cy="8666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b="1" dirty="0"/>
              <a:t>JOB-HACK HUB</a:t>
            </a:r>
          </a:p>
        </p:txBody>
      </p:sp>
    </p:spTree>
    <p:extLst>
      <p:ext uri="{BB962C8B-B14F-4D97-AF65-F5344CB8AC3E}">
        <p14:creationId xmlns:p14="http://schemas.microsoft.com/office/powerpoint/2010/main" val="2831084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395885B4-288E-821E-D5E4-EBEF813A7E08}"/>
              </a:ext>
            </a:extLst>
          </p:cNvPr>
          <p:cNvSpPr>
            <a:spLocks noGrp="1"/>
          </p:cNvSpPr>
          <p:nvPr>
            <p:ph type="title"/>
          </p:nvPr>
        </p:nvSpPr>
        <p:spPr/>
        <p:txBody>
          <a:bodyPr/>
          <a:lstStyle/>
          <a:p>
            <a:r>
              <a:rPr lang="en-US" sz="7200" b="1" dirty="0"/>
              <a:t>KNOWLEDGE BUILDER</a:t>
            </a:r>
            <a:endParaRPr lang="en-IN" sz="7200" b="1" dirty="0"/>
          </a:p>
        </p:txBody>
      </p:sp>
      <p:sp>
        <p:nvSpPr>
          <p:cNvPr id="19" name="Text Placeholder 18">
            <a:extLst>
              <a:ext uri="{FF2B5EF4-FFF2-40B4-BE49-F238E27FC236}">
                <a16:creationId xmlns:a16="http://schemas.microsoft.com/office/drawing/2014/main" id="{A84A550B-23CC-59F4-4DFC-CDAED2DCE3BE}"/>
              </a:ext>
            </a:extLst>
          </p:cNvPr>
          <p:cNvSpPr>
            <a:spLocks noGrp="1"/>
          </p:cNvSpPr>
          <p:nvPr>
            <p:ph type="body" sz="quarter" idx="14"/>
          </p:nvPr>
        </p:nvSpPr>
        <p:spPr/>
        <p:txBody>
          <a:bodyPr tIns="936000" anchor="b"/>
          <a:lstStyle/>
          <a:p>
            <a:pPr marL="342900" indent="-342900" algn="l">
              <a:lnSpc>
                <a:spcPct val="100000"/>
              </a:lnSpc>
              <a:buFont typeface="Arial" panose="020B0604020202020204" pitchFamily="34" charset="0"/>
              <a:buChar char="•"/>
            </a:pPr>
            <a:r>
              <a:rPr lang="en-US" sz="1600" b="1" dirty="0"/>
              <a:t>Clean table format</a:t>
            </a:r>
          </a:p>
          <a:p>
            <a:pPr marL="342900" indent="-342900" algn="l">
              <a:lnSpc>
                <a:spcPct val="100000"/>
              </a:lnSpc>
              <a:buFont typeface="Arial" panose="020B0604020202020204" pitchFamily="34" charset="0"/>
              <a:buChar char="•"/>
            </a:pPr>
            <a:r>
              <a:rPr lang="en-US" sz="1600" b="1" dirty="0"/>
              <a:t>Daily timetable</a:t>
            </a:r>
          </a:p>
          <a:p>
            <a:pPr marL="342900" indent="-342900" algn="l">
              <a:lnSpc>
                <a:spcPct val="100000"/>
              </a:lnSpc>
              <a:buFont typeface="Arial" panose="020B0604020202020204" pitchFamily="34" charset="0"/>
              <a:buChar char="•"/>
            </a:pPr>
            <a:r>
              <a:rPr lang="en-US" sz="1600" b="1" dirty="0"/>
              <a:t>Resources </a:t>
            </a:r>
          </a:p>
          <a:p>
            <a:pPr marL="342900" indent="-342900" algn="l">
              <a:lnSpc>
                <a:spcPct val="100000"/>
              </a:lnSpc>
              <a:buFont typeface="Arial" panose="020B0604020202020204" pitchFamily="34" charset="0"/>
              <a:buChar char="•"/>
            </a:pPr>
            <a:r>
              <a:rPr lang="en-US" sz="1600" b="1" dirty="0"/>
              <a:t>Question sheets</a:t>
            </a:r>
          </a:p>
          <a:p>
            <a:pPr marL="342900" indent="-342900" algn="l">
              <a:lnSpc>
                <a:spcPct val="100000"/>
              </a:lnSpc>
              <a:buFont typeface="Arial" panose="020B0604020202020204" pitchFamily="34" charset="0"/>
              <a:buChar char="•"/>
            </a:pPr>
            <a:r>
              <a:rPr lang="en-US" sz="1600" b="1" dirty="0"/>
              <a:t>Recommendations</a:t>
            </a:r>
          </a:p>
          <a:p>
            <a:pPr marL="342900" indent="-342900" algn="l">
              <a:lnSpc>
                <a:spcPct val="100000"/>
              </a:lnSpc>
              <a:buFont typeface="Arial" panose="020B0604020202020204" pitchFamily="34" charset="0"/>
              <a:buChar char="•"/>
            </a:pPr>
            <a:endParaRPr lang="en-US" sz="1600" dirty="0"/>
          </a:p>
        </p:txBody>
      </p:sp>
      <p:sp>
        <p:nvSpPr>
          <p:cNvPr id="20" name="Text Placeholder 19">
            <a:extLst>
              <a:ext uri="{FF2B5EF4-FFF2-40B4-BE49-F238E27FC236}">
                <a16:creationId xmlns:a16="http://schemas.microsoft.com/office/drawing/2014/main" id="{C7528F73-3091-6370-9744-EC8046C19CC4}"/>
              </a:ext>
            </a:extLst>
          </p:cNvPr>
          <p:cNvSpPr>
            <a:spLocks noGrp="1"/>
          </p:cNvSpPr>
          <p:nvPr>
            <p:ph type="body" sz="quarter" idx="15"/>
          </p:nvPr>
        </p:nvSpPr>
        <p:spPr>
          <a:xfrm>
            <a:off x="580220" y="2316706"/>
            <a:ext cx="2514600" cy="338328"/>
          </a:xfrm>
        </p:spPr>
        <p:txBody>
          <a:bodyPr/>
          <a:lstStyle/>
          <a:p>
            <a:r>
              <a:rPr lang="en-US" sz="2000" b="1" u="sng" dirty="0">
                <a:latin typeface="+mj-lt"/>
              </a:rPr>
              <a:t>PERSONALISED ROADMAP</a:t>
            </a:r>
          </a:p>
          <a:p>
            <a:endParaRPr lang="en-IN" sz="2000" b="1" dirty="0">
              <a:latin typeface="+mj-lt"/>
            </a:endParaRPr>
          </a:p>
        </p:txBody>
      </p:sp>
      <p:sp>
        <p:nvSpPr>
          <p:cNvPr id="21" name="Text Placeholder 20">
            <a:extLst>
              <a:ext uri="{FF2B5EF4-FFF2-40B4-BE49-F238E27FC236}">
                <a16:creationId xmlns:a16="http://schemas.microsoft.com/office/drawing/2014/main" id="{361F6DC8-1E0C-6956-EDF6-86B09192EED0}"/>
              </a:ext>
            </a:extLst>
          </p:cNvPr>
          <p:cNvSpPr>
            <a:spLocks noGrp="1"/>
          </p:cNvSpPr>
          <p:nvPr>
            <p:ph type="body" sz="quarter" idx="16"/>
          </p:nvPr>
        </p:nvSpPr>
        <p:spPr/>
        <p:txBody>
          <a:bodyPr tIns="648000" anchor="ctr"/>
          <a:lstStyle/>
          <a:p>
            <a:pPr marL="342900" indent="-342900" algn="l">
              <a:buFont typeface="Arial" panose="020B0604020202020204" pitchFamily="34" charset="0"/>
              <a:buChar char="•"/>
            </a:pPr>
            <a:r>
              <a:rPr lang="en-US" sz="1600" b="1" dirty="0"/>
              <a:t>No need to look anywhere else for general doubts.</a:t>
            </a:r>
          </a:p>
          <a:p>
            <a:pPr marL="342900" indent="-342900" algn="l">
              <a:buFont typeface="Arial" panose="020B0604020202020204" pitchFamily="34" charset="0"/>
              <a:buChar char="•"/>
            </a:pPr>
            <a:r>
              <a:rPr lang="en-US" sz="1600" b="1" dirty="0"/>
              <a:t>One stop AI powered mate for all your educational doubts</a:t>
            </a:r>
          </a:p>
        </p:txBody>
      </p:sp>
      <p:sp>
        <p:nvSpPr>
          <p:cNvPr id="23" name="Text Placeholder 22">
            <a:extLst>
              <a:ext uri="{FF2B5EF4-FFF2-40B4-BE49-F238E27FC236}">
                <a16:creationId xmlns:a16="http://schemas.microsoft.com/office/drawing/2014/main" id="{F562EF7B-B7F3-F022-A0C3-E2E1EFE39D41}"/>
              </a:ext>
            </a:extLst>
          </p:cNvPr>
          <p:cNvSpPr>
            <a:spLocks noGrp="1"/>
          </p:cNvSpPr>
          <p:nvPr>
            <p:ph type="body" sz="quarter" idx="18"/>
          </p:nvPr>
        </p:nvSpPr>
        <p:spPr>
          <a:xfrm>
            <a:off x="3419856" y="2316706"/>
            <a:ext cx="2514600" cy="338328"/>
          </a:xfrm>
        </p:spPr>
        <p:txBody>
          <a:bodyPr/>
          <a:lstStyle/>
          <a:p>
            <a:r>
              <a:rPr lang="en-US" sz="2000" b="1" u="sng" dirty="0">
                <a:latin typeface="+mj-lt"/>
              </a:rPr>
              <a:t>AI BOT</a:t>
            </a:r>
            <a:endParaRPr lang="en-IN" sz="2000" b="1" u="sng" dirty="0">
              <a:latin typeface="+mj-lt"/>
            </a:endParaRPr>
          </a:p>
        </p:txBody>
      </p:sp>
      <p:sp>
        <p:nvSpPr>
          <p:cNvPr id="24" name="Text Placeholder 23">
            <a:extLst>
              <a:ext uri="{FF2B5EF4-FFF2-40B4-BE49-F238E27FC236}">
                <a16:creationId xmlns:a16="http://schemas.microsoft.com/office/drawing/2014/main" id="{2DAF1D66-82C6-C4D2-7A1F-61C79C7486DE}"/>
              </a:ext>
            </a:extLst>
          </p:cNvPr>
          <p:cNvSpPr>
            <a:spLocks noGrp="1"/>
          </p:cNvSpPr>
          <p:nvPr>
            <p:ph type="body" sz="quarter" idx="19"/>
          </p:nvPr>
        </p:nvSpPr>
        <p:spPr/>
        <p:txBody>
          <a:bodyPr tIns="936000" anchor="ctr"/>
          <a:lstStyle/>
          <a:p>
            <a:pPr marL="342900" indent="-342900" algn="l">
              <a:buFont typeface="Arial" panose="020B0604020202020204" pitchFamily="34" charset="0"/>
              <a:buChar char="•"/>
            </a:pPr>
            <a:r>
              <a:rPr lang="en-US" sz="1600" b="1" dirty="0"/>
              <a:t>Run and debug</a:t>
            </a:r>
          </a:p>
          <a:p>
            <a:pPr marL="342900" indent="-342900" algn="l">
              <a:buFont typeface="Arial" panose="020B0604020202020204" pitchFamily="34" charset="0"/>
              <a:buChar char="•"/>
            </a:pPr>
            <a:r>
              <a:rPr lang="en-US" sz="1600" b="1" dirty="0"/>
              <a:t>Ask for code of any problem through mic/ input text</a:t>
            </a:r>
          </a:p>
          <a:p>
            <a:pPr marL="342900" indent="-342900" algn="l">
              <a:buFont typeface="Arial" panose="020B0604020202020204" pitchFamily="34" charset="0"/>
              <a:buChar char="•"/>
            </a:pPr>
            <a:r>
              <a:rPr lang="en-US" sz="1600" b="1" dirty="0"/>
              <a:t>Code translation</a:t>
            </a:r>
            <a:endParaRPr lang="en-IN" sz="1600" b="1" dirty="0"/>
          </a:p>
        </p:txBody>
      </p:sp>
      <p:sp>
        <p:nvSpPr>
          <p:cNvPr id="26" name="Text Placeholder 25">
            <a:extLst>
              <a:ext uri="{FF2B5EF4-FFF2-40B4-BE49-F238E27FC236}">
                <a16:creationId xmlns:a16="http://schemas.microsoft.com/office/drawing/2014/main" id="{A6344306-838E-1EA1-5177-CB2759A50BAF}"/>
              </a:ext>
            </a:extLst>
          </p:cNvPr>
          <p:cNvSpPr>
            <a:spLocks noGrp="1"/>
          </p:cNvSpPr>
          <p:nvPr>
            <p:ph type="body" sz="quarter" idx="21"/>
          </p:nvPr>
        </p:nvSpPr>
        <p:spPr>
          <a:xfrm>
            <a:off x="6249924" y="2317983"/>
            <a:ext cx="2514600" cy="338328"/>
          </a:xfrm>
        </p:spPr>
        <p:txBody>
          <a:bodyPr/>
          <a:lstStyle/>
          <a:p>
            <a:r>
              <a:rPr lang="en-IN" sz="2000" b="1" u="sng" dirty="0">
                <a:effectLst/>
                <a:latin typeface="+mj-lt"/>
                <a:ea typeface="Aptos" panose="020B0004020202020204" pitchFamily="34" charset="0"/>
                <a:cs typeface="Times New Roman" panose="02020603050405020304" pitchFamily="18" charset="0"/>
              </a:rPr>
              <a:t>AI-POWERED CODING ASSISTANCE</a:t>
            </a:r>
            <a:endParaRPr lang="en-IN" sz="2000" u="sng" dirty="0">
              <a:latin typeface="+mj-lt"/>
            </a:endParaRPr>
          </a:p>
          <a:p>
            <a:endParaRPr lang="en-IN" dirty="0"/>
          </a:p>
        </p:txBody>
      </p:sp>
      <p:sp>
        <p:nvSpPr>
          <p:cNvPr id="27" name="Text Placeholder 26">
            <a:extLst>
              <a:ext uri="{FF2B5EF4-FFF2-40B4-BE49-F238E27FC236}">
                <a16:creationId xmlns:a16="http://schemas.microsoft.com/office/drawing/2014/main" id="{220D1A49-BDC7-85F5-89BD-69E4DCA632A5}"/>
              </a:ext>
            </a:extLst>
          </p:cNvPr>
          <p:cNvSpPr>
            <a:spLocks noGrp="1"/>
          </p:cNvSpPr>
          <p:nvPr>
            <p:ph type="body" sz="quarter" idx="22"/>
          </p:nvPr>
        </p:nvSpPr>
        <p:spPr/>
        <p:txBody>
          <a:bodyPr tIns="936000"/>
          <a:lstStyle/>
          <a:p>
            <a:pPr marL="342900" indent="-342900" algn="l">
              <a:buFont typeface="Arial" panose="020B0604020202020204" pitchFamily="34" charset="0"/>
              <a:buChar char="•"/>
            </a:pPr>
            <a:r>
              <a:rPr lang="en-US" sz="1600" b="1" dirty="0"/>
              <a:t>Generate questions from topic / video link / pdf chosen</a:t>
            </a:r>
          </a:p>
          <a:p>
            <a:pPr marL="342900" indent="-342900" algn="l">
              <a:buFont typeface="Arial" panose="020B0604020202020204" pitchFamily="34" charset="0"/>
              <a:buChar char="•"/>
            </a:pPr>
            <a:r>
              <a:rPr lang="en-US" sz="1600" b="1" dirty="0"/>
              <a:t>Answer through mic and webcam</a:t>
            </a:r>
          </a:p>
          <a:p>
            <a:pPr marL="342900" indent="-342900" algn="l">
              <a:buFont typeface="Arial" panose="020B0604020202020204" pitchFamily="34" charset="0"/>
              <a:buChar char="•"/>
            </a:pPr>
            <a:r>
              <a:rPr lang="en-US" sz="1600" b="1" dirty="0"/>
              <a:t>Individual question rating and overall rating</a:t>
            </a:r>
          </a:p>
          <a:p>
            <a:pPr marL="342900" indent="-342900" algn="l">
              <a:buFont typeface="Arial" panose="020B0604020202020204" pitchFamily="34" charset="0"/>
              <a:buChar char="•"/>
            </a:pPr>
            <a:endParaRPr lang="en-US" sz="1600" b="1" dirty="0"/>
          </a:p>
          <a:p>
            <a:pPr marL="342900" indent="-342900" algn="l">
              <a:buFont typeface="Arial" panose="020B0604020202020204" pitchFamily="34" charset="0"/>
              <a:buChar char="•"/>
            </a:pPr>
            <a:endParaRPr lang="en-IN" sz="1600" b="1" dirty="0"/>
          </a:p>
        </p:txBody>
      </p:sp>
      <p:sp>
        <p:nvSpPr>
          <p:cNvPr id="29" name="Text Placeholder 28">
            <a:extLst>
              <a:ext uri="{FF2B5EF4-FFF2-40B4-BE49-F238E27FC236}">
                <a16:creationId xmlns:a16="http://schemas.microsoft.com/office/drawing/2014/main" id="{1FB3FA9D-1856-51CB-B6F4-B0E260304BEC}"/>
              </a:ext>
            </a:extLst>
          </p:cNvPr>
          <p:cNvSpPr>
            <a:spLocks noGrp="1"/>
          </p:cNvSpPr>
          <p:nvPr>
            <p:ph type="body" sz="quarter" idx="24"/>
          </p:nvPr>
        </p:nvSpPr>
        <p:spPr>
          <a:xfrm>
            <a:off x="9121828" y="2316706"/>
            <a:ext cx="2514600" cy="338328"/>
          </a:xfrm>
        </p:spPr>
        <p:txBody>
          <a:bodyPr/>
          <a:lstStyle/>
          <a:p>
            <a:r>
              <a:rPr lang="en-US" sz="2000" b="1" u="sng" dirty="0">
                <a:latin typeface="+mj-lt"/>
              </a:rPr>
              <a:t>MOCK INTERVIEW</a:t>
            </a:r>
            <a:endParaRPr lang="en-IN" sz="2000" b="1" u="sng" dirty="0">
              <a:latin typeface="+mj-lt"/>
            </a:endParaRPr>
          </a:p>
        </p:txBody>
      </p:sp>
    </p:spTree>
    <p:extLst>
      <p:ext uri="{BB962C8B-B14F-4D97-AF65-F5344CB8AC3E}">
        <p14:creationId xmlns:p14="http://schemas.microsoft.com/office/powerpoint/2010/main" val="559354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43788432-4E22-698B-F604-2BFCC94CD653}"/>
              </a:ext>
            </a:extLst>
          </p:cNvPr>
          <p:cNvSpPr>
            <a:spLocks noGrp="1"/>
          </p:cNvSpPr>
          <p:nvPr>
            <p:ph type="title"/>
          </p:nvPr>
        </p:nvSpPr>
        <p:spPr/>
        <p:txBody>
          <a:bodyPr/>
          <a:lstStyle/>
          <a:p>
            <a:r>
              <a:rPr lang="en-US" sz="7200" b="1" dirty="0"/>
              <a:t>PROFILE BUILDER</a:t>
            </a:r>
            <a:endParaRPr lang="en-IN" sz="7200" b="1" dirty="0"/>
          </a:p>
        </p:txBody>
      </p:sp>
      <p:sp>
        <p:nvSpPr>
          <p:cNvPr id="19" name="Text Placeholder 18">
            <a:extLst>
              <a:ext uri="{FF2B5EF4-FFF2-40B4-BE49-F238E27FC236}">
                <a16:creationId xmlns:a16="http://schemas.microsoft.com/office/drawing/2014/main" id="{9C7AFE75-56B9-E1A9-38C6-D9C716D9258B}"/>
              </a:ext>
            </a:extLst>
          </p:cNvPr>
          <p:cNvSpPr>
            <a:spLocks noGrp="1"/>
          </p:cNvSpPr>
          <p:nvPr>
            <p:ph type="body" sz="quarter" idx="13"/>
          </p:nvPr>
        </p:nvSpPr>
        <p:spPr/>
        <p:txBody>
          <a:bodyPr tIns="0"/>
          <a:lstStyle/>
          <a:p>
            <a:r>
              <a:rPr lang="en-US" sz="1600" b="1" u="sng" dirty="0"/>
              <a:t>STUDENT DASHBOARD</a:t>
            </a:r>
          </a:p>
          <a:p>
            <a:endParaRPr lang="en-US" sz="1600" b="1" u="sng" dirty="0"/>
          </a:p>
          <a:p>
            <a:pPr marL="285750" indent="-285750" algn="l">
              <a:buFont typeface="Arial" panose="020B0604020202020204" pitchFamily="34" charset="0"/>
              <a:buChar char="•"/>
            </a:pPr>
            <a:endParaRPr lang="en-IN" sz="1600" dirty="0"/>
          </a:p>
        </p:txBody>
      </p:sp>
      <p:sp>
        <p:nvSpPr>
          <p:cNvPr id="21" name="Text Placeholder 20">
            <a:extLst>
              <a:ext uri="{FF2B5EF4-FFF2-40B4-BE49-F238E27FC236}">
                <a16:creationId xmlns:a16="http://schemas.microsoft.com/office/drawing/2014/main" id="{8A63E55A-A5B2-275E-C554-45CFB26C57E0}"/>
              </a:ext>
            </a:extLst>
          </p:cNvPr>
          <p:cNvSpPr>
            <a:spLocks noGrp="1"/>
          </p:cNvSpPr>
          <p:nvPr>
            <p:ph type="body" sz="quarter" idx="15"/>
          </p:nvPr>
        </p:nvSpPr>
        <p:spPr/>
        <p:txBody>
          <a:bodyPr tIns="0"/>
          <a:lstStyle/>
          <a:p>
            <a:r>
              <a:rPr lang="en-US" sz="1600" b="1" u="sng" dirty="0"/>
              <a:t>RESUME BUILDER</a:t>
            </a:r>
            <a:endParaRPr lang="en-IN" sz="1600" b="1" u="sng" dirty="0"/>
          </a:p>
        </p:txBody>
      </p:sp>
      <p:sp>
        <p:nvSpPr>
          <p:cNvPr id="23" name="Text Placeholder 22">
            <a:extLst>
              <a:ext uri="{FF2B5EF4-FFF2-40B4-BE49-F238E27FC236}">
                <a16:creationId xmlns:a16="http://schemas.microsoft.com/office/drawing/2014/main" id="{45C39D29-FC64-E2E4-6E45-D37957223FC2}"/>
              </a:ext>
            </a:extLst>
          </p:cNvPr>
          <p:cNvSpPr>
            <a:spLocks noGrp="1"/>
          </p:cNvSpPr>
          <p:nvPr>
            <p:ph type="body" sz="quarter" idx="17"/>
          </p:nvPr>
        </p:nvSpPr>
        <p:spPr/>
        <p:txBody>
          <a:bodyPr tIns="0"/>
          <a:lstStyle/>
          <a:p>
            <a:r>
              <a:rPr lang="en-US" sz="1600" b="1" u="sng" dirty="0"/>
              <a:t>MAIL/COVER LETTER</a:t>
            </a:r>
            <a:endParaRPr lang="en-IN" sz="1600" b="1" u="sng" dirty="0"/>
          </a:p>
        </p:txBody>
      </p:sp>
      <p:sp>
        <p:nvSpPr>
          <p:cNvPr id="20" name="Text Placeholder 19">
            <a:extLst>
              <a:ext uri="{FF2B5EF4-FFF2-40B4-BE49-F238E27FC236}">
                <a16:creationId xmlns:a16="http://schemas.microsoft.com/office/drawing/2014/main" id="{FC046835-1923-0F0E-8BD7-68A825C89078}"/>
              </a:ext>
            </a:extLst>
          </p:cNvPr>
          <p:cNvSpPr>
            <a:spLocks noGrp="1"/>
          </p:cNvSpPr>
          <p:nvPr>
            <p:ph type="body" sz="quarter" idx="14"/>
          </p:nvPr>
        </p:nvSpPr>
        <p:spPr/>
        <p:txBody>
          <a:bodyPr tIns="0"/>
          <a:lstStyle/>
          <a:p>
            <a:r>
              <a:rPr lang="en-US" sz="1600" b="1" u="sng" dirty="0"/>
              <a:t>LINKEDIN</a:t>
            </a:r>
            <a:r>
              <a:rPr lang="en-US" b="1" u="sng" dirty="0"/>
              <a:t> </a:t>
            </a:r>
            <a:r>
              <a:rPr lang="en-US" sz="1600" b="1" u="sng" dirty="0"/>
              <a:t>PROFILE</a:t>
            </a:r>
            <a:endParaRPr lang="en-IN" b="1" u="sng" dirty="0"/>
          </a:p>
        </p:txBody>
      </p:sp>
      <p:sp>
        <p:nvSpPr>
          <p:cNvPr id="22" name="Text Placeholder 21">
            <a:extLst>
              <a:ext uri="{FF2B5EF4-FFF2-40B4-BE49-F238E27FC236}">
                <a16:creationId xmlns:a16="http://schemas.microsoft.com/office/drawing/2014/main" id="{C12DF32E-9E0A-277E-AB6B-73A7F48692FA}"/>
              </a:ext>
            </a:extLst>
          </p:cNvPr>
          <p:cNvSpPr>
            <a:spLocks noGrp="1"/>
          </p:cNvSpPr>
          <p:nvPr>
            <p:ph type="body" sz="quarter" idx="16"/>
          </p:nvPr>
        </p:nvSpPr>
        <p:spPr/>
        <p:txBody>
          <a:bodyPr tIns="0"/>
          <a:lstStyle/>
          <a:p>
            <a:r>
              <a:rPr lang="en-US" sz="1600" b="1" u="sng" dirty="0"/>
              <a:t>ATS DETECTOR</a:t>
            </a:r>
            <a:endParaRPr lang="en-IN" sz="1600" b="1" u="sng" dirty="0"/>
          </a:p>
        </p:txBody>
      </p:sp>
      <p:sp>
        <p:nvSpPr>
          <p:cNvPr id="15" name="Slide Number Placeholder 14">
            <a:extLst>
              <a:ext uri="{FF2B5EF4-FFF2-40B4-BE49-F238E27FC236}">
                <a16:creationId xmlns:a16="http://schemas.microsoft.com/office/drawing/2014/main" id="{343281AC-9DD6-DB5D-14FC-C4ADA837BBFE}"/>
              </a:ext>
            </a:extLst>
          </p:cNvPr>
          <p:cNvSpPr>
            <a:spLocks noGrp="1"/>
          </p:cNvSpPr>
          <p:nvPr>
            <p:ph type="sldNum" sz="quarter" idx="4294967295"/>
          </p:nvPr>
        </p:nvSpPr>
        <p:spPr>
          <a:xfrm>
            <a:off x="0" y="6400800"/>
            <a:ext cx="365125" cy="247650"/>
          </a:xfrm>
        </p:spPr>
        <p:txBody>
          <a:bodyPr/>
          <a:lstStyle/>
          <a:p>
            <a:fld id="{8D0AFDD5-844D-364D-8AEC-50CF4D36D55D}" type="slidenum">
              <a:rPr lang="en-US" noProof="0" smtClean="0"/>
              <a:pPr/>
              <a:t>6</a:t>
            </a:fld>
            <a:endParaRPr lang="en-US" noProof="0"/>
          </a:p>
        </p:txBody>
      </p:sp>
      <p:sp>
        <p:nvSpPr>
          <p:cNvPr id="16" name="Footer Placeholder 15">
            <a:extLst>
              <a:ext uri="{FF2B5EF4-FFF2-40B4-BE49-F238E27FC236}">
                <a16:creationId xmlns:a16="http://schemas.microsoft.com/office/drawing/2014/main" id="{2B911E98-2F87-03A0-C987-B3FA06CC9E79}"/>
              </a:ext>
            </a:extLst>
          </p:cNvPr>
          <p:cNvSpPr>
            <a:spLocks noGrp="1"/>
          </p:cNvSpPr>
          <p:nvPr>
            <p:ph type="ftr" sz="quarter" idx="4294967295"/>
          </p:nvPr>
        </p:nvSpPr>
        <p:spPr>
          <a:xfrm>
            <a:off x="0" y="6400800"/>
            <a:ext cx="1463675" cy="247650"/>
          </a:xfrm>
        </p:spPr>
        <p:txBody>
          <a:bodyPr/>
          <a:lstStyle/>
          <a:p>
            <a:r>
              <a:rPr lang="en-US" noProof="0"/>
              <a:t>Presentation title</a:t>
            </a:r>
          </a:p>
        </p:txBody>
      </p:sp>
      <p:sp>
        <p:nvSpPr>
          <p:cNvPr id="17" name="Date Placeholder 16">
            <a:extLst>
              <a:ext uri="{FF2B5EF4-FFF2-40B4-BE49-F238E27FC236}">
                <a16:creationId xmlns:a16="http://schemas.microsoft.com/office/drawing/2014/main" id="{84358020-41F8-685B-B332-DD0468E37E4D}"/>
              </a:ext>
            </a:extLst>
          </p:cNvPr>
          <p:cNvSpPr>
            <a:spLocks noGrp="1"/>
          </p:cNvSpPr>
          <p:nvPr>
            <p:ph type="dt" sz="half" idx="4294967295"/>
          </p:nvPr>
        </p:nvSpPr>
        <p:spPr>
          <a:xfrm>
            <a:off x="11552238" y="6400800"/>
            <a:ext cx="639762" cy="247650"/>
          </a:xfrm>
        </p:spPr>
        <p:txBody>
          <a:bodyPr/>
          <a:lstStyle/>
          <a:p>
            <a:r>
              <a:rPr lang="en-US" noProof="0"/>
              <a:t>20XX</a:t>
            </a:r>
          </a:p>
        </p:txBody>
      </p:sp>
      <p:sp>
        <p:nvSpPr>
          <p:cNvPr id="26" name="TextBox 25">
            <a:extLst>
              <a:ext uri="{FF2B5EF4-FFF2-40B4-BE49-F238E27FC236}">
                <a16:creationId xmlns:a16="http://schemas.microsoft.com/office/drawing/2014/main" id="{80EBF4BC-9F6A-C1B9-C2AF-F2430C99944F}"/>
              </a:ext>
            </a:extLst>
          </p:cNvPr>
          <p:cNvSpPr txBox="1"/>
          <p:nvPr/>
        </p:nvSpPr>
        <p:spPr>
          <a:xfrm>
            <a:off x="542348" y="2886202"/>
            <a:ext cx="2492157" cy="954107"/>
          </a:xfrm>
          <a:prstGeom prst="rect">
            <a:avLst/>
          </a:prstGeom>
          <a:noFill/>
        </p:spPr>
        <p:txBody>
          <a:bodyPr wrap="square" rtlCol="0">
            <a:spAutoFit/>
          </a:bodyPr>
          <a:lstStyle/>
          <a:p>
            <a:pPr marL="285750" indent="-285750">
              <a:buFont typeface="Arial" panose="020B0604020202020204" pitchFamily="34" charset="0"/>
              <a:buChar char="•"/>
            </a:pPr>
            <a:r>
              <a:rPr lang="en-US" sz="1400" b="1" dirty="0">
                <a:latin typeface="+mj-lt"/>
              </a:rPr>
              <a:t>Unified dashboard for all your coding profiles</a:t>
            </a:r>
          </a:p>
          <a:p>
            <a:pPr marL="285750" indent="-285750">
              <a:buFont typeface="Arial" panose="020B0604020202020204" pitchFamily="34" charset="0"/>
              <a:buChar char="•"/>
            </a:pPr>
            <a:r>
              <a:rPr lang="en-US" sz="1400" b="1" dirty="0">
                <a:latin typeface="+mj-lt"/>
              </a:rPr>
              <a:t>Contest , ratings, questions, projects</a:t>
            </a:r>
          </a:p>
        </p:txBody>
      </p:sp>
      <p:sp>
        <p:nvSpPr>
          <p:cNvPr id="27" name="TextBox 26">
            <a:extLst>
              <a:ext uri="{FF2B5EF4-FFF2-40B4-BE49-F238E27FC236}">
                <a16:creationId xmlns:a16="http://schemas.microsoft.com/office/drawing/2014/main" id="{143F0AA8-2845-979A-A317-DBE9954CB3C2}"/>
              </a:ext>
            </a:extLst>
          </p:cNvPr>
          <p:cNvSpPr txBox="1"/>
          <p:nvPr/>
        </p:nvSpPr>
        <p:spPr>
          <a:xfrm>
            <a:off x="5075997" y="2678964"/>
            <a:ext cx="2155286" cy="1815882"/>
          </a:xfrm>
          <a:prstGeom prst="rect">
            <a:avLst/>
          </a:prstGeom>
          <a:noFill/>
        </p:spPr>
        <p:txBody>
          <a:bodyPr wrap="square" rtlCol="0">
            <a:spAutoFit/>
          </a:bodyPr>
          <a:lstStyle/>
          <a:p>
            <a:pPr marL="285750" indent="-285750">
              <a:buFont typeface="Arial" panose="020B0604020202020204" pitchFamily="34" charset="0"/>
              <a:buChar char="•"/>
            </a:pPr>
            <a:r>
              <a:rPr lang="en-US" sz="1400" b="1" dirty="0">
                <a:latin typeface="+mj-lt"/>
              </a:rPr>
              <a:t>Automated resume building</a:t>
            </a:r>
          </a:p>
          <a:p>
            <a:pPr marL="285750" indent="-285750">
              <a:buFont typeface="Arial" panose="020B0604020202020204" pitchFamily="34" charset="0"/>
              <a:buChar char="•"/>
            </a:pPr>
            <a:r>
              <a:rPr lang="en-US" sz="1400" b="1" dirty="0">
                <a:latin typeface="+mj-lt"/>
              </a:rPr>
              <a:t>Free of cost </a:t>
            </a:r>
          </a:p>
          <a:p>
            <a:pPr marL="285750" indent="-285750">
              <a:buFont typeface="Arial" panose="020B0604020202020204" pitchFamily="34" charset="0"/>
              <a:buChar char="•"/>
            </a:pPr>
            <a:r>
              <a:rPr lang="en-US" sz="1400" b="1" dirty="0">
                <a:latin typeface="+mj-lt"/>
              </a:rPr>
              <a:t>AI based prompt </a:t>
            </a:r>
          </a:p>
          <a:p>
            <a:pPr marL="285750" indent="-285750">
              <a:buFont typeface="Arial" panose="020B0604020202020204" pitchFamily="34" charset="0"/>
              <a:buChar char="•"/>
            </a:pPr>
            <a:endParaRPr lang="en-US" sz="1400" b="1" dirty="0">
              <a:latin typeface="+mj-lt"/>
            </a:endParaRPr>
          </a:p>
          <a:p>
            <a:pPr marL="285750" indent="-285750">
              <a:buFont typeface="Arial" panose="020B0604020202020204" pitchFamily="34" charset="0"/>
              <a:buChar char="•"/>
            </a:pPr>
            <a:endParaRPr lang="en-US" sz="1400" b="1" dirty="0">
              <a:latin typeface="+mj-lt"/>
            </a:endParaRPr>
          </a:p>
          <a:p>
            <a:pPr marL="285750" indent="-285750">
              <a:buFont typeface="Arial" panose="020B0604020202020204" pitchFamily="34" charset="0"/>
              <a:buChar char="•"/>
            </a:pPr>
            <a:endParaRPr lang="en-US" sz="1400" b="1" dirty="0">
              <a:latin typeface="+mj-lt"/>
            </a:endParaRPr>
          </a:p>
          <a:p>
            <a:pPr marL="285750" indent="-285750">
              <a:buFont typeface="Arial" panose="020B0604020202020204" pitchFamily="34" charset="0"/>
              <a:buChar char="•"/>
            </a:pPr>
            <a:endParaRPr lang="en-US" sz="1400" b="1" dirty="0">
              <a:latin typeface="+mj-lt"/>
            </a:endParaRPr>
          </a:p>
        </p:txBody>
      </p:sp>
      <p:sp>
        <p:nvSpPr>
          <p:cNvPr id="28" name="TextBox 27">
            <a:extLst>
              <a:ext uri="{FF2B5EF4-FFF2-40B4-BE49-F238E27FC236}">
                <a16:creationId xmlns:a16="http://schemas.microsoft.com/office/drawing/2014/main" id="{A240AFFB-B50E-110F-9754-869A157BBD61}"/>
              </a:ext>
            </a:extLst>
          </p:cNvPr>
          <p:cNvSpPr txBox="1"/>
          <p:nvPr/>
        </p:nvSpPr>
        <p:spPr>
          <a:xfrm>
            <a:off x="2888044" y="4889977"/>
            <a:ext cx="2480578" cy="954107"/>
          </a:xfrm>
          <a:prstGeom prst="rect">
            <a:avLst/>
          </a:prstGeom>
          <a:noFill/>
        </p:spPr>
        <p:txBody>
          <a:bodyPr wrap="square" rtlCol="0">
            <a:spAutoFit/>
          </a:bodyPr>
          <a:lstStyle/>
          <a:p>
            <a:pPr marL="285750" indent="-285750">
              <a:buFont typeface="Arial" panose="020B0604020202020204" pitchFamily="34" charset="0"/>
              <a:buChar char="•"/>
            </a:pPr>
            <a:r>
              <a:rPr lang="en-US" sz="1400" b="1" dirty="0">
                <a:latin typeface="+mj-lt"/>
              </a:rPr>
              <a:t>Free of cost profile building and analysis</a:t>
            </a:r>
          </a:p>
          <a:p>
            <a:pPr marL="285750" indent="-285750">
              <a:buFont typeface="Arial" panose="020B0604020202020204" pitchFamily="34" charset="0"/>
              <a:buChar char="•"/>
            </a:pPr>
            <a:r>
              <a:rPr lang="en-US" sz="1400" b="1" dirty="0">
                <a:latin typeface="+mj-lt"/>
              </a:rPr>
              <a:t>Enhancement and recommendation </a:t>
            </a:r>
          </a:p>
        </p:txBody>
      </p:sp>
      <p:sp>
        <p:nvSpPr>
          <p:cNvPr id="29" name="TextBox 28">
            <a:extLst>
              <a:ext uri="{FF2B5EF4-FFF2-40B4-BE49-F238E27FC236}">
                <a16:creationId xmlns:a16="http://schemas.microsoft.com/office/drawing/2014/main" id="{3B8D3487-B075-BE0E-0D03-788263364287}"/>
              </a:ext>
            </a:extLst>
          </p:cNvPr>
          <p:cNvSpPr txBox="1"/>
          <p:nvPr/>
        </p:nvSpPr>
        <p:spPr>
          <a:xfrm>
            <a:off x="7104715" y="4623075"/>
            <a:ext cx="2492157" cy="1384995"/>
          </a:xfrm>
          <a:prstGeom prst="rect">
            <a:avLst/>
          </a:prstGeom>
          <a:noFill/>
        </p:spPr>
        <p:txBody>
          <a:bodyPr wrap="square" rtlCol="0">
            <a:spAutoFit/>
          </a:bodyPr>
          <a:lstStyle/>
          <a:p>
            <a:pPr marL="285750" indent="-285750">
              <a:buFont typeface="Arial" panose="020B0604020202020204" pitchFamily="34" charset="0"/>
              <a:buChar char="•"/>
            </a:pPr>
            <a:r>
              <a:rPr lang="en-US" sz="1400" b="1" dirty="0">
                <a:latin typeface="+mj-lt"/>
              </a:rPr>
              <a:t>Analysis of resume as per job description provided</a:t>
            </a:r>
          </a:p>
          <a:p>
            <a:pPr marL="285750" indent="-285750">
              <a:buFont typeface="Arial" panose="020B0604020202020204" pitchFamily="34" charset="0"/>
              <a:buChar char="•"/>
            </a:pPr>
            <a:endParaRPr lang="en-US" sz="1400" b="1" dirty="0">
              <a:latin typeface="+mj-lt"/>
            </a:endParaRPr>
          </a:p>
          <a:p>
            <a:pPr marL="285750" indent="-285750">
              <a:buFont typeface="Arial" panose="020B0604020202020204" pitchFamily="34" charset="0"/>
              <a:buChar char="•"/>
            </a:pPr>
            <a:endParaRPr lang="en-US" sz="1400" b="1" dirty="0">
              <a:latin typeface="+mj-lt"/>
            </a:endParaRPr>
          </a:p>
          <a:p>
            <a:pPr marL="285750" indent="-285750">
              <a:buFont typeface="Arial" panose="020B0604020202020204" pitchFamily="34" charset="0"/>
              <a:buChar char="•"/>
            </a:pPr>
            <a:endParaRPr lang="en-US" sz="1400" b="1" dirty="0">
              <a:latin typeface="+mj-lt"/>
            </a:endParaRPr>
          </a:p>
        </p:txBody>
      </p:sp>
    </p:spTree>
    <p:extLst>
      <p:ext uri="{BB962C8B-B14F-4D97-AF65-F5344CB8AC3E}">
        <p14:creationId xmlns:p14="http://schemas.microsoft.com/office/powerpoint/2010/main" val="733812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AC6-3968-4D63-A855-09547BB06588}"/>
              </a:ext>
            </a:extLst>
          </p:cNvPr>
          <p:cNvSpPr>
            <a:spLocks noGrp="1"/>
          </p:cNvSpPr>
          <p:nvPr>
            <p:ph type="title"/>
          </p:nvPr>
        </p:nvSpPr>
        <p:spPr/>
        <p:txBody>
          <a:bodyPr/>
          <a:lstStyle/>
          <a:p>
            <a:r>
              <a:rPr lang="en-US" sz="8000" b="1" dirty="0"/>
              <a:t>JOB-HACK HUB</a:t>
            </a:r>
          </a:p>
        </p:txBody>
      </p:sp>
      <p:sp>
        <p:nvSpPr>
          <p:cNvPr id="3" name="Text Placeholder 2">
            <a:extLst>
              <a:ext uri="{FF2B5EF4-FFF2-40B4-BE49-F238E27FC236}">
                <a16:creationId xmlns:a16="http://schemas.microsoft.com/office/drawing/2014/main" id="{2629AC71-9ED4-FA59-D386-5BD9C585DC67}"/>
              </a:ext>
            </a:extLst>
          </p:cNvPr>
          <p:cNvSpPr>
            <a:spLocks noGrp="1"/>
          </p:cNvSpPr>
          <p:nvPr>
            <p:ph type="body" sz="quarter" idx="14"/>
          </p:nvPr>
        </p:nvSpPr>
        <p:spPr/>
        <p:txBody>
          <a:bodyPr/>
          <a:lstStyle/>
          <a:p>
            <a:pPr algn="ctr"/>
            <a:r>
              <a:rPr lang="en-US" sz="2800" b="1" dirty="0"/>
              <a:t>HACKATHONS</a:t>
            </a:r>
          </a:p>
        </p:txBody>
      </p:sp>
      <p:sp>
        <p:nvSpPr>
          <p:cNvPr id="32" name="Slide Number Placeholder 31">
            <a:extLst>
              <a:ext uri="{FF2B5EF4-FFF2-40B4-BE49-F238E27FC236}">
                <a16:creationId xmlns:a16="http://schemas.microsoft.com/office/drawing/2014/main" id="{25633612-F774-0CAE-9E5C-D01184B43E6F}"/>
              </a:ext>
            </a:extLst>
          </p:cNvPr>
          <p:cNvSpPr>
            <a:spLocks noGrp="1"/>
          </p:cNvSpPr>
          <p:nvPr>
            <p:ph type="sldNum" sz="quarter" idx="12"/>
          </p:nvPr>
        </p:nvSpPr>
        <p:spPr/>
        <p:txBody>
          <a:bodyPr/>
          <a:lstStyle/>
          <a:p>
            <a:fld id="{8D0AFDD5-844D-364D-8AEC-50CF4D36D55D}" type="slidenum">
              <a:rPr lang="en-US" smtClean="0"/>
              <a:pPr/>
              <a:t>7</a:t>
            </a:fld>
            <a:endParaRPr lang="en-US" dirty="0"/>
          </a:p>
        </p:txBody>
      </p:sp>
      <p:sp>
        <p:nvSpPr>
          <p:cNvPr id="6" name="Content Placeholder 5">
            <a:extLst>
              <a:ext uri="{FF2B5EF4-FFF2-40B4-BE49-F238E27FC236}">
                <a16:creationId xmlns:a16="http://schemas.microsoft.com/office/drawing/2014/main" id="{9E3F0E5B-65CB-787C-C52A-2038EEA09817}"/>
              </a:ext>
            </a:extLst>
          </p:cNvPr>
          <p:cNvSpPr>
            <a:spLocks noGrp="1"/>
          </p:cNvSpPr>
          <p:nvPr>
            <p:ph sz="half" idx="2"/>
          </p:nvPr>
        </p:nvSpPr>
        <p:spPr>
          <a:xfrm>
            <a:off x="937260" y="3279648"/>
            <a:ext cx="2743200" cy="2785100"/>
          </a:xfrm>
        </p:spPr>
        <p:txBody>
          <a:bodyPr/>
          <a:lstStyle/>
          <a:p>
            <a:pPr marL="285750" indent="-285750">
              <a:buFont typeface="Arial" panose="020B0604020202020204" pitchFamily="34" charset="0"/>
              <a:buChar char="•"/>
            </a:pPr>
            <a:r>
              <a:rPr lang="en-US" sz="2000" b="1" dirty="0">
                <a:latin typeface="+mj-lt"/>
              </a:rPr>
              <a:t>Hackathons from all sources</a:t>
            </a:r>
          </a:p>
          <a:p>
            <a:endParaRPr lang="en-US" sz="2000" b="1" dirty="0">
              <a:latin typeface="+mj-lt"/>
            </a:endParaRPr>
          </a:p>
          <a:p>
            <a:pPr marL="285750" indent="-285750">
              <a:buFont typeface="Arial" panose="020B0604020202020204" pitchFamily="34" charset="0"/>
              <a:buChar char="•"/>
            </a:pPr>
            <a:r>
              <a:rPr lang="en-US" sz="2000" b="1" dirty="0">
                <a:latin typeface="+mj-lt"/>
              </a:rPr>
              <a:t>Filter as per your preference</a:t>
            </a:r>
          </a:p>
          <a:p>
            <a:pPr marL="285750" indent="-285750">
              <a:buFont typeface="Arial" panose="020B0604020202020204" pitchFamily="34" charset="0"/>
              <a:buChar char="•"/>
            </a:pPr>
            <a:endParaRPr lang="en-US" b="1" dirty="0">
              <a:latin typeface="+mj-lt"/>
            </a:endParaRPr>
          </a:p>
          <a:p>
            <a:pPr marL="285750" indent="-285750">
              <a:buFont typeface="Arial" panose="020B0604020202020204" pitchFamily="34" charset="0"/>
              <a:buChar char="•"/>
            </a:pPr>
            <a:r>
              <a:rPr lang="en-US" sz="2000" b="1" dirty="0">
                <a:latin typeface="+mj-lt"/>
              </a:rPr>
              <a:t>Automated to fill user details.</a:t>
            </a:r>
          </a:p>
        </p:txBody>
      </p:sp>
      <p:sp>
        <p:nvSpPr>
          <p:cNvPr id="4" name="Text Placeholder 3">
            <a:extLst>
              <a:ext uri="{FF2B5EF4-FFF2-40B4-BE49-F238E27FC236}">
                <a16:creationId xmlns:a16="http://schemas.microsoft.com/office/drawing/2014/main" id="{1E2CADAC-D2BA-2781-21DF-E36A2D898FA9}"/>
              </a:ext>
            </a:extLst>
          </p:cNvPr>
          <p:cNvSpPr>
            <a:spLocks noGrp="1"/>
          </p:cNvSpPr>
          <p:nvPr>
            <p:ph type="body" sz="quarter" idx="16"/>
          </p:nvPr>
        </p:nvSpPr>
        <p:spPr/>
        <p:txBody>
          <a:bodyPr/>
          <a:lstStyle/>
          <a:p>
            <a:pPr algn="ctr"/>
            <a:r>
              <a:rPr lang="en-US" sz="2800" b="1" dirty="0"/>
              <a:t>JOBS</a:t>
            </a:r>
            <a:endParaRPr lang="en-US" sz="3200" b="1" dirty="0"/>
          </a:p>
        </p:txBody>
      </p:sp>
      <p:sp>
        <p:nvSpPr>
          <p:cNvPr id="7" name="Content Placeholder 6">
            <a:extLst>
              <a:ext uri="{FF2B5EF4-FFF2-40B4-BE49-F238E27FC236}">
                <a16:creationId xmlns:a16="http://schemas.microsoft.com/office/drawing/2014/main" id="{0750929C-496C-419D-93BC-D4ABBE462EF5}"/>
              </a:ext>
            </a:extLst>
          </p:cNvPr>
          <p:cNvSpPr>
            <a:spLocks noGrp="1"/>
          </p:cNvSpPr>
          <p:nvPr>
            <p:ph sz="half" idx="13"/>
          </p:nvPr>
        </p:nvSpPr>
        <p:spPr>
          <a:xfrm>
            <a:off x="4732020" y="3146308"/>
            <a:ext cx="2743200" cy="2785100"/>
          </a:xfrm>
        </p:spPr>
        <p:txBody>
          <a:bodyPr/>
          <a:lstStyle/>
          <a:p>
            <a:pPr marL="285750" indent="-285750">
              <a:buFont typeface="Arial" panose="020B0604020202020204" pitchFamily="34" charset="0"/>
              <a:buChar char="•"/>
            </a:pPr>
            <a:r>
              <a:rPr lang="en-US" sz="2000" b="1" dirty="0">
                <a:latin typeface="+mj-lt"/>
              </a:rPr>
              <a:t>One stop page for jobs all over the net.</a:t>
            </a:r>
          </a:p>
          <a:p>
            <a:endParaRPr lang="en-US" sz="2000" b="1" dirty="0">
              <a:latin typeface="+mj-lt"/>
            </a:endParaRPr>
          </a:p>
          <a:p>
            <a:pPr marL="285750" indent="-285750">
              <a:buFont typeface="Arial" panose="020B0604020202020204" pitchFamily="34" charset="0"/>
              <a:buChar char="•"/>
            </a:pPr>
            <a:r>
              <a:rPr lang="en-US" sz="2000" b="1" dirty="0">
                <a:latin typeface="+mj-lt"/>
              </a:rPr>
              <a:t>Filter according to your requirement</a:t>
            </a:r>
          </a:p>
          <a:p>
            <a:endParaRPr lang="en-US" sz="2000" b="1" dirty="0">
              <a:latin typeface="+mj-lt"/>
            </a:endParaRPr>
          </a:p>
          <a:p>
            <a:pPr marL="285750" indent="-285750">
              <a:buFont typeface="Arial" panose="020B0604020202020204" pitchFamily="34" charset="0"/>
              <a:buChar char="•"/>
            </a:pPr>
            <a:r>
              <a:rPr lang="en-US" sz="2000" b="1" dirty="0">
                <a:latin typeface="+mj-lt"/>
              </a:rPr>
              <a:t>Automated </a:t>
            </a:r>
          </a:p>
        </p:txBody>
      </p:sp>
      <p:sp>
        <p:nvSpPr>
          <p:cNvPr id="5" name="Text Placeholder 4">
            <a:extLst>
              <a:ext uri="{FF2B5EF4-FFF2-40B4-BE49-F238E27FC236}">
                <a16:creationId xmlns:a16="http://schemas.microsoft.com/office/drawing/2014/main" id="{8E688B1D-28C5-C399-CA01-21BE7C5F1E51}"/>
              </a:ext>
            </a:extLst>
          </p:cNvPr>
          <p:cNvSpPr>
            <a:spLocks noGrp="1"/>
          </p:cNvSpPr>
          <p:nvPr>
            <p:ph type="body" sz="quarter" idx="19"/>
          </p:nvPr>
        </p:nvSpPr>
        <p:spPr/>
        <p:txBody>
          <a:bodyPr/>
          <a:lstStyle/>
          <a:p>
            <a:pPr algn="ctr"/>
            <a:r>
              <a:rPr lang="en-US" sz="2800" b="1" dirty="0"/>
              <a:t>EXAMS / SEMINARS</a:t>
            </a:r>
          </a:p>
        </p:txBody>
      </p:sp>
      <p:sp>
        <p:nvSpPr>
          <p:cNvPr id="8" name="Content Placeholder 7">
            <a:extLst>
              <a:ext uri="{FF2B5EF4-FFF2-40B4-BE49-F238E27FC236}">
                <a16:creationId xmlns:a16="http://schemas.microsoft.com/office/drawing/2014/main" id="{ABC5E498-99B3-E3F4-A9B8-F11B4B9B0F27}"/>
              </a:ext>
            </a:extLst>
          </p:cNvPr>
          <p:cNvSpPr>
            <a:spLocks noGrp="1"/>
          </p:cNvSpPr>
          <p:nvPr>
            <p:ph sz="half" idx="20"/>
          </p:nvPr>
        </p:nvSpPr>
        <p:spPr>
          <a:xfrm>
            <a:off x="8526025" y="3429000"/>
            <a:ext cx="2743200" cy="2785100"/>
          </a:xfrm>
        </p:spPr>
        <p:txBody>
          <a:bodyPr/>
          <a:lstStyle/>
          <a:p>
            <a:pPr marL="342900" indent="-342900">
              <a:buFont typeface="Arial" panose="020B0604020202020204" pitchFamily="34" charset="0"/>
              <a:buChar char="•"/>
            </a:pPr>
            <a:r>
              <a:rPr lang="en-US" sz="2000" b="1" dirty="0">
                <a:latin typeface="+mj-lt"/>
              </a:rPr>
              <a:t>Automated to fill exam forms.</a:t>
            </a:r>
          </a:p>
          <a:p>
            <a:endParaRPr lang="en-US" sz="2000" b="1" dirty="0">
              <a:latin typeface="+mj-lt"/>
            </a:endParaRPr>
          </a:p>
          <a:p>
            <a:pPr marL="342900" indent="-342900">
              <a:buFont typeface="Arial" panose="020B0604020202020204" pitchFamily="34" charset="0"/>
              <a:buChar char="•"/>
            </a:pPr>
            <a:r>
              <a:rPr lang="en-US" sz="2000" b="1" dirty="0">
                <a:latin typeface="+mj-lt"/>
              </a:rPr>
              <a:t>Just one click review and submit</a:t>
            </a:r>
          </a:p>
        </p:txBody>
      </p:sp>
      <p:sp>
        <p:nvSpPr>
          <p:cNvPr id="31" name="Footer Placeholder 30">
            <a:extLst>
              <a:ext uri="{FF2B5EF4-FFF2-40B4-BE49-F238E27FC236}">
                <a16:creationId xmlns:a16="http://schemas.microsoft.com/office/drawing/2014/main" id="{C2B4FE06-34C7-A80C-5DBE-4F5168C9EBDC}"/>
              </a:ext>
            </a:extLst>
          </p:cNvPr>
          <p:cNvSpPr>
            <a:spLocks noGrp="1"/>
          </p:cNvSpPr>
          <p:nvPr>
            <p:ph type="ftr" sz="quarter" idx="11"/>
          </p:nvPr>
        </p:nvSpPr>
        <p:spPr/>
        <p:txBody>
          <a:bodyPr/>
          <a:lstStyle/>
          <a:p>
            <a:r>
              <a:rPr lang="en-US" dirty="0"/>
              <a:t>Presentation title</a:t>
            </a:r>
          </a:p>
        </p:txBody>
      </p:sp>
      <p:sp>
        <p:nvSpPr>
          <p:cNvPr id="30" name="Date Placeholder 29">
            <a:extLst>
              <a:ext uri="{FF2B5EF4-FFF2-40B4-BE49-F238E27FC236}">
                <a16:creationId xmlns:a16="http://schemas.microsoft.com/office/drawing/2014/main" id="{E227DBC0-C280-AC5C-C7A8-FF8D56C9DFE5}"/>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3095245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B27FB49D-70BC-8BD7-DD62-C2868B0C2313}"/>
              </a:ext>
            </a:extLst>
          </p:cNvPr>
          <p:cNvSpPr>
            <a:spLocks noGrp="1"/>
          </p:cNvSpPr>
          <p:nvPr>
            <p:ph type="title"/>
          </p:nvPr>
        </p:nvSpPr>
        <p:spPr/>
        <p:txBody>
          <a:bodyPr/>
          <a:lstStyle/>
          <a:p>
            <a:r>
              <a:rPr lang="en-US" dirty="0"/>
              <a:t>Meet our team</a:t>
            </a:r>
          </a:p>
        </p:txBody>
      </p:sp>
      <p:sp>
        <p:nvSpPr>
          <p:cNvPr id="3" name="Text Placeholder 2">
            <a:extLst>
              <a:ext uri="{FF2B5EF4-FFF2-40B4-BE49-F238E27FC236}">
                <a16:creationId xmlns:a16="http://schemas.microsoft.com/office/drawing/2014/main" id="{60FD45A3-E485-5F71-96BA-604BF623182D}"/>
              </a:ext>
            </a:extLst>
          </p:cNvPr>
          <p:cNvSpPr>
            <a:spLocks noGrp="1"/>
          </p:cNvSpPr>
          <p:nvPr>
            <p:ph type="body" sz="quarter" idx="14"/>
          </p:nvPr>
        </p:nvSpPr>
        <p:spPr/>
        <p:txBody>
          <a:bodyPr/>
          <a:lstStyle/>
          <a:p>
            <a:r>
              <a:rPr lang="en-US" dirty="0"/>
              <a:t>Abhishek Kumar</a:t>
            </a:r>
          </a:p>
        </p:txBody>
      </p:sp>
      <p:sp>
        <p:nvSpPr>
          <p:cNvPr id="5" name="Text Placeholder 4">
            <a:extLst>
              <a:ext uri="{FF2B5EF4-FFF2-40B4-BE49-F238E27FC236}">
                <a16:creationId xmlns:a16="http://schemas.microsoft.com/office/drawing/2014/main" id="{C8A5AB26-ED69-C202-1AFB-A4A19E16DC1E}"/>
              </a:ext>
            </a:extLst>
          </p:cNvPr>
          <p:cNvSpPr>
            <a:spLocks noGrp="1"/>
          </p:cNvSpPr>
          <p:nvPr>
            <p:ph type="body" sz="quarter" idx="15"/>
          </p:nvPr>
        </p:nvSpPr>
        <p:spPr/>
        <p:txBody>
          <a:bodyPr/>
          <a:lstStyle/>
          <a:p>
            <a:r>
              <a:rPr lang="en-US" dirty="0"/>
              <a:t>Presiden</a:t>
            </a:r>
            <a:r>
              <a:rPr lang="en-US" altLang="zh-CN" dirty="0"/>
              <a:t>t</a:t>
            </a:r>
            <a:endParaRPr lang="en-US" dirty="0"/>
          </a:p>
        </p:txBody>
      </p:sp>
      <p:sp>
        <p:nvSpPr>
          <p:cNvPr id="6" name="Text Placeholder 5">
            <a:extLst>
              <a:ext uri="{FF2B5EF4-FFF2-40B4-BE49-F238E27FC236}">
                <a16:creationId xmlns:a16="http://schemas.microsoft.com/office/drawing/2014/main" id="{90E7501D-AFD6-532D-4983-B700A3729010}"/>
              </a:ext>
            </a:extLst>
          </p:cNvPr>
          <p:cNvSpPr>
            <a:spLocks noGrp="1"/>
          </p:cNvSpPr>
          <p:nvPr>
            <p:ph type="body" sz="quarter" idx="16"/>
          </p:nvPr>
        </p:nvSpPr>
        <p:spPr/>
        <p:txBody>
          <a:bodyPr/>
          <a:lstStyle/>
          <a:p>
            <a:r>
              <a:rPr lang="en-US" dirty="0"/>
              <a:t>K Shree Charan</a:t>
            </a:r>
          </a:p>
        </p:txBody>
      </p:sp>
      <p:sp>
        <p:nvSpPr>
          <p:cNvPr id="8" name="Text Placeholder 7">
            <a:extLst>
              <a:ext uri="{FF2B5EF4-FFF2-40B4-BE49-F238E27FC236}">
                <a16:creationId xmlns:a16="http://schemas.microsoft.com/office/drawing/2014/main" id="{CEE43B57-52A2-C8A5-CFEA-59973049F942}"/>
              </a:ext>
            </a:extLst>
          </p:cNvPr>
          <p:cNvSpPr>
            <a:spLocks noGrp="1"/>
          </p:cNvSpPr>
          <p:nvPr>
            <p:ph type="body" sz="quarter" idx="18"/>
          </p:nvPr>
        </p:nvSpPr>
        <p:spPr/>
        <p:txBody>
          <a:bodyPr/>
          <a:lstStyle/>
          <a:p>
            <a:r>
              <a:rPr lang="en-US" dirty="0"/>
              <a:t>Chief Executive Officer</a:t>
            </a:r>
          </a:p>
        </p:txBody>
      </p:sp>
      <p:sp>
        <p:nvSpPr>
          <p:cNvPr id="9" name="Text Placeholder 8">
            <a:extLst>
              <a:ext uri="{FF2B5EF4-FFF2-40B4-BE49-F238E27FC236}">
                <a16:creationId xmlns:a16="http://schemas.microsoft.com/office/drawing/2014/main" id="{0FC79EE2-13B4-9938-BB00-D56D9EFAB1F1}"/>
              </a:ext>
            </a:extLst>
          </p:cNvPr>
          <p:cNvSpPr>
            <a:spLocks noGrp="1"/>
          </p:cNvSpPr>
          <p:nvPr>
            <p:ph type="body" sz="quarter" idx="19"/>
          </p:nvPr>
        </p:nvSpPr>
        <p:spPr/>
        <p:txBody>
          <a:bodyPr/>
          <a:lstStyle/>
          <a:p>
            <a:r>
              <a:rPr lang="en-US" dirty="0"/>
              <a:t>Shivani Satapathy</a:t>
            </a:r>
          </a:p>
        </p:txBody>
      </p:sp>
      <p:sp>
        <p:nvSpPr>
          <p:cNvPr id="11" name="Text Placeholder 10">
            <a:extLst>
              <a:ext uri="{FF2B5EF4-FFF2-40B4-BE49-F238E27FC236}">
                <a16:creationId xmlns:a16="http://schemas.microsoft.com/office/drawing/2014/main" id="{2CF4A809-29D8-165B-1C85-5FB69DA2EC4A}"/>
              </a:ext>
            </a:extLst>
          </p:cNvPr>
          <p:cNvSpPr>
            <a:spLocks noGrp="1"/>
          </p:cNvSpPr>
          <p:nvPr>
            <p:ph type="body" sz="quarter" idx="21"/>
          </p:nvPr>
        </p:nvSpPr>
        <p:spPr/>
        <p:txBody>
          <a:bodyPr/>
          <a:lstStyle/>
          <a:p>
            <a:r>
              <a:rPr lang="en-US" dirty="0"/>
              <a:t>Chief Operations Officer</a:t>
            </a:r>
          </a:p>
        </p:txBody>
      </p:sp>
      <p:sp>
        <p:nvSpPr>
          <p:cNvPr id="12" name="Text Placeholder 11">
            <a:extLst>
              <a:ext uri="{FF2B5EF4-FFF2-40B4-BE49-F238E27FC236}">
                <a16:creationId xmlns:a16="http://schemas.microsoft.com/office/drawing/2014/main" id="{0CFF9AF6-AF49-721D-74F3-02EE285F9B77}"/>
              </a:ext>
            </a:extLst>
          </p:cNvPr>
          <p:cNvSpPr>
            <a:spLocks noGrp="1"/>
          </p:cNvSpPr>
          <p:nvPr>
            <p:ph type="body" sz="quarter" idx="22"/>
          </p:nvPr>
        </p:nvSpPr>
        <p:spPr/>
        <p:txBody>
          <a:bodyPr/>
          <a:lstStyle/>
          <a:p>
            <a:r>
              <a:rPr lang="en-US" dirty="0"/>
              <a:t>Sushil Kr. Verma</a:t>
            </a:r>
          </a:p>
        </p:txBody>
      </p:sp>
      <p:sp>
        <p:nvSpPr>
          <p:cNvPr id="14" name="Text Placeholder 13">
            <a:extLst>
              <a:ext uri="{FF2B5EF4-FFF2-40B4-BE49-F238E27FC236}">
                <a16:creationId xmlns:a16="http://schemas.microsoft.com/office/drawing/2014/main" id="{0F53377A-8252-E7D8-7D40-4C89B9255A32}"/>
              </a:ext>
            </a:extLst>
          </p:cNvPr>
          <p:cNvSpPr>
            <a:spLocks noGrp="1"/>
          </p:cNvSpPr>
          <p:nvPr>
            <p:ph type="body" sz="quarter" idx="24"/>
          </p:nvPr>
        </p:nvSpPr>
        <p:spPr/>
        <p:txBody>
          <a:bodyPr/>
          <a:lstStyle/>
          <a:p>
            <a:r>
              <a:rPr lang="en-US" dirty="0"/>
              <a:t>VP Marketing</a:t>
            </a:r>
          </a:p>
        </p:txBody>
      </p:sp>
      <p:sp>
        <p:nvSpPr>
          <p:cNvPr id="39" name="Slide Number Placeholder 38">
            <a:extLst>
              <a:ext uri="{FF2B5EF4-FFF2-40B4-BE49-F238E27FC236}">
                <a16:creationId xmlns:a16="http://schemas.microsoft.com/office/drawing/2014/main" id="{AA30FCA2-80C6-CF3C-F17C-360C7DCD835E}"/>
              </a:ext>
            </a:extLst>
          </p:cNvPr>
          <p:cNvSpPr>
            <a:spLocks noGrp="1"/>
          </p:cNvSpPr>
          <p:nvPr>
            <p:ph type="sldNum" sz="quarter" idx="12"/>
          </p:nvPr>
        </p:nvSpPr>
        <p:spPr/>
        <p:txBody>
          <a:bodyPr/>
          <a:lstStyle/>
          <a:p>
            <a:fld id="{8D0AFDD5-844D-364D-8AEC-50CF4D36D55D}" type="slidenum">
              <a:rPr lang="en-US" smtClean="0"/>
              <a:pPr/>
              <a:t>8</a:t>
            </a:fld>
            <a:endParaRPr lang="en-US" dirty="0"/>
          </a:p>
        </p:txBody>
      </p:sp>
      <p:sp>
        <p:nvSpPr>
          <p:cNvPr id="38" name="Footer Placeholder 37">
            <a:extLst>
              <a:ext uri="{FF2B5EF4-FFF2-40B4-BE49-F238E27FC236}">
                <a16:creationId xmlns:a16="http://schemas.microsoft.com/office/drawing/2014/main" id="{C52926D2-18D2-AED1-3AE7-6A591CC1855C}"/>
              </a:ext>
            </a:extLst>
          </p:cNvPr>
          <p:cNvSpPr>
            <a:spLocks noGrp="1"/>
          </p:cNvSpPr>
          <p:nvPr>
            <p:ph type="ftr" sz="quarter" idx="11"/>
          </p:nvPr>
        </p:nvSpPr>
        <p:spPr/>
        <p:txBody>
          <a:bodyPr/>
          <a:lstStyle/>
          <a:p>
            <a:r>
              <a:rPr lang="en-US" dirty="0"/>
              <a:t>Presentation title</a:t>
            </a:r>
          </a:p>
        </p:txBody>
      </p:sp>
      <p:sp>
        <p:nvSpPr>
          <p:cNvPr id="37" name="Date Placeholder 36">
            <a:extLst>
              <a:ext uri="{FF2B5EF4-FFF2-40B4-BE49-F238E27FC236}">
                <a16:creationId xmlns:a16="http://schemas.microsoft.com/office/drawing/2014/main" id="{FC12385A-2C7F-F62F-660D-F6C459FC1D53}"/>
              </a:ext>
            </a:extLst>
          </p:cNvPr>
          <p:cNvSpPr>
            <a:spLocks noGrp="1"/>
          </p:cNvSpPr>
          <p:nvPr>
            <p:ph type="dt" sz="half" idx="10"/>
          </p:nvPr>
        </p:nvSpPr>
        <p:spPr/>
        <p:txBody>
          <a:bodyPr/>
          <a:lstStyle/>
          <a:p>
            <a:r>
              <a:rPr lang="en-US" dirty="0"/>
              <a:t>20XX</a:t>
            </a:r>
          </a:p>
        </p:txBody>
      </p:sp>
      <p:pic>
        <p:nvPicPr>
          <p:cNvPr id="26" name="Picture Placeholder 25" descr="A person standing on a ledge&#10;&#10;Description automatically generated">
            <a:extLst>
              <a:ext uri="{FF2B5EF4-FFF2-40B4-BE49-F238E27FC236}">
                <a16:creationId xmlns:a16="http://schemas.microsoft.com/office/drawing/2014/main" id="{7CF1BA21-30FC-87C0-4F61-B651FA4AE514}"/>
              </a:ext>
            </a:extLst>
          </p:cNvPr>
          <p:cNvPicPr>
            <a:picLocks noGrp="1" noChangeAspect="1"/>
          </p:cNvPicPr>
          <p:nvPr>
            <p:ph type="pic" sz="quarter" idx="20"/>
          </p:nvPr>
        </p:nvPicPr>
        <p:blipFill rotWithShape="1">
          <a:blip r:embed="rId2"/>
          <a:srcRect l="9296" t="37872" r="46262" b="34316"/>
          <a:stretch/>
        </p:blipFill>
        <p:spPr>
          <a:xfrm>
            <a:off x="6284054" y="2163803"/>
            <a:ext cx="2473772" cy="2071286"/>
          </a:xfrm>
        </p:spPr>
      </p:pic>
      <p:pic>
        <p:nvPicPr>
          <p:cNvPr id="30" name="Picture Placeholder 29" descr="A person wearing a hat and a brown shirt&#10;&#10;Description automatically generated">
            <a:extLst>
              <a:ext uri="{FF2B5EF4-FFF2-40B4-BE49-F238E27FC236}">
                <a16:creationId xmlns:a16="http://schemas.microsoft.com/office/drawing/2014/main" id="{D271F9E5-2C0A-C2B0-4E1A-DAC3CB84C810}"/>
              </a:ext>
            </a:extLst>
          </p:cNvPr>
          <p:cNvPicPr>
            <a:picLocks noGrp="1" noChangeAspect="1"/>
          </p:cNvPicPr>
          <p:nvPr>
            <p:ph type="pic" sz="quarter" idx="13"/>
          </p:nvPr>
        </p:nvPicPr>
        <p:blipFill rotWithShape="1">
          <a:blip r:embed="rId3"/>
          <a:srcRect l="-551" t="13731" r="551" b="39986"/>
          <a:stretch/>
        </p:blipFill>
        <p:spPr>
          <a:xfrm>
            <a:off x="579532" y="2193042"/>
            <a:ext cx="2487168" cy="2042046"/>
          </a:xfrm>
        </p:spPr>
      </p:pic>
      <p:pic>
        <p:nvPicPr>
          <p:cNvPr id="34" name="Picture Placeholder 33" descr="A person standing under a tree&#10;&#10;Description automatically generated">
            <a:extLst>
              <a:ext uri="{FF2B5EF4-FFF2-40B4-BE49-F238E27FC236}">
                <a16:creationId xmlns:a16="http://schemas.microsoft.com/office/drawing/2014/main" id="{CD3AE00D-5B0A-FB96-4811-D03CDB5E0C91}"/>
              </a:ext>
            </a:extLst>
          </p:cNvPr>
          <p:cNvPicPr>
            <a:picLocks noGrp="1" noChangeAspect="1"/>
          </p:cNvPicPr>
          <p:nvPr>
            <p:ph type="pic" sz="quarter" idx="17"/>
          </p:nvPr>
        </p:nvPicPr>
        <p:blipFill rotWithShape="1">
          <a:blip r:embed="rId4"/>
          <a:srcRect l="18079" t="34560" r="24563" b="30078"/>
          <a:stretch/>
        </p:blipFill>
        <p:spPr>
          <a:xfrm>
            <a:off x="3450428" y="2192754"/>
            <a:ext cx="2484028" cy="2042047"/>
          </a:xfrm>
        </p:spPr>
      </p:pic>
      <p:pic>
        <p:nvPicPr>
          <p:cNvPr id="41" name="Picture Placeholder 40" descr="A person with a beard wearing a lanyard&#10;&#10;Description automatically generated">
            <a:extLst>
              <a:ext uri="{FF2B5EF4-FFF2-40B4-BE49-F238E27FC236}">
                <a16:creationId xmlns:a16="http://schemas.microsoft.com/office/drawing/2014/main" id="{CCD278E9-6FA2-085B-DAED-B37FE6ED2790}"/>
              </a:ext>
            </a:extLst>
          </p:cNvPr>
          <p:cNvPicPr>
            <a:picLocks noGrp="1" noChangeAspect="1"/>
          </p:cNvPicPr>
          <p:nvPr>
            <p:ph type="pic" sz="quarter" idx="23"/>
          </p:nvPr>
        </p:nvPicPr>
        <p:blipFill rotWithShape="1">
          <a:blip r:embed="rId5"/>
          <a:srcRect l="11950" t="18295" r="17367" b="38258"/>
          <a:stretch/>
        </p:blipFill>
        <p:spPr>
          <a:xfrm>
            <a:off x="9120821" y="2192754"/>
            <a:ext cx="2491648" cy="2042334"/>
          </a:xfrm>
        </p:spPr>
      </p:pic>
    </p:spTree>
    <p:extLst>
      <p:ext uri="{BB962C8B-B14F-4D97-AF65-F5344CB8AC3E}">
        <p14:creationId xmlns:p14="http://schemas.microsoft.com/office/powerpoint/2010/main" val="3251802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5641848" y="1901952"/>
            <a:ext cx="4873752" cy="1709928"/>
          </a:xfrm>
        </p:spPr>
        <p:txBody>
          <a:bodyPr/>
          <a:lstStyle/>
          <a:p>
            <a:pPr algn="ctr"/>
            <a:r>
              <a:rPr lang="en-US" sz="11500" b="1" dirty="0"/>
              <a:t>THANK YOU</a:t>
            </a:r>
          </a:p>
        </p:txBody>
      </p:sp>
      <p:pic>
        <p:nvPicPr>
          <p:cNvPr id="5" name="Picture 4">
            <a:extLst>
              <a:ext uri="{FF2B5EF4-FFF2-40B4-BE49-F238E27FC236}">
                <a16:creationId xmlns:a16="http://schemas.microsoft.com/office/drawing/2014/main" id="{1D1696D1-CFB0-C15F-8E70-A6DF86C2EE1B}"/>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3387" t="11556" r="56353" b="18975"/>
          <a:stretch/>
        </p:blipFill>
        <p:spPr>
          <a:xfrm>
            <a:off x="850402" y="1173480"/>
            <a:ext cx="4636008" cy="4206240"/>
          </a:xfrm>
          <a:prstGeom prst="rect">
            <a:avLst/>
          </a:prstGeom>
        </p:spPr>
      </p:pic>
    </p:spTree>
    <p:extLst>
      <p:ext uri="{BB962C8B-B14F-4D97-AF65-F5344CB8AC3E}">
        <p14:creationId xmlns:p14="http://schemas.microsoft.com/office/powerpoint/2010/main" val="2397583386"/>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{B49A891A-63BF-443C-B04E-0E595850E925}tf11429527_win32</Template>
  <TotalTime>710</TotalTime>
  <Words>463</Words>
  <Application>Microsoft Office PowerPoint</Application>
  <PresentationFormat>Widescreen</PresentationFormat>
  <Paragraphs>99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Century Gothic</vt:lpstr>
      <vt:lpstr>DM Sans Medium</vt:lpstr>
      <vt:lpstr>Karla</vt:lpstr>
      <vt:lpstr>Univers Condensed Light</vt:lpstr>
      <vt:lpstr>Office Theme</vt:lpstr>
      <vt:lpstr>StudyBuddy </vt:lpstr>
      <vt:lpstr>The gap between education and employment </vt:lpstr>
      <vt:lpstr>KEY FEATURES</vt:lpstr>
      <vt:lpstr>COMPONENTS</vt:lpstr>
      <vt:lpstr>KNOWLEDGE BUILDER</vt:lpstr>
      <vt:lpstr>PROFILE BUILDER</vt:lpstr>
      <vt:lpstr>JOB-HACK HUB</vt:lpstr>
      <vt:lpstr>Meet our team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Shivani Ssatapathy</dc:creator>
  <cp:lastModifiedBy>Shivani Ssatapathy</cp:lastModifiedBy>
  <cp:revision>1</cp:revision>
  <dcterms:created xsi:type="dcterms:W3CDTF">2024-07-26T10:14:01Z</dcterms:created>
  <dcterms:modified xsi:type="dcterms:W3CDTF">2024-07-27T03:43:24Z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