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13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1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66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7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9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3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87B6-693E-4FE2-ABCC-E042360C32F5}" type="datetimeFigureOut">
              <a:rPr lang="en-GB" smtClean="0"/>
              <a:t>07/06/2022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runet/kloadg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JMETER</a:t>
            </a:r>
            <a:br>
              <a:rPr lang="en-US" b="1" dirty="0" smtClean="0"/>
            </a:br>
            <a:r>
              <a:rPr lang="en-US" sz="4000" b="1" dirty="0" smtClean="0"/>
              <a:t>Kafka Performance Testing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92260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Pepper-Box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7"/>
            <a:ext cx="9346232" cy="441438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dirty="0" smtClean="0"/>
              <a:t>Install Eclipse IDE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Download </a:t>
            </a:r>
            <a:r>
              <a:rPr lang="en-GB" sz="1400" dirty="0" err="1" smtClean="0"/>
              <a:t>Github</a:t>
            </a:r>
            <a:r>
              <a:rPr lang="en-GB" sz="1400" dirty="0" smtClean="0"/>
              <a:t> Project zip for Pepperbox (https://github.com/GSLabDev/pepper-box | pepper-box-master)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Unzip the zip file.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Create New project in Eclipse.</a:t>
            </a:r>
            <a:endParaRPr lang="en-GB" sz="1400" dirty="0" smtClean="0"/>
          </a:p>
          <a:p>
            <a:pPr>
              <a:buFont typeface="+mj-lt"/>
              <a:buAutoNum type="arabicPeriod"/>
            </a:pPr>
            <a:r>
              <a:rPr lang="en-GB" sz="1400" dirty="0" smtClean="0"/>
              <a:t>Open Pepperbox project in IDE (Import / open projects from file system).  Select the unzipped file path.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Right click on pom.xml &gt;&gt; Run As &gt;&gt; Maven Install.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smtClean="0"/>
              <a:t>	Make changes in pom.xml to reflect current </a:t>
            </a:r>
            <a:r>
              <a:rPr lang="en-GB" sz="1400" dirty="0" err="1" smtClean="0"/>
              <a:t>jmeter</a:t>
            </a:r>
            <a:r>
              <a:rPr lang="en-GB" sz="1400" dirty="0" smtClean="0"/>
              <a:t> version and </a:t>
            </a:r>
            <a:r>
              <a:rPr lang="en-GB" sz="1400" dirty="0" err="1" smtClean="0"/>
              <a:t>kafka</a:t>
            </a:r>
            <a:r>
              <a:rPr lang="en-GB" sz="1400" dirty="0" smtClean="0"/>
              <a:t>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smtClean="0"/>
              <a:t>	Current version is </a:t>
            </a:r>
            <a:r>
              <a:rPr lang="en-GB" sz="1400" dirty="0" err="1" smtClean="0"/>
              <a:t>jmeter</a:t>
            </a:r>
            <a:r>
              <a:rPr lang="en-GB" sz="1400" dirty="0" smtClean="0"/>
              <a:t> 5.4.3 and Kafka 3.0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The output of above command will provide pepper-box-1.0.jar file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Note: Pepper-Box doesn’t support Header and AVRO Schema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965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err="1" smtClean="0"/>
              <a:t>Kafkameter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7"/>
            <a:ext cx="9711992" cy="45450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400" dirty="0" err="1" smtClean="0"/>
              <a:t>Kafkameter_Jmeter_Org</a:t>
            </a:r>
            <a:endParaRPr lang="en-GB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Installed via </a:t>
            </a:r>
            <a:r>
              <a:rPr lang="en-US" sz="1400" dirty="0" err="1" smtClean="0"/>
              <a:t>Jmeter</a:t>
            </a:r>
            <a:r>
              <a:rPr lang="en-US" sz="1400" dirty="0" smtClean="0"/>
              <a:t> plugins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Files Downloaded are: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di-kafkameter-1.0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jmeter.backendlistener.kafka-1.0.0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kafkameter-0.2.0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Note: </a:t>
            </a:r>
            <a:r>
              <a:rPr lang="en-US" dirty="0" err="1" smtClean="0"/>
              <a:t>Kafkameter</a:t>
            </a:r>
            <a:r>
              <a:rPr lang="en-US" dirty="0" smtClean="0"/>
              <a:t> </a:t>
            </a:r>
            <a:r>
              <a:rPr lang="en-US" dirty="0"/>
              <a:t>doesn’t support </a:t>
            </a:r>
            <a:r>
              <a:rPr lang="en-US" dirty="0" smtClean="0"/>
              <a:t>AVRO </a:t>
            </a:r>
            <a:r>
              <a:rPr lang="en-US" dirty="0"/>
              <a:t>Schema</a:t>
            </a: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875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err="1" smtClean="0"/>
              <a:t>KLoadgen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7"/>
            <a:ext cx="9346232" cy="441438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dirty="0" smtClean="0"/>
              <a:t>Install Eclipse IDE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Download </a:t>
            </a:r>
            <a:r>
              <a:rPr lang="en-GB" sz="1400" dirty="0" err="1" smtClean="0"/>
              <a:t>Github</a:t>
            </a:r>
            <a:r>
              <a:rPr lang="en-GB" sz="1400" dirty="0" smtClean="0"/>
              <a:t> Project zip for Pepperbox </a:t>
            </a:r>
            <a:r>
              <a:rPr lang="en-GB" sz="1400" dirty="0"/>
              <a:t>(</a:t>
            </a:r>
            <a:r>
              <a:rPr lang="en-GB" sz="1400" dirty="0">
                <a:hlinkClick r:id="rId2"/>
              </a:rPr>
              <a:t>https://</a:t>
            </a:r>
            <a:r>
              <a:rPr lang="en-GB" sz="1400" dirty="0" smtClean="0">
                <a:hlinkClick r:id="rId2"/>
              </a:rPr>
              <a:t>github.com/corunet/kloadgen</a:t>
            </a:r>
            <a:r>
              <a:rPr lang="en-GB" sz="1400" dirty="0" smtClean="0"/>
              <a:t> | </a:t>
            </a:r>
            <a:r>
              <a:rPr lang="en-GB" sz="1400" dirty="0" err="1" smtClean="0"/>
              <a:t>kloadgen</a:t>
            </a:r>
            <a:r>
              <a:rPr lang="en-GB" sz="1400" dirty="0" smtClean="0"/>
              <a:t>-master</a:t>
            </a:r>
            <a:r>
              <a:rPr lang="en-GB" sz="1400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Unzip the zip file.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Create New project in Eclipse.</a:t>
            </a:r>
            <a:endParaRPr lang="en-GB" sz="1400" dirty="0" smtClean="0"/>
          </a:p>
          <a:p>
            <a:pPr>
              <a:buFont typeface="+mj-lt"/>
              <a:buAutoNum type="arabicPeriod"/>
            </a:pPr>
            <a:r>
              <a:rPr lang="en-GB" sz="1400" dirty="0" smtClean="0"/>
              <a:t>Open Pepperbox project in IDE (Import / open projects from file system).  Select the unzipped file path.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Right click on pom.xml &gt;&gt; Run As &gt;&gt; Maven Install.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smtClean="0"/>
              <a:t>	Make changes in pom.xml to reflect current </a:t>
            </a:r>
            <a:r>
              <a:rPr lang="en-GB" sz="1400" dirty="0" err="1" smtClean="0"/>
              <a:t>jmeter</a:t>
            </a:r>
            <a:r>
              <a:rPr lang="en-GB" sz="1400" dirty="0" smtClean="0"/>
              <a:t> version and </a:t>
            </a:r>
            <a:r>
              <a:rPr lang="en-GB" sz="1400" dirty="0" err="1" smtClean="0"/>
              <a:t>kafka</a:t>
            </a:r>
            <a:r>
              <a:rPr lang="en-GB" sz="1400" dirty="0" smtClean="0"/>
              <a:t>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smtClean="0"/>
              <a:t>	Current version is </a:t>
            </a:r>
            <a:r>
              <a:rPr lang="en-GB" sz="1400" dirty="0" err="1" smtClean="0"/>
              <a:t>jmeter</a:t>
            </a:r>
            <a:r>
              <a:rPr lang="en-GB" sz="1400" dirty="0" smtClean="0"/>
              <a:t> 5.4.3 and Kafka 3.0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The output of above command will provide pepper-box-1.0.jar file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Note: Pepper-Box doesn’t support Header and AVRO Schema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21489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224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JMETER Kafka Performance Testing</vt:lpstr>
      <vt:lpstr>Pepper-Box</vt:lpstr>
      <vt:lpstr>Kafkameter</vt:lpstr>
      <vt:lpstr>KLoadgen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 Kafka Performance Testing</dc:title>
  <dc:creator>Sreenivasan Setu</dc:creator>
  <cp:lastModifiedBy>Sreenivasan Setu</cp:lastModifiedBy>
  <cp:revision>22</cp:revision>
  <dcterms:created xsi:type="dcterms:W3CDTF">2022-06-06T04:37:16Z</dcterms:created>
  <dcterms:modified xsi:type="dcterms:W3CDTF">2022-06-07T08:57:54Z</dcterms:modified>
</cp:coreProperties>
</file>