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29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132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813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664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7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19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6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21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0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3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27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87B6-693E-4FE2-ABCC-E042360C32F5}" type="datetimeFigureOut">
              <a:rPr lang="en-GB" smtClean="0"/>
              <a:t>06/06/2022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CE3FD57-695B-4A0E-8CA7-C13004B36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77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JMETER</a:t>
            </a:r>
            <a:br>
              <a:rPr lang="en-US" b="1" dirty="0" smtClean="0"/>
            </a:br>
            <a:r>
              <a:rPr lang="en-US" sz="4000" b="1" dirty="0" smtClean="0"/>
              <a:t>Kafka Performance Testing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392260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smtClean="0"/>
              <a:t>Pepper-Box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7"/>
            <a:ext cx="9346232" cy="441438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1400" dirty="0" smtClean="0"/>
              <a:t>Install Eclipse IDE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Download </a:t>
            </a:r>
            <a:r>
              <a:rPr lang="en-GB" sz="1400" dirty="0" err="1" smtClean="0"/>
              <a:t>Github</a:t>
            </a:r>
            <a:r>
              <a:rPr lang="en-GB" sz="1400" dirty="0" smtClean="0"/>
              <a:t> Project zip for Pepperbox (https://github.com/GSLabDev/pepper-box | pepper-box-master)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Unzip the zip file.</a:t>
            </a:r>
          </a:p>
          <a:p>
            <a:pPr>
              <a:buFont typeface="+mj-lt"/>
              <a:buAutoNum type="arabicPeriod"/>
            </a:pPr>
            <a:r>
              <a:rPr lang="en-US" sz="1400" dirty="0" smtClean="0"/>
              <a:t>Create New project in Eclipse.</a:t>
            </a:r>
            <a:endParaRPr lang="en-GB" sz="1400" dirty="0" smtClean="0"/>
          </a:p>
          <a:p>
            <a:pPr>
              <a:buFont typeface="+mj-lt"/>
              <a:buAutoNum type="arabicPeriod"/>
            </a:pPr>
            <a:r>
              <a:rPr lang="en-GB" sz="1400" dirty="0" smtClean="0"/>
              <a:t>Open Pepperbox project in IDE (Import / open projects from file system).  Select the unzipped file path.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Right click on pom.xml &gt;&gt; Run As &gt;&gt; Maven Install.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 smtClean="0"/>
              <a:t>	Make changes in pom.xml to reflect current </a:t>
            </a:r>
            <a:r>
              <a:rPr lang="en-GB" sz="1400" dirty="0" err="1" smtClean="0"/>
              <a:t>jmeter</a:t>
            </a:r>
            <a:r>
              <a:rPr lang="en-GB" sz="1400" dirty="0" smtClean="0"/>
              <a:t> version and </a:t>
            </a:r>
            <a:r>
              <a:rPr lang="en-GB" sz="1400" dirty="0" err="1" smtClean="0"/>
              <a:t>kafka</a:t>
            </a:r>
            <a:r>
              <a:rPr lang="en-GB" sz="1400" dirty="0" smtClean="0"/>
              <a:t> version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 smtClean="0"/>
              <a:t>	Current version is </a:t>
            </a:r>
            <a:r>
              <a:rPr lang="en-GB" sz="1400" dirty="0" err="1" smtClean="0"/>
              <a:t>jmeter</a:t>
            </a:r>
            <a:r>
              <a:rPr lang="en-GB" sz="1400" dirty="0" smtClean="0"/>
              <a:t> 5.4.3 and Kafka 3.0</a:t>
            </a:r>
          </a:p>
          <a:p>
            <a:pPr>
              <a:buFont typeface="+mj-lt"/>
              <a:buAutoNum type="arabicPeriod"/>
            </a:pPr>
            <a:r>
              <a:rPr lang="en-GB" sz="1400" dirty="0" smtClean="0"/>
              <a:t>The output of above command will provide pepper-box-1.0.jar file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Note: Pepper-Box doesn’t support Header and AVRO Schema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965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 err="1" smtClean="0"/>
              <a:t>Kafkameter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0657"/>
            <a:ext cx="9711992" cy="45450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400" dirty="0" err="1" smtClean="0"/>
              <a:t>Kafkameter_Jmeter_Org</a:t>
            </a:r>
            <a:endParaRPr lang="en-GB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Installed via </a:t>
            </a:r>
            <a:r>
              <a:rPr lang="en-US" sz="1400" dirty="0" err="1" smtClean="0"/>
              <a:t>Jmeter</a:t>
            </a:r>
            <a:r>
              <a:rPr lang="en-US" sz="1400" dirty="0" smtClean="0"/>
              <a:t> plugins manager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Files Downloaded are: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di-kafkameter-1.0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jmeter.backendlistener.kafka-1.0.0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kafkameter-0.2.0</a:t>
            </a:r>
          </a:p>
        </p:txBody>
      </p:sp>
    </p:spTree>
    <p:extLst>
      <p:ext uri="{BB962C8B-B14F-4D97-AF65-F5344CB8AC3E}">
        <p14:creationId xmlns:p14="http://schemas.microsoft.com/office/powerpoint/2010/main" val="3248753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118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JMETER Kafka Performance Testing</vt:lpstr>
      <vt:lpstr>Pepper-Box</vt:lpstr>
      <vt:lpstr>Kafkameter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JMETER Kafka Performance Testing</dc:title>
  <dc:creator>Sreenivasan Setu</dc:creator>
  <cp:lastModifiedBy>Sreenivasan Setu</cp:lastModifiedBy>
  <cp:revision>19</cp:revision>
  <dcterms:created xsi:type="dcterms:W3CDTF">2022-06-06T04:37:16Z</dcterms:created>
  <dcterms:modified xsi:type="dcterms:W3CDTF">2022-06-06T07:05:31Z</dcterms:modified>
</cp:coreProperties>
</file>