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shivamb/netflix-shows"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shivamb/netflix-show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D6DF8-31B5-4630-ACA8-014ABAC318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C60070-0EDD-4673-B829-4FDC8848D5B6}">
      <dgm:prSet/>
      <dgm:spPr/>
      <dgm:t>
        <a:bodyPr/>
        <a:lstStyle/>
        <a:p>
          <a:pPr>
            <a:lnSpc>
              <a:spcPct val="100000"/>
            </a:lnSpc>
          </a:pPr>
          <a:r>
            <a:rPr lang="en-US" b="0" i="0" dirty="0"/>
            <a:t>1. Show how the demand of the shows has changed with years.</a:t>
          </a:r>
          <a:endParaRPr lang="en-US" dirty="0"/>
        </a:p>
      </dgm:t>
    </dgm:pt>
    <dgm:pt modelId="{B8B391C5-858B-409B-9CB2-DE4532DA4F13}" type="parTrans" cxnId="{9BEA79E5-0F2A-46C6-A4C9-E15B9B5E5BAA}">
      <dgm:prSet/>
      <dgm:spPr/>
      <dgm:t>
        <a:bodyPr/>
        <a:lstStyle/>
        <a:p>
          <a:endParaRPr lang="en-US"/>
        </a:p>
      </dgm:t>
    </dgm:pt>
    <dgm:pt modelId="{0614C3A6-E6EA-4E66-93FE-7CDD1A7E756E}" type="sibTrans" cxnId="{9BEA79E5-0F2A-46C6-A4C9-E15B9B5E5BAA}">
      <dgm:prSet/>
      <dgm:spPr/>
      <dgm:t>
        <a:bodyPr/>
        <a:lstStyle/>
        <a:p>
          <a:endParaRPr lang="en-US"/>
        </a:p>
      </dgm:t>
    </dgm:pt>
    <dgm:pt modelId="{2E30DB81-05BE-4A3A-8591-C4ACB608687F}">
      <dgm:prSet/>
      <dgm:spPr/>
      <dgm:t>
        <a:bodyPr/>
        <a:lstStyle/>
        <a:p>
          <a:pPr>
            <a:lnSpc>
              <a:spcPct val="100000"/>
            </a:lnSpc>
          </a:pPr>
          <a:r>
            <a:rPr lang="en-US" b="0" i="0" dirty="0"/>
            <a:t>2. Network analysis of Actors / Directors across the shows and find fascinating interests</a:t>
          </a:r>
          <a:endParaRPr lang="en-US" dirty="0"/>
        </a:p>
      </dgm:t>
    </dgm:pt>
    <dgm:pt modelId="{64D23864-84FE-47F3-B085-358BBEBD97DB}" type="parTrans" cxnId="{B3A11083-3247-447E-ADC3-5C2B77344F5B}">
      <dgm:prSet/>
      <dgm:spPr/>
      <dgm:t>
        <a:bodyPr/>
        <a:lstStyle/>
        <a:p>
          <a:endParaRPr lang="en-US"/>
        </a:p>
      </dgm:t>
    </dgm:pt>
    <dgm:pt modelId="{F2E82FA1-B98B-4DF7-9BDE-AFE4171245CF}" type="sibTrans" cxnId="{B3A11083-3247-447E-ADC3-5C2B77344F5B}">
      <dgm:prSet/>
      <dgm:spPr/>
      <dgm:t>
        <a:bodyPr/>
        <a:lstStyle/>
        <a:p>
          <a:endParaRPr lang="en-US"/>
        </a:p>
      </dgm:t>
    </dgm:pt>
    <dgm:pt modelId="{B250E1CB-FDAA-42BB-A9EB-AB1056C19882}">
      <dgm:prSet/>
      <dgm:spPr/>
      <dgm:t>
        <a:bodyPr/>
        <a:lstStyle/>
        <a:p>
          <a:pPr>
            <a:lnSpc>
              <a:spcPct val="100000"/>
            </a:lnSpc>
          </a:pPr>
          <a:r>
            <a:rPr lang="en-US" b="0" i="0" dirty="0"/>
            <a:t>3. Predict how ratings are related to genre of the show/movie and find which genre has high average ratings.</a:t>
          </a:r>
          <a:endParaRPr lang="en-US" dirty="0"/>
        </a:p>
      </dgm:t>
    </dgm:pt>
    <dgm:pt modelId="{FCF3F2E6-1E83-46EA-8A60-B66FEE312174}" type="parTrans" cxnId="{955CF47A-AE06-46DD-8ECB-B5B638DEEF86}">
      <dgm:prSet/>
      <dgm:spPr/>
      <dgm:t>
        <a:bodyPr/>
        <a:lstStyle/>
        <a:p>
          <a:endParaRPr lang="en-US"/>
        </a:p>
      </dgm:t>
    </dgm:pt>
    <dgm:pt modelId="{038CA26A-1321-4496-A0C5-AF11BD8582A7}" type="sibTrans" cxnId="{955CF47A-AE06-46DD-8ECB-B5B638DEEF86}">
      <dgm:prSet/>
      <dgm:spPr/>
      <dgm:t>
        <a:bodyPr/>
        <a:lstStyle/>
        <a:p>
          <a:endParaRPr lang="en-US"/>
        </a:p>
      </dgm:t>
    </dgm:pt>
    <dgm:pt modelId="{8B5508E3-1E7B-49F6-9367-62A05E22DBE5}">
      <dgm:prSet/>
      <dgm:spPr/>
      <dgm:t>
        <a:bodyPr/>
        <a:lstStyle/>
        <a:p>
          <a:pPr>
            <a:lnSpc>
              <a:spcPct val="100000"/>
            </a:lnSpc>
          </a:pPr>
          <a:r>
            <a:rPr lang="en-US" b="0" i="0" dirty="0"/>
            <a:t>4. Is Netflix has progressively concentrating on TV as opposed to motion pictures lately.</a:t>
          </a:r>
          <a:endParaRPr lang="en-US" dirty="0"/>
        </a:p>
      </dgm:t>
    </dgm:pt>
    <dgm:pt modelId="{8232374A-C74C-4C89-9AF5-FF5E6D7B3850}" type="parTrans" cxnId="{9FB169CE-631C-4E0F-B277-4A408319C293}">
      <dgm:prSet/>
      <dgm:spPr/>
      <dgm:t>
        <a:bodyPr/>
        <a:lstStyle/>
        <a:p>
          <a:endParaRPr lang="en-US"/>
        </a:p>
      </dgm:t>
    </dgm:pt>
    <dgm:pt modelId="{5552C31D-F2AC-4080-B2F6-F1A5C07BEB0A}" type="sibTrans" cxnId="{9FB169CE-631C-4E0F-B277-4A408319C293}">
      <dgm:prSet/>
      <dgm:spPr/>
      <dgm:t>
        <a:bodyPr/>
        <a:lstStyle/>
        <a:p>
          <a:endParaRPr lang="en-US"/>
        </a:p>
      </dgm:t>
    </dgm:pt>
    <dgm:pt modelId="{4CD9297F-3D7A-41F5-A4BF-CC5310FB3020}" type="pres">
      <dgm:prSet presAssocID="{19BD6DF8-31B5-4630-ACA8-014ABAC318C6}" presName="root" presStyleCnt="0">
        <dgm:presLayoutVars>
          <dgm:dir/>
          <dgm:resizeHandles val="exact"/>
        </dgm:presLayoutVars>
      </dgm:prSet>
      <dgm:spPr/>
    </dgm:pt>
    <dgm:pt modelId="{E72C6B75-1C1F-4856-97F7-78B22B7A2B43}" type="pres">
      <dgm:prSet presAssocID="{09C60070-0EDD-4673-B829-4FDC8848D5B6}" presName="compNode" presStyleCnt="0"/>
      <dgm:spPr/>
    </dgm:pt>
    <dgm:pt modelId="{BB63A18F-2218-427F-913A-F02340949775}" type="pres">
      <dgm:prSet presAssocID="{09C60070-0EDD-4673-B829-4FDC8848D5B6}" presName="bgRect" presStyleLbl="bgShp" presStyleIdx="0" presStyleCnt="4"/>
      <dgm:spPr/>
    </dgm:pt>
    <dgm:pt modelId="{871EBB58-1ADC-4B0B-B6A5-0E4140BBC7D8}" type="pres">
      <dgm:prSet presAssocID="{09C60070-0EDD-4673-B829-4FDC8848D5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9E9B9A8-4B2A-4284-99D1-C0DF32A76830}" type="pres">
      <dgm:prSet presAssocID="{09C60070-0EDD-4673-B829-4FDC8848D5B6}" presName="spaceRect" presStyleCnt="0"/>
      <dgm:spPr/>
    </dgm:pt>
    <dgm:pt modelId="{F0525163-0203-4CA6-9A87-6E4F11352E69}" type="pres">
      <dgm:prSet presAssocID="{09C60070-0EDD-4673-B829-4FDC8848D5B6}" presName="parTx" presStyleLbl="revTx" presStyleIdx="0" presStyleCnt="4">
        <dgm:presLayoutVars>
          <dgm:chMax val="0"/>
          <dgm:chPref val="0"/>
        </dgm:presLayoutVars>
      </dgm:prSet>
      <dgm:spPr/>
    </dgm:pt>
    <dgm:pt modelId="{87E74E94-E5FF-4479-A99F-DBAA1E46520F}" type="pres">
      <dgm:prSet presAssocID="{0614C3A6-E6EA-4E66-93FE-7CDD1A7E756E}" presName="sibTrans" presStyleCnt="0"/>
      <dgm:spPr/>
    </dgm:pt>
    <dgm:pt modelId="{0B0FF794-446A-4845-AAAE-70BF6ACB7C95}" type="pres">
      <dgm:prSet presAssocID="{2E30DB81-05BE-4A3A-8591-C4ACB608687F}" presName="compNode" presStyleCnt="0"/>
      <dgm:spPr/>
    </dgm:pt>
    <dgm:pt modelId="{652982FE-AE9E-46FB-9BD1-86379C988E9D}" type="pres">
      <dgm:prSet presAssocID="{2E30DB81-05BE-4A3A-8591-C4ACB608687F}" presName="bgRect" presStyleLbl="bgShp" presStyleIdx="1" presStyleCnt="4"/>
      <dgm:spPr/>
    </dgm:pt>
    <dgm:pt modelId="{BD221479-C9B8-4070-8CDA-22CE9753DAEA}" type="pres">
      <dgm:prSet presAssocID="{2E30DB81-05BE-4A3A-8591-C4ACB60868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E91F8739-F275-4864-AE13-EB2066531462}" type="pres">
      <dgm:prSet presAssocID="{2E30DB81-05BE-4A3A-8591-C4ACB608687F}" presName="spaceRect" presStyleCnt="0"/>
      <dgm:spPr/>
    </dgm:pt>
    <dgm:pt modelId="{BC10DFB9-E13B-40BE-85FA-BFA77240393B}" type="pres">
      <dgm:prSet presAssocID="{2E30DB81-05BE-4A3A-8591-C4ACB608687F}" presName="parTx" presStyleLbl="revTx" presStyleIdx="1" presStyleCnt="4">
        <dgm:presLayoutVars>
          <dgm:chMax val="0"/>
          <dgm:chPref val="0"/>
        </dgm:presLayoutVars>
      </dgm:prSet>
      <dgm:spPr/>
    </dgm:pt>
    <dgm:pt modelId="{7A220294-2354-4072-9F82-617A8AF7A67E}" type="pres">
      <dgm:prSet presAssocID="{F2E82FA1-B98B-4DF7-9BDE-AFE4171245CF}" presName="sibTrans" presStyleCnt="0"/>
      <dgm:spPr/>
    </dgm:pt>
    <dgm:pt modelId="{ADD806F9-B22A-477F-8651-820C9E0C9341}" type="pres">
      <dgm:prSet presAssocID="{B250E1CB-FDAA-42BB-A9EB-AB1056C19882}" presName="compNode" presStyleCnt="0"/>
      <dgm:spPr/>
    </dgm:pt>
    <dgm:pt modelId="{D50614FD-E641-4BAB-B965-4D131DB00E16}" type="pres">
      <dgm:prSet presAssocID="{B250E1CB-FDAA-42BB-A9EB-AB1056C19882}" presName="bgRect" presStyleLbl="bgShp" presStyleIdx="2" presStyleCnt="4"/>
      <dgm:spPr/>
    </dgm:pt>
    <dgm:pt modelId="{0116BEF8-882F-4B99-9213-1D0ADF15F367}" type="pres">
      <dgm:prSet presAssocID="{B250E1CB-FDAA-42BB-A9EB-AB1056C198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4DE64485-0733-4549-BC1B-16F5FD2252E6}" type="pres">
      <dgm:prSet presAssocID="{B250E1CB-FDAA-42BB-A9EB-AB1056C19882}" presName="spaceRect" presStyleCnt="0"/>
      <dgm:spPr/>
    </dgm:pt>
    <dgm:pt modelId="{5CF99345-9E7F-473E-9D14-7446E42C3EB6}" type="pres">
      <dgm:prSet presAssocID="{B250E1CB-FDAA-42BB-A9EB-AB1056C19882}" presName="parTx" presStyleLbl="revTx" presStyleIdx="2" presStyleCnt="4">
        <dgm:presLayoutVars>
          <dgm:chMax val="0"/>
          <dgm:chPref val="0"/>
        </dgm:presLayoutVars>
      </dgm:prSet>
      <dgm:spPr/>
    </dgm:pt>
    <dgm:pt modelId="{1F89B649-C08F-4F2F-A68C-7A868CA41EAC}" type="pres">
      <dgm:prSet presAssocID="{038CA26A-1321-4496-A0C5-AF11BD8582A7}" presName="sibTrans" presStyleCnt="0"/>
      <dgm:spPr/>
    </dgm:pt>
    <dgm:pt modelId="{AD5854FD-A32F-48F2-A9E2-AAD2B19EA631}" type="pres">
      <dgm:prSet presAssocID="{8B5508E3-1E7B-49F6-9367-62A05E22DBE5}" presName="compNode" presStyleCnt="0"/>
      <dgm:spPr/>
    </dgm:pt>
    <dgm:pt modelId="{4355DD35-951B-48D9-BC7A-24DD679A7BC8}" type="pres">
      <dgm:prSet presAssocID="{8B5508E3-1E7B-49F6-9367-62A05E22DBE5}" presName="bgRect" presStyleLbl="bgShp" presStyleIdx="3" presStyleCnt="4"/>
      <dgm:spPr/>
    </dgm:pt>
    <dgm:pt modelId="{4D0A4A58-F7ED-4A03-8566-44152EC2C38D}" type="pres">
      <dgm:prSet presAssocID="{8B5508E3-1E7B-49F6-9367-62A05E22DB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07444486-693D-4711-B3F6-A78A50A79D32}" type="pres">
      <dgm:prSet presAssocID="{8B5508E3-1E7B-49F6-9367-62A05E22DBE5}" presName="spaceRect" presStyleCnt="0"/>
      <dgm:spPr/>
    </dgm:pt>
    <dgm:pt modelId="{230DF7B3-C5CE-42B4-9303-29BB34D5F4C6}" type="pres">
      <dgm:prSet presAssocID="{8B5508E3-1E7B-49F6-9367-62A05E22DBE5}" presName="parTx" presStyleLbl="revTx" presStyleIdx="3" presStyleCnt="4">
        <dgm:presLayoutVars>
          <dgm:chMax val="0"/>
          <dgm:chPref val="0"/>
        </dgm:presLayoutVars>
      </dgm:prSet>
      <dgm:spPr/>
    </dgm:pt>
  </dgm:ptLst>
  <dgm:cxnLst>
    <dgm:cxn modelId="{4CE9022D-786B-437A-A8C7-DEAB03FF5545}" type="presOf" srcId="{8B5508E3-1E7B-49F6-9367-62A05E22DBE5}" destId="{230DF7B3-C5CE-42B4-9303-29BB34D5F4C6}" srcOrd="0" destOrd="0" presId="urn:microsoft.com/office/officeart/2018/2/layout/IconVerticalSolidList"/>
    <dgm:cxn modelId="{82764B34-DF2E-4AA6-AA17-341744A5877E}" type="presOf" srcId="{2E30DB81-05BE-4A3A-8591-C4ACB608687F}" destId="{BC10DFB9-E13B-40BE-85FA-BFA77240393B}" srcOrd="0" destOrd="0" presId="urn:microsoft.com/office/officeart/2018/2/layout/IconVerticalSolidList"/>
    <dgm:cxn modelId="{955CF47A-AE06-46DD-8ECB-B5B638DEEF86}" srcId="{19BD6DF8-31B5-4630-ACA8-014ABAC318C6}" destId="{B250E1CB-FDAA-42BB-A9EB-AB1056C19882}" srcOrd="2" destOrd="0" parTransId="{FCF3F2E6-1E83-46EA-8A60-B66FEE312174}" sibTransId="{038CA26A-1321-4496-A0C5-AF11BD8582A7}"/>
    <dgm:cxn modelId="{B3A11083-3247-447E-ADC3-5C2B77344F5B}" srcId="{19BD6DF8-31B5-4630-ACA8-014ABAC318C6}" destId="{2E30DB81-05BE-4A3A-8591-C4ACB608687F}" srcOrd="1" destOrd="0" parTransId="{64D23864-84FE-47F3-B085-358BBEBD97DB}" sibTransId="{F2E82FA1-B98B-4DF7-9BDE-AFE4171245CF}"/>
    <dgm:cxn modelId="{A5FA439C-7145-4FA1-8D79-EFE5FA4527A3}" type="presOf" srcId="{19BD6DF8-31B5-4630-ACA8-014ABAC318C6}" destId="{4CD9297F-3D7A-41F5-A4BF-CC5310FB3020}" srcOrd="0" destOrd="0" presId="urn:microsoft.com/office/officeart/2018/2/layout/IconVerticalSolidList"/>
    <dgm:cxn modelId="{9FB169CE-631C-4E0F-B277-4A408319C293}" srcId="{19BD6DF8-31B5-4630-ACA8-014ABAC318C6}" destId="{8B5508E3-1E7B-49F6-9367-62A05E22DBE5}" srcOrd="3" destOrd="0" parTransId="{8232374A-C74C-4C89-9AF5-FF5E6D7B3850}" sibTransId="{5552C31D-F2AC-4080-B2F6-F1A5C07BEB0A}"/>
    <dgm:cxn modelId="{503D91D6-3B87-4DE2-AA1A-9991DD872FC4}" type="presOf" srcId="{B250E1CB-FDAA-42BB-A9EB-AB1056C19882}" destId="{5CF99345-9E7F-473E-9D14-7446E42C3EB6}" srcOrd="0" destOrd="0" presId="urn:microsoft.com/office/officeart/2018/2/layout/IconVerticalSolidList"/>
    <dgm:cxn modelId="{9BEA79E5-0F2A-46C6-A4C9-E15B9B5E5BAA}" srcId="{19BD6DF8-31B5-4630-ACA8-014ABAC318C6}" destId="{09C60070-0EDD-4673-B829-4FDC8848D5B6}" srcOrd="0" destOrd="0" parTransId="{B8B391C5-858B-409B-9CB2-DE4532DA4F13}" sibTransId="{0614C3A6-E6EA-4E66-93FE-7CDD1A7E756E}"/>
    <dgm:cxn modelId="{CFFC7AFD-6A39-4C15-BB7E-49B184800A3F}" type="presOf" srcId="{09C60070-0EDD-4673-B829-4FDC8848D5B6}" destId="{F0525163-0203-4CA6-9A87-6E4F11352E69}" srcOrd="0" destOrd="0" presId="urn:microsoft.com/office/officeart/2018/2/layout/IconVerticalSolidList"/>
    <dgm:cxn modelId="{292A1DB5-8DBD-4DB9-96C7-89BCDC93FAEA}" type="presParOf" srcId="{4CD9297F-3D7A-41F5-A4BF-CC5310FB3020}" destId="{E72C6B75-1C1F-4856-97F7-78B22B7A2B43}" srcOrd="0" destOrd="0" presId="urn:microsoft.com/office/officeart/2018/2/layout/IconVerticalSolidList"/>
    <dgm:cxn modelId="{7D6452DA-6084-44B4-BFAA-AF9AEB34453A}" type="presParOf" srcId="{E72C6B75-1C1F-4856-97F7-78B22B7A2B43}" destId="{BB63A18F-2218-427F-913A-F02340949775}" srcOrd="0" destOrd="0" presId="urn:microsoft.com/office/officeart/2018/2/layout/IconVerticalSolidList"/>
    <dgm:cxn modelId="{4B5BB63F-16AD-42A0-9491-BB403AC665EA}" type="presParOf" srcId="{E72C6B75-1C1F-4856-97F7-78B22B7A2B43}" destId="{871EBB58-1ADC-4B0B-B6A5-0E4140BBC7D8}" srcOrd="1" destOrd="0" presId="urn:microsoft.com/office/officeart/2018/2/layout/IconVerticalSolidList"/>
    <dgm:cxn modelId="{61E88C02-7345-4383-A8DA-989FDB8AC3FE}" type="presParOf" srcId="{E72C6B75-1C1F-4856-97F7-78B22B7A2B43}" destId="{E9E9B9A8-4B2A-4284-99D1-C0DF32A76830}" srcOrd="2" destOrd="0" presId="urn:microsoft.com/office/officeart/2018/2/layout/IconVerticalSolidList"/>
    <dgm:cxn modelId="{C4782768-D865-45AF-A2DB-79C4FB14AD70}" type="presParOf" srcId="{E72C6B75-1C1F-4856-97F7-78B22B7A2B43}" destId="{F0525163-0203-4CA6-9A87-6E4F11352E69}" srcOrd="3" destOrd="0" presId="urn:microsoft.com/office/officeart/2018/2/layout/IconVerticalSolidList"/>
    <dgm:cxn modelId="{CC93EB20-6432-4FD6-A7F1-80BD052A74E5}" type="presParOf" srcId="{4CD9297F-3D7A-41F5-A4BF-CC5310FB3020}" destId="{87E74E94-E5FF-4479-A99F-DBAA1E46520F}" srcOrd="1" destOrd="0" presId="urn:microsoft.com/office/officeart/2018/2/layout/IconVerticalSolidList"/>
    <dgm:cxn modelId="{291324E1-7127-4388-86D2-8A440E36D17C}" type="presParOf" srcId="{4CD9297F-3D7A-41F5-A4BF-CC5310FB3020}" destId="{0B0FF794-446A-4845-AAAE-70BF6ACB7C95}" srcOrd="2" destOrd="0" presId="urn:microsoft.com/office/officeart/2018/2/layout/IconVerticalSolidList"/>
    <dgm:cxn modelId="{81924282-7A08-41AF-9AF6-9B1E9A12ADC6}" type="presParOf" srcId="{0B0FF794-446A-4845-AAAE-70BF6ACB7C95}" destId="{652982FE-AE9E-46FB-9BD1-86379C988E9D}" srcOrd="0" destOrd="0" presId="urn:microsoft.com/office/officeart/2018/2/layout/IconVerticalSolidList"/>
    <dgm:cxn modelId="{2EF4A356-66F6-404B-877E-C66AFC070762}" type="presParOf" srcId="{0B0FF794-446A-4845-AAAE-70BF6ACB7C95}" destId="{BD221479-C9B8-4070-8CDA-22CE9753DAEA}" srcOrd="1" destOrd="0" presId="urn:microsoft.com/office/officeart/2018/2/layout/IconVerticalSolidList"/>
    <dgm:cxn modelId="{18085906-D87B-4511-A5AD-A65D724E75F2}" type="presParOf" srcId="{0B0FF794-446A-4845-AAAE-70BF6ACB7C95}" destId="{E91F8739-F275-4864-AE13-EB2066531462}" srcOrd="2" destOrd="0" presId="urn:microsoft.com/office/officeart/2018/2/layout/IconVerticalSolidList"/>
    <dgm:cxn modelId="{F469C847-32A3-4549-B9A2-6772C1D0B293}" type="presParOf" srcId="{0B0FF794-446A-4845-AAAE-70BF6ACB7C95}" destId="{BC10DFB9-E13B-40BE-85FA-BFA77240393B}" srcOrd="3" destOrd="0" presId="urn:microsoft.com/office/officeart/2018/2/layout/IconVerticalSolidList"/>
    <dgm:cxn modelId="{24150161-E5DC-4FD1-88E7-748BE88CC724}" type="presParOf" srcId="{4CD9297F-3D7A-41F5-A4BF-CC5310FB3020}" destId="{7A220294-2354-4072-9F82-617A8AF7A67E}" srcOrd="3" destOrd="0" presId="urn:microsoft.com/office/officeart/2018/2/layout/IconVerticalSolidList"/>
    <dgm:cxn modelId="{AD4A815F-5B10-4D46-89C3-E6257352F79B}" type="presParOf" srcId="{4CD9297F-3D7A-41F5-A4BF-CC5310FB3020}" destId="{ADD806F9-B22A-477F-8651-820C9E0C9341}" srcOrd="4" destOrd="0" presId="urn:microsoft.com/office/officeart/2018/2/layout/IconVerticalSolidList"/>
    <dgm:cxn modelId="{BFB79FB9-7BBC-4FE1-A09D-12EA27A5BB3F}" type="presParOf" srcId="{ADD806F9-B22A-477F-8651-820C9E0C9341}" destId="{D50614FD-E641-4BAB-B965-4D131DB00E16}" srcOrd="0" destOrd="0" presId="urn:microsoft.com/office/officeart/2018/2/layout/IconVerticalSolidList"/>
    <dgm:cxn modelId="{F48A32F7-BDD7-4E75-9F95-69F95D35063F}" type="presParOf" srcId="{ADD806F9-B22A-477F-8651-820C9E0C9341}" destId="{0116BEF8-882F-4B99-9213-1D0ADF15F367}" srcOrd="1" destOrd="0" presId="urn:microsoft.com/office/officeart/2018/2/layout/IconVerticalSolidList"/>
    <dgm:cxn modelId="{54514BBF-AB40-49E3-9C4E-BD2DD93DB5FB}" type="presParOf" srcId="{ADD806F9-B22A-477F-8651-820C9E0C9341}" destId="{4DE64485-0733-4549-BC1B-16F5FD2252E6}" srcOrd="2" destOrd="0" presId="urn:microsoft.com/office/officeart/2018/2/layout/IconVerticalSolidList"/>
    <dgm:cxn modelId="{C72215F6-39DC-4736-9E83-FE3C79BC3D7D}" type="presParOf" srcId="{ADD806F9-B22A-477F-8651-820C9E0C9341}" destId="{5CF99345-9E7F-473E-9D14-7446E42C3EB6}" srcOrd="3" destOrd="0" presId="urn:microsoft.com/office/officeart/2018/2/layout/IconVerticalSolidList"/>
    <dgm:cxn modelId="{93B25C60-17BF-47F0-8691-A58F4F6DA22B}" type="presParOf" srcId="{4CD9297F-3D7A-41F5-A4BF-CC5310FB3020}" destId="{1F89B649-C08F-4F2F-A68C-7A868CA41EAC}" srcOrd="5" destOrd="0" presId="urn:microsoft.com/office/officeart/2018/2/layout/IconVerticalSolidList"/>
    <dgm:cxn modelId="{31F91892-260B-4AD2-A9E1-92AE92DD35BC}" type="presParOf" srcId="{4CD9297F-3D7A-41F5-A4BF-CC5310FB3020}" destId="{AD5854FD-A32F-48F2-A9E2-AAD2B19EA631}" srcOrd="6" destOrd="0" presId="urn:microsoft.com/office/officeart/2018/2/layout/IconVerticalSolidList"/>
    <dgm:cxn modelId="{ADB9EF5F-47DE-4BFE-9B53-753715033F3E}" type="presParOf" srcId="{AD5854FD-A32F-48F2-A9E2-AAD2B19EA631}" destId="{4355DD35-951B-48D9-BC7A-24DD679A7BC8}" srcOrd="0" destOrd="0" presId="urn:microsoft.com/office/officeart/2018/2/layout/IconVerticalSolidList"/>
    <dgm:cxn modelId="{37AFFB22-EC20-48EB-A9AF-3039A6340279}" type="presParOf" srcId="{AD5854FD-A32F-48F2-A9E2-AAD2B19EA631}" destId="{4D0A4A58-F7ED-4A03-8566-44152EC2C38D}" srcOrd="1" destOrd="0" presId="urn:microsoft.com/office/officeart/2018/2/layout/IconVerticalSolidList"/>
    <dgm:cxn modelId="{0B76B992-2969-4C47-8BB7-3CEAEE253A56}" type="presParOf" srcId="{AD5854FD-A32F-48F2-A9E2-AAD2B19EA631}" destId="{07444486-693D-4711-B3F6-A78A50A79D32}" srcOrd="2" destOrd="0" presId="urn:microsoft.com/office/officeart/2018/2/layout/IconVerticalSolidList"/>
    <dgm:cxn modelId="{4F1F4F09-B796-47A6-BBBD-62C5A2F7717C}" type="presParOf" srcId="{AD5854FD-A32F-48F2-A9E2-AAD2B19EA631}" destId="{230DF7B3-C5CE-42B4-9303-29BB34D5F4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71447E-0853-4240-BC30-C19F313A6396}"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5097B22E-2456-4C4F-A1A9-53368AB7A291}">
      <dgm:prSet/>
      <dgm:spPr/>
      <dgm:t>
        <a:bodyPr/>
        <a:lstStyle/>
        <a:p>
          <a:r>
            <a:rPr lang="en-US"/>
            <a:t>Find the dataset in the following link:</a:t>
          </a:r>
        </a:p>
      </dgm:t>
    </dgm:pt>
    <dgm:pt modelId="{FD5CC29C-065A-4857-A9FF-21D47F05616A}" type="parTrans" cxnId="{FB362D82-7B9A-4F8F-A23E-21DBC1F2F989}">
      <dgm:prSet/>
      <dgm:spPr/>
      <dgm:t>
        <a:bodyPr/>
        <a:lstStyle/>
        <a:p>
          <a:endParaRPr lang="en-US"/>
        </a:p>
      </dgm:t>
    </dgm:pt>
    <dgm:pt modelId="{199450B6-119B-4856-ADAD-D86C492802E4}" type="sibTrans" cxnId="{FB362D82-7B9A-4F8F-A23E-21DBC1F2F989}">
      <dgm:prSet/>
      <dgm:spPr/>
      <dgm:t>
        <a:bodyPr/>
        <a:lstStyle/>
        <a:p>
          <a:endParaRPr lang="en-US"/>
        </a:p>
      </dgm:t>
    </dgm:pt>
    <dgm:pt modelId="{B7A9F174-30BA-4A41-8A46-67A87F794246}">
      <dgm:prSet/>
      <dgm:spPr/>
      <dgm:t>
        <a:bodyPr/>
        <a:lstStyle/>
        <a:p>
          <a:r>
            <a:rPr lang="en-US">
              <a:hlinkClick xmlns:r="http://schemas.openxmlformats.org/officeDocument/2006/relationships" r:id="rId1"/>
            </a:rPr>
            <a:t>https://www.kaggle.com/shivamb/netflix-shows</a:t>
          </a:r>
          <a:endParaRPr lang="en-US"/>
        </a:p>
      </dgm:t>
    </dgm:pt>
    <dgm:pt modelId="{0A9801CE-4531-4691-B43A-5F786C0F4AFF}" type="parTrans" cxnId="{34C9179D-A400-42F4-BF13-0BCBB6A94D73}">
      <dgm:prSet/>
      <dgm:spPr/>
      <dgm:t>
        <a:bodyPr/>
        <a:lstStyle/>
        <a:p>
          <a:endParaRPr lang="en-US"/>
        </a:p>
      </dgm:t>
    </dgm:pt>
    <dgm:pt modelId="{0A01C22E-C302-4C34-AB4E-A08EBC20162C}" type="sibTrans" cxnId="{34C9179D-A400-42F4-BF13-0BCBB6A94D73}">
      <dgm:prSet/>
      <dgm:spPr/>
      <dgm:t>
        <a:bodyPr/>
        <a:lstStyle/>
        <a:p>
          <a:endParaRPr lang="en-US"/>
        </a:p>
      </dgm:t>
    </dgm:pt>
    <dgm:pt modelId="{91EFF6F6-8586-4515-A943-49C7F7E5D9AB}" type="pres">
      <dgm:prSet presAssocID="{7571447E-0853-4240-BC30-C19F313A6396}" presName="vert0" presStyleCnt="0">
        <dgm:presLayoutVars>
          <dgm:dir/>
          <dgm:animOne val="branch"/>
          <dgm:animLvl val="lvl"/>
        </dgm:presLayoutVars>
      </dgm:prSet>
      <dgm:spPr/>
    </dgm:pt>
    <dgm:pt modelId="{9299327D-D1EA-414D-B18E-F62DC1F05C30}" type="pres">
      <dgm:prSet presAssocID="{5097B22E-2456-4C4F-A1A9-53368AB7A291}" presName="thickLine" presStyleLbl="alignNode1" presStyleIdx="0" presStyleCnt="2"/>
      <dgm:spPr/>
    </dgm:pt>
    <dgm:pt modelId="{43F12AC7-C00D-4301-A49C-77139A949589}" type="pres">
      <dgm:prSet presAssocID="{5097B22E-2456-4C4F-A1A9-53368AB7A291}" presName="horz1" presStyleCnt="0"/>
      <dgm:spPr/>
    </dgm:pt>
    <dgm:pt modelId="{004E8B2D-D243-4550-BF4D-7CCD71BECFFD}" type="pres">
      <dgm:prSet presAssocID="{5097B22E-2456-4C4F-A1A9-53368AB7A291}" presName="tx1" presStyleLbl="revTx" presStyleIdx="0" presStyleCnt="2"/>
      <dgm:spPr/>
    </dgm:pt>
    <dgm:pt modelId="{DC60D8A1-8287-44EA-948A-46D48C17F259}" type="pres">
      <dgm:prSet presAssocID="{5097B22E-2456-4C4F-A1A9-53368AB7A291}" presName="vert1" presStyleCnt="0"/>
      <dgm:spPr/>
    </dgm:pt>
    <dgm:pt modelId="{7A6DB387-0D72-4458-968C-F8AE6B086B39}" type="pres">
      <dgm:prSet presAssocID="{B7A9F174-30BA-4A41-8A46-67A87F794246}" presName="thickLine" presStyleLbl="alignNode1" presStyleIdx="1" presStyleCnt="2"/>
      <dgm:spPr/>
    </dgm:pt>
    <dgm:pt modelId="{F3A6C58A-321F-4E10-A13B-EE9E86EF440C}" type="pres">
      <dgm:prSet presAssocID="{B7A9F174-30BA-4A41-8A46-67A87F794246}" presName="horz1" presStyleCnt="0"/>
      <dgm:spPr/>
    </dgm:pt>
    <dgm:pt modelId="{C24D46AF-0065-4DA3-A793-D4974F9FCBC8}" type="pres">
      <dgm:prSet presAssocID="{B7A9F174-30BA-4A41-8A46-67A87F794246}" presName="tx1" presStyleLbl="revTx" presStyleIdx="1" presStyleCnt="2"/>
      <dgm:spPr/>
    </dgm:pt>
    <dgm:pt modelId="{CFCA4979-95C1-4653-9ED2-776CC6183EC3}" type="pres">
      <dgm:prSet presAssocID="{B7A9F174-30BA-4A41-8A46-67A87F794246}" presName="vert1" presStyleCnt="0"/>
      <dgm:spPr/>
    </dgm:pt>
  </dgm:ptLst>
  <dgm:cxnLst>
    <dgm:cxn modelId="{BA4DD800-A86B-43BD-9CA4-18602E70A463}" type="presOf" srcId="{7571447E-0853-4240-BC30-C19F313A6396}" destId="{91EFF6F6-8586-4515-A943-49C7F7E5D9AB}" srcOrd="0" destOrd="0" presId="urn:microsoft.com/office/officeart/2008/layout/LinedList"/>
    <dgm:cxn modelId="{0A01FD21-021E-4F57-A746-97FA72C59139}" type="presOf" srcId="{B7A9F174-30BA-4A41-8A46-67A87F794246}" destId="{C24D46AF-0065-4DA3-A793-D4974F9FCBC8}" srcOrd="0" destOrd="0" presId="urn:microsoft.com/office/officeart/2008/layout/LinedList"/>
    <dgm:cxn modelId="{63B2BC6C-CA11-4FF1-9C50-FB1846EE69CB}" type="presOf" srcId="{5097B22E-2456-4C4F-A1A9-53368AB7A291}" destId="{004E8B2D-D243-4550-BF4D-7CCD71BECFFD}" srcOrd="0" destOrd="0" presId="urn:microsoft.com/office/officeart/2008/layout/LinedList"/>
    <dgm:cxn modelId="{FB362D82-7B9A-4F8F-A23E-21DBC1F2F989}" srcId="{7571447E-0853-4240-BC30-C19F313A6396}" destId="{5097B22E-2456-4C4F-A1A9-53368AB7A291}" srcOrd="0" destOrd="0" parTransId="{FD5CC29C-065A-4857-A9FF-21D47F05616A}" sibTransId="{199450B6-119B-4856-ADAD-D86C492802E4}"/>
    <dgm:cxn modelId="{34C9179D-A400-42F4-BF13-0BCBB6A94D73}" srcId="{7571447E-0853-4240-BC30-C19F313A6396}" destId="{B7A9F174-30BA-4A41-8A46-67A87F794246}" srcOrd="1" destOrd="0" parTransId="{0A9801CE-4531-4691-B43A-5F786C0F4AFF}" sibTransId="{0A01C22E-C302-4C34-AB4E-A08EBC20162C}"/>
    <dgm:cxn modelId="{576A3943-6D29-4E8E-892A-44C1CF8D1396}" type="presParOf" srcId="{91EFF6F6-8586-4515-A943-49C7F7E5D9AB}" destId="{9299327D-D1EA-414D-B18E-F62DC1F05C30}" srcOrd="0" destOrd="0" presId="urn:microsoft.com/office/officeart/2008/layout/LinedList"/>
    <dgm:cxn modelId="{EF3654E1-4725-4E4A-BD27-AD18A48E31C9}" type="presParOf" srcId="{91EFF6F6-8586-4515-A943-49C7F7E5D9AB}" destId="{43F12AC7-C00D-4301-A49C-77139A949589}" srcOrd="1" destOrd="0" presId="urn:microsoft.com/office/officeart/2008/layout/LinedList"/>
    <dgm:cxn modelId="{175DE89F-5F40-46D9-8068-0349A858AC89}" type="presParOf" srcId="{43F12AC7-C00D-4301-A49C-77139A949589}" destId="{004E8B2D-D243-4550-BF4D-7CCD71BECFFD}" srcOrd="0" destOrd="0" presId="urn:microsoft.com/office/officeart/2008/layout/LinedList"/>
    <dgm:cxn modelId="{3AA16036-FB85-4AD4-9C34-90158A0725FC}" type="presParOf" srcId="{43F12AC7-C00D-4301-A49C-77139A949589}" destId="{DC60D8A1-8287-44EA-948A-46D48C17F259}" srcOrd="1" destOrd="0" presId="urn:microsoft.com/office/officeart/2008/layout/LinedList"/>
    <dgm:cxn modelId="{2EC4B5A9-41CB-4E1C-8A83-C45CC2E447B9}" type="presParOf" srcId="{91EFF6F6-8586-4515-A943-49C7F7E5D9AB}" destId="{7A6DB387-0D72-4458-968C-F8AE6B086B39}" srcOrd="2" destOrd="0" presId="urn:microsoft.com/office/officeart/2008/layout/LinedList"/>
    <dgm:cxn modelId="{498259E9-B313-4A60-9137-A719E73F9AE6}" type="presParOf" srcId="{91EFF6F6-8586-4515-A943-49C7F7E5D9AB}" destId="{F3A6C58A-321F-4E10-A13B-EE9E86EF440C}" srcOrd="3" destOrd="0" presId="urn:microsoft.com/office/officeart/2008/layout/LinedList"/>
    <dgm:cxn modelId="{ACE5340F-A494-4E37-AF0F-AEC106ED528E}" type="presParOf" srcId="{F3A6C58A-321F-4E10-A13B-EE9E86EF440C}" destId="{C24D46AF-0065-4DA3-A793-D4974F9FCBC8}" srcOrd="0" destOrd="0" presId="urn:microsoft.com/office/officeart/2008/layout/LinedList"/>
    <dgm:cxn modelId="{37E79616-9EE8-4683-97CD-049ACEEC411F}" type="presParOf" srcId="{F3A6C58A-321F-4E10-A13B-EE9E86EF440C}" destId="{CFCA4979-95C1-4653-9ED2-776CC6183E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3A18F-2218-427F-913A-F02340949775}">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EBB58-1ADC-4B0B-B6A5-0E4140BBC7D8}">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525163-0203-4CA6-9A87-6E4F11352E69}">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11200">
            <a:lnSpc>
              <a:spcPct val="100000"/>
            </a:lnSpc>
            <a:spcBef>
              <a:spcPct val="0"/>
            </a:spcBef>
            <a:spcAft>
              <a:spcPct val="35000"/>
            </a:spcAft>
            <a:buNone/>
          </a:pPr>
          <a:r>
            <a:rPr lang="en-US" sz="1600" b="0" i="0" kern="1200" dirty="0"/>
            <a:t>1. Show how the demand of the shows has changed with years.</a:t>
          </a:r>
          <a:endParaRPr lang="en-US" sz="1600" kern="1200" dirty="0"/>
        </a:p>
      </dsp:txBody>
      <dsp:txXfrm>
        <a:off x="1110795" y="1897"/>
        <a:ext cx="5385254" cy="961727"/>
      </dsp:txXfrm>
    </dsp:sp>
    <dsp:sp modelId="{652982FE-AE9E-46FB-9BD1-86379C988E9D}">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21479-C9B8-4070-8CDA-22CE9753DAEA}">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10DFB9-E13B-40BE-85FA-BFA77240393B}">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11200">
            <a:lnSpc>
              <a:spcPct val="100000"/>
            </a:lnSpc>
            <a:spcBef>
              <a:spcPct val="0"/>
            </a:spcBef>
            <a:spcAft>
              <a:spcPct val="35000"/>
            </a:spcAft>
            <a:buNone/>
          </a:pPr>
          <a:r>
            <a:rPr lang="en-US" sz="1600" b="0" i="0" kern="1200" dirty="0"/>
            <a:t>2. Network analysis of Actors / Directors across the shows and find fascinating interests</a:t>
          </a:r>
          <a:endParaRPr lang="en-US" sz="1600" kern="1200" dirty="0"/>
        </a:p>
      </dsp:txBody>
      <dsp:txXfrm>
        <a:off x="1110795" y="1204056"/>
        <a:ext cx="5385254" cy="961727"/>
      </dsp:txXfrm>
    </dsp:sp>
    <dsp:sp modelId="{D50614FD-E641-4BAB-B965-4D131DB00E16}">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6BEF8-882F-4B99-9213-1D0ADF15F367}">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F99345-9E7F-473E-9D14-7446E42C3EB6}">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11200">
            <a:lnSpc>
              <a:spcPct val="100000"/>
            </a:lnSpc>
            <a:spcBef>
              <a:spcPct val="0"/>
            </a:spcBef>
            <a:spcAft>
              <a:spcPct val="35000"/>
            </a:spcAft>
            <a:buNone/>
          </a:pPr>
          <a:r>
            <a:rPr lang="en-US" sz="1600" b="0" i="0" kern="1200" dirty="0"/>
            <a:t>3. Predict how ratings are related to genre of the show/movie and find which genre has high average ratings.</a:t>
          </a:r>
          <a:endParaRPr lang="en-US" sz="1600" kern="1200" dirty="0"/>
        </a:p>
      </dsp:txBody>
      <dsp:txXfrm>
        <a:off x="1110795" y="2406215"/>
        <a:ext cx="5385254" cy="961727"/>
      </dsp:txXfrm>
    </dsp:sp>
    <dsp:sp modelId="{4355DD35-951B-48D9-BC7A-24DD679A7BC8}">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A4A58-F7ED-4A03-8566-44152EC2C38D}">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0DF7B3-C5CE-42B4-9303-29BB34D5F4C6}">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11200">
            <a:lnSpc>
              <a:spcPct val="100000"/>
            </a:lnSpc>
            <a:spcBef>
              <a:spcPct val="0"/>
            </a:spcBef>
            <a:spcAft>
              <a:spcPct val="35000"/>
            </a:spcAft>
            <a:buNone/>
          </a:pPr>
          <a:r>
            <a:rPr lang="en-US" sz="1600" b="0" i="0" kern="1200" dirty="0"/>
            <a:t>4. Is Netflix has progressively concentrating on TV as opposed to motion pictures lately.</a:t>
          </a:r>
          <a:endParaRPr lang="en-US" sz="1600" kern="1200" dirty="0"/>
        </a:p>
      </dsp:txBody>
      <dsp:txXfrm>
        <a:off x="1110795" y="3608375"/>
        <a:ext cx="538525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9327D-D1EA-414D-B18E-F62DC1F05C30}">
      <dsp:nvSpPr>
        <dsp:cNvPr id="0" name=""/>
        <dsp:cNvSpPr/>
      </dsp:nvSpPr>
      <dsp:spPr>
        <a:xfrm>
          <a:off x="0" y="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04E8B2D-D243-4550-BF4D-7CCD71BECFFD}">
      <dsp:nvSpPr>
        <dsp:cNvPr id="0" name=""/>
        <dsp:cNvSpPr/>
      </dsp:nvSpPr>
      <dsp:spPr>
        <a:xfrm>
          <a:off x="0" y="0"/>
          <a:ext cx="6496050" cy="1404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Find the dataset in the following link:</a:t>
          </a:r>
        </a:p>
      </dsp:txBody>
      <dsp:txXfrm>
        <a:off x="0" y="0"/>
        <a:ext cx="6496050" cy="1404706"/>
      </dsp:txXfrm>
    </dsp:sp>
    <dsp:sp modelId="{7A6DB387-0D72-4458-968C-F8AE6B086B39}">
      <dsp:nvSpPr>
        <dsp:cNvPr id="0" name=""/>
        <dsp:cNvSpPr/>
      </dsp:nvSpPr>
      <dsp:spPr>
        <a:xfrm>
          <a:off x="0" y="1404706"/>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24D46AF-0065-4DA3-A793-D4974F9FCBC8}">
      <dsp:nvSpPr>
        <dsp:cNvPr id="0" name=""/>
        <dsp:cNvSpPr/>
      </dsp:nvSpPr>
      <dsp:spPr>
        <a:xfrm>
          <a:off x="0" y="1404706"/>
          <a:ext cx="6496050" cy="1404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hlinkClick xmlns:r="http://schemas.openxmlformats.org/officeDocument/2006/relationships" r:id="rId1"/>
            </a:rPr>
            <a:t>https://www.kaggle.com/shivamb/netflix-shows</a:t>
          </a:r>
          <a:endParaRPr lang="en-US" sz="2400" kern="1200"/>
        </a:p>
      </dsp:txBody>
      <dsp:txXfrm>
        <a:off x="0" y="1404706"/>
        <a:ext cx="6496050" cy="14047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137756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74AB6-60C9-41A4-B797-04DE30688D65}"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323750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405524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385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240653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310148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466969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950199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351042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267903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28294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C74AB6-60C9-41A4-B797-04DE30688D65}"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256993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C74AB6-60C9-41A4-B797-04DE30688D65}"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399506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80592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326817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74AB6-60C9-41A4-B797-04DE30688D65}" type="datetimeFigureOut">
              <a:rPr lang="en-US" smtClean="0"/>
              <a:t>1/24/2020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158806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74AB6-60C9-41A4-B797-04DE30688D65}"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73155-5361-47B5-9C4D-FB410B4287BA}" type="slidenum">
              <a:rPr lang="en-US" smtClean="0"/>
              <a:t>‹#›</a:t>
            </a:fld>
            <a:endParaRPr lang="en-US"/>
          </a:p>
        </p:txBody>
      </p:sp>
    </p:spTree>
    <p:extLst>
      <p:ext uri="{BB962C8B-B14F-4D97-AF65-F5344CB8AC3E}">
        <p14:creationId xmlns:p14="http://schemas.microsoft.com/office/powerpoint/2010/main" val="167695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5C74AB6-60C9-41A4-B797-04DE30688D65}" type="datetimeFigureOut">
              <a:rPr lang="en-US" smtClean="0"/>
              <a:t>1/24/2020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D73155-5361-47B5-9C4D-FB410B4287BA}" type="slidenum">
              <a:rPr lang="en-US" smtClean="0"/>
              <a:t>‹#›</a:t>
            </a:fld>
            <a:endParaRPr lang="en-US"/>
          </a:p>
        </p:txBody>
      </p:sp>
    </p:spTree>
    <p:extLst>
      <p:ext uri="{BB962C8B-B14F-4D97-AF65-F5344CB8AC3E}">
        <p14:creationId xmlns:p14="http://schemas.microsoft.com/office/powerpoint/2010/main" val="14027721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5AD0-A2DA-4B41-8DA4-D50BC8B9AEB3}"/>
              </a:ext>
            </a:extLst>
          </p:cNvPr>
          <p:cNvSpPr>
            <a:spLocks noGrp="1"/>
          </p:cNvSpPr>
          <p:nvPr>
            <p:ph type="ctrTitle"/>
          </p:nvPr>
        </p:nvSpPr>
        <p:spPr>
          <a:xfrm>
            <a:off x="965505" y="623571"/>
            <a:ext cx="10260990" cy="3523885"/>
          </a:xfrm>
        </p:spPr>
        <p:txBody>
          <a:bodyPr>
            <a:normAutofit/>
          </a:bodyPr>
          <a:lstStyle/>
          <a:p>
            <a:pPr algn="ctr"/>
            <a:r>
              <a:rPr lang="en-US" sz="8000"/>
              <a:t>Visual Analytics</a:t>
            </a:r>
          </a:p>
        </p:txBody>
      </p:sp>
      <p:sp>
        <p:nvSpPr>
          <p:cNvPr id="3" name="Subtitle 2">
            <a:extLst>
              <a:ext uri="{FF2B5EF4-FFF2-40B4-BE49-F238E27FC236}">
                <a16:creationId xmlns:a16="http://schemas.microsoft.com/office/drawing/2014/main" id="{6CF449DC-CA35-44DA-AF49-9A99F1DEDAF3}"/>
              </a:ext>
            </a:extLst>
          </p:cNvPr>
          <p:cNvSpPr>
            <a:spLocks noGrp="1"/>
          </p:cNvSpPr>
          <p:nvPr>
            <p:ph type="subTitle" idx="1"/>
          </p:nvPr>
        </p:nvSpPr>
        <p:spPr>
          <a:xfrm>
            <a:off x="965505" y="4777380"/>
            <a:ext cx="10260990" cy="1209763"/>
          </a:xfrm>
        </p:spPr>
        <p:txBody>
          <a:bodyPr>
            <a:normAutofit/>
          </a:bodyPr>
          <a:lstStyle/>
          <a:p>
            <a:pPr algn="ctr"/>
            <a:r>
              <a:rPr lang="en-US" sz="2400" dirty="0"/>
              <a:t>Project 1 </a:t>
            </a:r>
          </a:p>
        </p:txBody>
      </p:sp>
    </p:spTree>
    <p:extLst>
      <p:ext uri="{BB962C8B-B14F-4D97-AF65-F5344CB8AC3E}">
        <p14:creationId xmlns:p14="http://schemas.microsoft.com/office/powerpoint/2010/main" val="7564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9" name="Freeform: Shape 38">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879C04-9717-4074-AA8E-89C75F8126E2}"/>
              </a:ext>
            </a:extLst>
          </p:cNvPr>
          <p:cNvSpPr>
            <a:spLocks noGrp="1"/>
          </p:cNvSpPr>
          <p:nvPr>
            <p:ph type="title"/>
          </p:nvPr>
        </p:nvSpPr>
        <p:spPr>
          <a:xfrm>
            <a:off x="653143" y="1645920"/>
            <a:ext cx="3522879" cy="4470821"/>
          </a:xfrm>
        </p:spPr>
        <p:txBody>
          <a:bodyPr>
            <a:normAutofit/>
          </a:bodyPr>
          <a:lstStyle/>
          <a:p>
            <a:pPr algn="r"/>
            <a:r>
              <a:rPr lang="en-US" b="1">
                <a:solidFill>
                  <a:srgbClr val="FFFFFF"/>
                </a:solidFill>
              </a:rPr>
              <a:t>Netflix Movies and TV Shows</a:t>
            </a:r>
            <a:endParaRPr lang="en-US">
              <a:solidFill>
                <a:srgbClr val="FFFFFF"/>
              </a:solidFill>
            </a:endParaRPr>
          </a:p>
        </p:txBody>
      </p:sp>
      <p:sp>
        <p:nvSpPr>
          <p:cNvPr id="30" name="Content Placeholder 2">
            <a:extLst>
              <a:ext uri="{FF2B5EF4-FFF2-40B4-BE49-F238E27FC236}">
                <a16:creationId xmlns:a16="http://schemas.microsoft.com/office/drawing/2014/main" id="{50D50259-EB59-4052-BC5D-609A5BB743A1}"/>
              </a:ext>
            </a:extLst>
          </p:cNvPr>
          <p:cNvSpPr>
            <a:spLocks noGrp="1"/>
          </p:cNvSpPr>
          <p:nvPr>
            <p:ph idx="1"/>
          </p:nvPr>
        </p:nvSpPr>
        <p:spPr>
          <a:xfrm>
            <a:off x="5204109" y="1645920"/>
            <a:ext cx="5919503" cy="4470821"/>
          </a:xfrm>
        </p:spPr>
        <p:txBody>
          <a:bodyPr>
            <a:normAutofit/>
          </a:bodyPr>
          <a:lstStyle/>
          <a:p>
            <a:pPr fontAlgn="base">
              <a:lnSpc>
                <a:spcPct val="90000"/>
              </a:lnSpc>
            </a:pPr>
            <a:r>
              <a:rPr lang="en-US" sz="1900" dirty="0"/>
              <a:t>Source of Dataset is Kaggle</a:t>
            </a:r>
            <a:endParaRPr lang="en-US" sz="1900"/>
          </a:p>
          <a:p>
            <a:pPr fontAlgn="base">
              <a:lnSpc>
                <a:spcPct val="90000"/>
              </a:lnSpc>
            </a:pPr>
            <a:r>
              <a:rPr lang="en-US" sz="1900" dirty="0"/>
              <a:t>This dataset comprises of television programs and films accessible on Netflix starting at 2019. The dataset is gathered from </a:t>
            </a:r>
            <a:r>
              <a:rPr lang="en-US" sz="1900" dirty="0" err="1"/>
              <a:t>Flixable</a:t>
            </a:r>
            <a:r>
              <a:rPr lang="en-US" sz="1900" dirty="0"/>
              <a:t> which is an outsider Netflix web index.</a:t>
            </a:r>
            <a:endParaRPr lang="en-US" sz="1900"/>
          </a:p>
          <a:p>
            <a:pPr fontAlgn="base">
              <a:lnSpc>
                <a:spcPct val="90000"/>
              </a:lnSpc>
            </a:pPr>
            <a:r>
              <a:rPr lang="en-US" sz="1900" dirty="0"/>
              <a:t>In 2018, they released an interesting report which shows that the quantity of TV appears on Netflix has almost significantly increased since 2010. The spilling administration's number of films has diminished by in excess of 2,000 titles since 2010, while its number of TV shows has almost significantly increased. It will be fascinating to investigate what every other knowledge can be acquired from the equivalent dataset.</a:t>
            </a:r>
            <a:endParaRPr lang="en-US" sz="1900"/>
          </a:p>
        </p:txBody>
      </p:sp>
    </p:spTree>
    <p:extLst>
      <p:ext uri="{BB962C8B-B14F-4D97-AF65-F5344CB8AC3E}">
        <p14:creationId xmlns:p14="http://schemas.microsoft.com/office/powerpoint/2010/main" val="25905678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B9309B6B-2C5A-4D58-9681-66DE8706C646}"/>
              </a:ext>
            </a:extLst>
          </p:cNvPr>
          <p:cNvPicPr>
            <a:picLocks noChangeAspect="1"/>
          </p:cNvPicPr>
          <p:nvPr/>
        </p:nvPicPr>
        <p:blipFill>
          <a:blip r:embed="rId6"/>
          <a:stretch>
            <a:fillRect/>
          </a:stretch>
        </p:blipFill>
        <p:spPr>
          <a:xfrm>
            <a:off x="635458" y="1003667"/>
            <a:ext cx="9150807" cy="2928257"/>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B5F46-11A6-4757-8C24-11B6684FFE76}"/>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Dataset Preview</a:t>
            </a:r>
          </a:p>
        </p:txBody>
      </p:sp>
    </p:spTree>
    <p:extLst>
      <p:ext uri="{BB962C8B-B14F-4D97-AF65-F5344CB8AC3E}">
        <p14:creationId xmlns:p14="http://schemas.microsoft.com/office/powerpoint/2010/main" val="30004997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230AA-287A-402B-BF90-0DD1862B511C}"/>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Questions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BAECEE-EA27-481B-BCA6-34B9197F51DF}"/>
              </a:ext>
            </a:extLst>
          </p:cNvPr>
          <p:cNvGraphicFramePr>
            <a:graphicFrameLocks noGrp="1"/>
          </p:cNvGraphicFramePr>
          <p:nvPr>
            <p:ph idx="1"/>
            <p:extLst>
              <p:ext uri="{D42A27DB-BD31-4B8C-83A1-F6EECF244321}">
                <p14:modId xmlns:p14="http://schemas.microsoft.com/office/powerpoint/2010/main" val="303654139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0651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2648DDC-1DBB-42DC-AF6F-29874CF9A1A5}"/>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Reasons	</a:t>
            </a:r>
          </a:p>
        </p:txBody>
      </p:sp>
      <p:sp>
        <p:nvSpPr>
          <p:cNvPr id="3" name="Content Placeholder 2">
            <a:extLst>
              <a:ext uri="{FF2B5EF4-FFF2-40B4-BE49-F238E27FC236}">
                <a16:creationId xmlns:a16="http://schemas.microsoft.com/office/drawing/2014/main" id="{02902A68-E7F6-455C-9ABA-B791131F02E2}"/>
              </a:ext>
            </a:extLst>
          </p:cNvPr>
          <p:cNvSpPr>
            <a:spLocks noGrp="1"/>
          </p:cNvSpPr>
          <p:nvPr>
            <p:ph idx="1"/>
          </p:nvPr>
        </p:nvSpPr>
        <p:spPr>
          <a:xfrm>
            <a:off x="1103312" y="2763520"/>
            <a:ext cx="8946541" cy="3484879"/>
          </a:xfrm>
        </p:spPr>
        <p:txBody>
          <a:bodyPr>
            <a:normAutofit/>
          </a:bodyPr>
          <a:lstStyle/>
          <a:p>
            <a:r>
              <a:rPr lang="en-US" dirty="0"/>
              <a:t>Since the data involves many attributes to consider on a whole for inferring the data.</a:t>
            </a:r>
          </a:p>
          <a:p>
            <a:r>
              <a:rPr lang="en-US" dirty="0"/>
              <a:t>Inferring the analysis of the shows </a:t>
            </a:r>
            <a:r>
              <a:rPr lang="en-US" dirty="0" err="1"/>
              <a:t>wrt</a:t>
            </a:r>
            <a:r>
              <a:rPr lang="en-US" dirty="0"/>
              <a:t> different users is challenging</a:t>
            </a:r>
          </a:p>
          <a:p>
            <a:r>
              <a:rPr lang="en-US" dirty="0"/>
              <a:t>Predicting the preferences</a:t>
            </a:r>
          </a:p>
          <a:p>
            <a:r>
              <a:rPr lang="en-US" dirty="0"/>
              <a:t>Analyzing statistics and visualizing the content</a:t>
            </a:r>
          </a:p>
        </p:txBody>
      </p:sp>
    </p:spTree>
    <p:extLst>
      <p:ext uri="{BB962C8B-B14F-4D97-AF65-F5344CB8AC3E}">
        <p14:creationId xmlns:p14="http://schemas.microsoft.com/office/powerpoint/2010/main" val="30287067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520BF-99B3-42BE-854A-D84140E0426B}"/>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Dataset Link</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672778B-B9AC-4C0C-B189-DA6B7C81ABA5}"/>
              </a:ext>
            </a:extLst>
          </p:cNvPr>
          <p:cNvGraphicFramePr>
            <a:graphicFrameLocks noGrp="1"/>
          </p:cNvGraphicFramePr>
          <p:nvPr>
            <p:ph idx="1"/>
            <p:extLst>
              <p:ext uri="{D42A27DB-BD31-4B8C-83A1-F6EECF244321}">
                <p14:modId xmlns:p14="http://schemas.microsoft.com/office/powerpoint/2010/main" val="458786110"/>
              </p:ext>
            </p:extLst>
          </p:nvPr>
        </p:nvGraphicFramePr>
        <p:xfrm>
          <a:off x="4703211" y="1722268"/>
          <a:ext cx="6496050" cy="280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23925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28</TotalTime>
  <Words>179</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Visual Analytics</vt:lpstr>
      <vt:lpstr>Netflix Movies and TV Shows</vt:lpstr>
      <vt:lpstr>Dataset Preview</vt:lpstr>
      <vt:lpstr>Questions</vt:lpstr>
      <vt:lpstr>Reasons </vt:lpstr>
      <vt:lpstr>Dataset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dc:title>
  <dc:creator>Yataluru, Varshitha</dc:creator>
  <cp:lastModifiedBy>Yataluru, Varshitha</cp:lastModifiedBy>
  <cp:revision>6</cp:revision>
  <dcterms:created xsi:type="dcterms:W3CDTF">2020-01-24T01:42:57Z</dcterms:created>
  <dcterms:modified xsi:type="dcterms:W3CDTF">2020-01-24T17:40:04Z</dcterms:modified>
</cp:coreProperties>
</file>