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pleSuperstoreEDA/SuperstoreEDA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363EA2-9702-4C27-BA79-256DEE44E8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 Superstore 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E31E06-9214-4FCE-B9FA-5BD5319550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5/19/2021 6:44:37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15" id="10" name="slide10">
            <a:extLst>
              <a:ext uri="{FF2B5EF4-FFF2-40B4-BE49-F238E27FC236}">
                <a16:creationId xmlns:a16="http://schemas.microsoft.com/office/drawing/2014/main" id="{FFEFB402-DFC0-4C93-A80B-9E69271F6A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16" id="2" name="slide2">
            <a:extLst>
              <a:ext uri="{FF2B5EF4-FFF2-40B4-BE49-F238E27FC236}">
                <a16:creationId xmlns:a16="http://schemas.microsoft.com/office/drawing/2014/main" id="{CDD22FBB-5703-473D-BC68-359333A5A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1" id="3" name="slide3">
            <a:extLst>
              <a:ext uri="{FF2B5EF4-FFF2-40B4-BE49-F238E27FC236}">
                <a16:creationId xmlns:a16="http://schemas.microsoft.com/office/drawing/2014/main" id="{D9949916-9F00-4B2C-96C6-CB574BBAA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2" id="4" name="slide4">
            <a:extLst>
              <a:ext uri="{FF2B5EF4-FFF2-40B4-BE49-F238E27FC236}">
                <a16:creationId xmlns:a16="http://schemas.microsoft.com/office/drawing/2014/main" id="{7FFA3377-19DC-467B-B0FF-D4E131506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3" id="5" name="slide5">
            <a:extLst>
              <a:ext uri="{FF2B5EF4-FFF2-40B4-BE49-F238E27FC236}">
                <a16:creationId xmlns:a16="http://schemas.microsoft.com/office/drawing/2014/main" id="{A79D59B6-DC53-4926-918B-62D0AF06A4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11" id="6" name="slide6">
            <a:extLst>
              <a:ext uri="{FF2B5EF4-FFF2-40B4-BE49-F238E27FC236}">
                <a16:creationId xmlns:a16="http://schemas.microsoft.com/office/drawing/2014/main" id="{ADFDB0C9-0502-44B0-B408-76D4A2A6A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12" id="7" name="slide7">
            <a:extLst>
              <a:ext uri="{FF2B5EF4-FFF2-40B4-BE49-F238E27FC236}">
                <a16:creationId xmlns:a16="http://schemas.microsoft.com/office/drawing/2014/main" id="{75E08632-AFC2-4DDF-A759-7ABEFB5DBE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13" id="8" name="slide8">
            <a:extLst>
              <a:ext uri="{FF2B5EF4-FFF2-40B4-BE49-F238E27FC236}">
                <a16:creationId xmlns:a16="http://schemas.microsoft.com/office/drawing/2014/main" id="{2357AE27-721C-426B-B741-F4B6C9448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EDA14" id="9" name="slide9">
            <a:extLst>
              <a:ext uri="{FF2B5EF4-FFF2-40B4-BE49-F238E27FC236}">
                <a16:creationId xmlns:a16="http://schemas.microsoft.com/office/drawing/2014/main" id="{B7A8CDFE-C119-4535-AFF7-4B648BD7D7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2021-05-19T18:44:40Z</dcterms:created>
  <dcterms:modified xsi:type="dcterms:W3CDTF">2021-05-19T18:44:40Z</dcterms:modified>
</cp:coreProperties>
</file>