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Lato"/>
      <p:regular r:id="rId23"/>
      <p:bold r:id="rId24"/>
      <p:italic r:id="rId25"/>
      <p:boldItalic r:id="rId26"/>
    </p:embeddedFont>
    <p:embeddedFont>
      <p:font typeface="Kanit Medium"/>
      <p:regular r:id="rId27"/>
      <p:bold r:id="rId28"/>
      <p:italic r:id="rId29"/>
      <p:boldItalic r:id="rId30"/>
    </p:embeddedFont>
    <p:embeddedFont>
      <p:font typeface="Kanit SemiBold"/>
      <p:regular r:id="rId31"/>
      <p:bold r:id="rId32"/>
      <p:italic r:id="rId33"/>
      <p:boldItalic r:id="rId34"/>
    </p:embeddedFont>
    <p:embeddedFont>
      <p:font typeface="Kanit"/>
      <p:regular r:id="rId35"/>
      <p:bold r:id="rId36"/>
      <p:italic r:id="rId37"/>
      <p:boldItalic r:id="rId38"/>
    </p:embeddedFont>
    <p:embeddedFont>
      <p:font typeface="Poppins ExtraBold"/>
      <p:bold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ExtraBold-boldItalic.fntdata"/><Relationship Id="rId20" Type="http://schemas.openxmlformats.org/officeDocument/2006/relationships/slide" Target="slides/slide16.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8.xml"/><Relationship Id="rId44" Type="http://schemas.openxmlformats.org/officeDocument/2006/relationships/font" Target="fonts/CenturyGothic-boldItalic.fntdata"/><Relationship Id="rId21" Type="http://schemas.openxmlformats.org/officeDocument/2006/relationships/slide" Target="slides/slide17.xml"/><Relationship Id="rId43" Type="http://schemas.openxmlformats.org/officeDocument/2006/relationships/font" Target="fonts/CenturyGothic-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KanitMedium-bold.fntdata"/><Relationship Id="rId27" Type="http://schemas.openxmlformats.org/officeDocument/2006/relationships/font" Target="fonts/Kani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ni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nitSemiBold-regular.fntdata"/><Relationship Id="rId30" Type="http://schemas.openxmlformats.org/officeDocument/2006/relationships/font" Target="fonts/KanitMedium-boldItalic.fntdata"/><Relationship Id="rId11" Type="http://schemas.openxmlformats.org/officeDocument/2006/relationships/slide" Target="slides/slide7.xml"/><Relationship Id="rId33" Type="http://schemas.openxmlformats.org/officeDocument/2006/relationships/font" Target="fonts/KanitSemiBold-italic.fntdata"/><Relationship Id="rId10" Type="http://schemas.openxmlformats.org/officeDocument/2006/relationships/slide" Target="slides/slide6.xml"/><Relationship Id="rId32" Type="http://schemas.openxmlformats.org/officeDocument/2006/relationships/font" Target="fonts/KanitSemiBold-bold.fntdata"/><Relationship Id="rId13" Type="http://schemas.openxmlformats.org/officeDocument/2006/relationships/slide" Target="slides/slide9.xml"/><Relationship Id="rId35" Type="http://schemas.openxmlformats.org/officeDocument/2006/relationships/font" Target="fonts/Kanit-regular.fntdata"/><Relationship Id="rId12" Type="http://schemas.openxmlformats.org/officeDocument/2006/relationships/slide" Target="slides/slide8.xml"/><Relationship Id="rId34" Type="http://schemas.openxmlformats.org/officeDocument/2006/relationships/font" Target="fonts/KanitSemiBold-boldItalic.fntdata"/><Relationship Id="rId15" Type="http://schemas.openxmlformats.org/officeDocument/2006/relationships/slide" Target="slides/slide11.xml"/><Relationship Id="rId37" Type="http://schemas.openxmlformats.org/officeDocument/2006/relationships/font" Target="fonts/Kanit-italic.fntdata"/><Relationship Id="rId14" Type="http://schemas.openxmlformats.org/officeDocument/2006/relationships/slide" Target="slides/slide10.xml"/><Relationship Id="rId36" Type="http://schemas.openxmlformats.org/officeDocument/2006/relationships/font" Target="fonts/Kanit-bold.fntdata"/><Relationship Id="rId17" Type="http://schemas.openxmlformats.org/officeDocument/2006/relationships/slide" Target="slides/slide13.xml"/><Relationship Id="rId39" Type="http://schemas.openxmlformats.org/officeDocument/2006/relationships/font" Target="fonts/PoppinsExtraBold-bold.fntdata"/><Relationship Id="rId16" Type="http://schemas.openxmlformats.org/officeDocument/2006/relationships/slide" Target="slides/slide12.xml"/><Relationship Id="rId38" Type="http://schemas.openxmlformats.org/officeDocument/2006/relationships/font" Target="fonts/Kani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47233e34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47233e34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b4e0ee7de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b4e0ee7de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b4e0ee7de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b4e0ee7de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b4e0ee7de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b4e0ee7d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b4e0ee7d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b4e0ee7de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b4e0ee7de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b4e0ee7de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b4e0ee7de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b4e0ee7de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b4e0ee7d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b4e0ee7d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b4e0ee7de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b4e0ee7de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b4e0ee7de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b4e0ee7de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490f8ae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490f8ae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475a8157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475a8157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b4e0ee7d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b4e0ee7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b4e0ee7d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b4e0ee7d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b4e0ee7d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b4e0ee7d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475a8157bf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475a8157bf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b4e0ee7de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b4e0ee7de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b4e0ee7d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b4e0ee7d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2744750" y="776617"/>
            <a:ext cx="5848500" cy="2822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1pPr>
            <a:lvl2pPr lvl="1"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2pPr>
            <a:lvl3pPr lvl="2"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3pPr>
            <a:lvl4pPr lvl="3"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4pPr>
            <a:lvl5pPr lvl="4"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5pPr>
            <a:lvl6pPr lvl="5"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6pPr>
            <a:lvl7pPr lvl="6"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7pPr>
            <a:lvl8pPr lvl="7"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8pPr>
            <a:lvl9pPr lvl="8" rtl="0" algn="l">
              <a:lnSpc>
                <a:spcPct val="100000"/>
              </a:lnSpc>
              <a:spcBef>
                <a:spcPts val="0"/>
              </a:spcBef>
              <a:spcAft>
                <a:spcPts val="0"/>
              </a:spcAft>
              <a:buClr>
                <a:schemeClr val="lt1"/>
              </a:buClr>
              <a:buSzPts val="5600"/>
              <a:buFont typeface="Kanit"/>
              <a:buNone/>
              <a:defRPr b="1" sz="5600">
                <a:solidFill>
                  <a:schemeClr val="lt1"/>
                </a:solidFill>
                <a:latin typeface="Kanit"/>
                <a:ea typeface="Kanit"/>
                <a:cs typeface="Kanit"/>
                <a:sym typeface="Kanit"/>
              </a:defRPr>
            </a:lvl9pPr>
          </a:lstStyle>
          <a:p/>
        </p:txBody>
      </p:sp>
      <p:sp>
        <p:nvSpPr>
          <p:cNvPr id="10" name="Google Shape;10;p2"/>
          <p:cNvSpPr txBox="1"/>
          <p:nvPr>
            <p:ph idx="1" type="subTitle"/>
          </p:nvPr>
        </p:nvSpPr>
        <p:spPr>
          <a:xfrm>
            <a:off x="2744750" y="3967650"/>
            <a:ext cx="5526600" cy="3288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400"/>
              <a:buNone/>
              <a:defRPr sz="18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1" name="Google Shape;11;p2"/>
          <p:cNvGrpSpPr/>
          <p:nvPr/>
        </p:nvGrpSpPr>
        <p:grpSpPr>
          <a:xfrm>
            <a:off x="8206454" y="-420621"/>
            <a:ext cx="1178671" cy="1323924"/>
            <a:chOff x="8206454" y="-420621"/>
            <a:chExt cx="1178671" cy="1323924"/>
          </a:xfrm>
        </p:grpSpPr>
        <p:sp>
          <p:nvSpPr>
            <p:cNvPr id="12" name="Google Shape;12;p2"/>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207386" y="4296442"/>
            <a:ext cx="1134920" cy="1323924"/>
            <a:chOff x="-207386" y="4296442"/>
            <a:chExt cx="1134920" cy="1323924"/>
          </a:xfrm>
        </p:grpSpPr>
        <p:sp>
          <p:nvSpPr>
            <p:cNvPr id="19" name="Google Shape;19;p2"/>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31" name="Shape 231"/>
        <p:cNvGrpSpPr/>
        <p:nvPr/>
      </p:nvGrpSpPr>
      <p:grpSpPr>
        <a:xfrm>
          <a:off x="0" y="0"/>
          <a:ext cx="0" cy="0"/>
          <a:chOff x="0" y="0"/>
          <a:chExt cx="0" cy="0"/>
        </a:xfrm>
      </p:grpSpPr>
      <p:sp>
        <p:nvSpPr>
          <p:cNvPr id="232" name="Google Shape;232;p11"/>
          <p:cNvSpPr txBox="1"/>
          <p:nvPr>
            <p:ph hasCustomPrompt="1" type="title"/>
          </p:nvPr>
        </p:nvSpPr>
        <p:spPr>
          <a:xfrm>
            <a:off x="729300" y="1665325"/>
            <a:ext cx="7685400" cy="125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8100"/>
              <a:buFont typeface="Kanit"/>
              <a:buNone/>
              <a:defRPr b="1" sz="8100">
                <a:solidFill>
                  <a:schemeClr val="lt1"/>
                </a:solidFill>
                <a:latin typeface="Kanit"/>
                <a:ea typeface="Kanit"/>
                <a:cs typeface="Kanit"/>
                <a:sym typeface="Kani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a:r>
              <a:t>xx%</a:t>
            </a:r>
          </a:p>
        </p:txBody>
      </p:sp>
      <p:sp>
        <p:nvSpPr>
          <p:cNvPr id="233" name="Google Shape;233;p11"/>
          <p:cNvSpPr txBox="1"/>
          <p:nvPr>
            <p:ph idx="1" type="subTitle"/>
          </p:nvPr>
        </p:nvSpPr>
        <p:spPr>
          <a:xfrm>
            <a:off x="729300" y="3001560"/>
            <a:ext cx="7685400" cy="458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9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34" name="Google Shape;234;p11"/>
          <p:cNvGrpSpPr/>
          <p:nvPr/>
        </p:nvGrpSpPr>
        <p:grpSpPr>
          <a:xfrm>
            <a:off x="-244056" y="304261"/>
            <a:ext cx="921251" cy="2080597"/>
            <a:chOff x="372321" y="949725"/>
            <a:chExt cx="921251" cy="2080597"/>
          </a:xfrm>
        </p:grpSpPr>
        <p:sp>
          <p:nvSpPr>
            <p:cNvPr id="235" name="Google Shape;235;p11"/>
            <p:cNvSpPr/>
            <p:nvPr/>
          </p:nvSpPr>
          <p:spPr>
            <a:xfrm rot="-8970948">
              <a:off x="516715" y="20432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518107" y="16889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372331" y="94972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837273" y="2117766"/>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372321" y="2574022"/>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815834" y="1445016"/>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flipH="1">
            <a:off x="8461435" y="3062911"/>
            <a:ext cx="921251" cy="2080597"/>
            <a:chOff x="372321" y="949725"/>
            <a:chExt cx="921251" cy="2080597"/>
          </a:xfrm>
        </p:grpSpPr>
        <p:sp>
          <p:nvSpPr>
            <p:cNvPr id="242" name="Google Shape;242;p11"/>
            <p:cNvSpPr/>
            <p:nvPr/>
          </p:nvSpPr>
          <p:spPr>
            <a:xfrm rot="-8970948">
              <a:off x="516715" y="20432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18107" y="16889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372331" y="94972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837273" y="2117766"/>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372321" y="2574022"/>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815834" y="1445016"/>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48" name="Shape 2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dk1"/>
        </a:solidFill>
      </p:bgPr>
    </p:bg>
    <p:spTree>
      <p:nvGrpSpPr>
        <p:cNvPr id="249" name="Shape 249"/>
        <p:cNvGrpSpPr/>
        <p:nvPr/>
      </p:nvGrpSpPr>
      <p:grpSpPr>
        <a:xfrm>
          <a:off x="0" y="0"/>
          <a:ext cx="0" cy="0"/>
          <a:chOff x="0" y="0"/>
          <a:chExt cx="0" cy="0"/>
        </a:xfrm>
      </p:grpSpPr>
      <p:sp>
        <p:nvSpPr>
          <p:cNvPr id="250" name="Google Shape;250;p13"/>
          <p:cNvSpPr txBox="1"/>
          <p:nvPr>
            <p:ph hasCustomPrompt="1" type="title"/>
          </p:nvPr>
        </p:nvSpPr>
        <p:spPr>
          <a:xfrm>
            <a:off x="723375" y="1379525"/>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1" name="Google Shape;251;p13"/>
          <p:cNvSpPr txBox="1"/>
          <p:nvPr>
            <p:ph hasCustomPrompt="1" idx="2" type="title"/>
          </p:nvPr>
        </p:nvSpPr>
        <p:spPr>
          <a:xfrm>
            <a:off x="723375" y="2655775"/>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2" name="Google Shape;252;p13"/>
          <p:cNvSpPr txBox="1"/>
          <p:nvPr>
            <p:ph hasCustomPrompt="1" idx="3" type="title"/>
          </p:nvPr>
        </p:nvSpPr>
        <p:spPr>
          <a:xfrm>
            <a:off x="723375" y="3932025"/>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3" name="Google Shape;253;p13"/>
          <p:cNvSpPr txBox="1"/>
          <p:nvPr>
            <p:ph hasCustomPrompt="1" idx="4" type="title"/>
          </p:nvPr>
        </p:nvSpPr>
        <p:spPr>
          <a:xfrm>
            <a:off x="4725850" y="1379525"/>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4" name="Google Shape;254;p13"/>
          <p:cNvSpPr txBox="1"/>
          <p:nvPr>
            <p:ph hasCustomPrompt="1" idx="5" type="title"/>
          </p:nvPr>
        </p:nvSpPr>
        <p:spPr>
          <a:xfrm>
            <a:off x="4725850" y="2655088"/>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5" name="Google Shape;255;p13"/>
          <p:cNvSpPr txBox="1"/>
          <p:nvPr>
            <p:ph hasCustomPrompt="1" idx="6" type="title"/>
          </p:nvPr>
        </p:nvSpPr>
        <p:spPr>
          <a:xfrm>
            <a:off x="4725850" y="3932013"/>
            <a:ext cx="693900" cy="54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Kanit"/>
              <a:buNone/>
              <a:defRPr b="1" sz="2500">
                <a:solidFill>
                  <a:schemeClr val="dk2"/>
                </a:solidFill>
                <a:latin typeface="Kanit"/>
                <a:ea typeface="Kanit"/>
                <a:cs typeface="Kanit"/>
                <a:sym typeface="Kanit"/>
              </a:defRPr>
            </a:lvl1pPr>
            <a:lvl2pPr lvl="1" rtl="0" algn="ctr">
              <a:spcBef>
                <a:spcPts val="0"/>
              </a:spcBef>
              <a:spcAft>
                <a:spcPts val="0"/>
              </a:spcAft>
              <a:buClr>
                <a:schemeClr val="dk2"/>
              </a:buClr>
              <a:buSzPts val="1400"/>
              <a:buNone/>
              <a:defRPr>
                <a:solidFill>
                  <a:schemeClr val="dk2"/>
                </a:solidFill>
              </a:defRPr>
            </a:lvl2pPr>
            <a:lvl3pPr lvl="2" rtl="0" algn="ctr">
              <a:spcBef>
                <a:spcPts val="0"/>
              </a:spcBef>
              <a:spcAft>
                <a:spcPts val="0"/>
              </a:spcAft>
              <a:buClr>
                <a:schemeClr val="dk2"/>
              </a:buClr>
              <a:buSzPts val="1400"/>
              <a:buNone/>
              <a:defRPr>
                <a:solidFill>
                  <a:schemeClr val="dk2"/>
                </a:solidFill>
              </a:defRPr>
            </a:lvl3pPr>
            <a:lvl4pPr lvl="3" rtl="0" algn="ctr">
              <a:spcBef>
                <a:spcPts val="0"/>
              </a:spcBef>
              <a:spcAft>
                <a:spcPts val="0"/>
              </a:spcAft>
              <a:buClr>
                <a:schemeClr val="dk2"/>
              </a:buClr>
              <a:buSzPts val="1400"/>
              <a:buNone/>
              <a:defRPr>
                <a:solidFill>
                  <a:schemeClr val="dk2"/>
                </a:solidFill>
              </a:defRPr>
            </a:lvl4pPr>
            <a:lvl5pPr lvl="4" rtl="0" algn="ctr">
              <a:spcBef>
                <a:spcPts val="0"/>
              </a:spcBef>
              <a:spcAft>
                <a:spcPts val="0"/>
              </a:spcAft>
              <a:buClr>
                <a:schemeClr val="dk2"/>
              </a:buClr>
              <a:buSzPts val="1400"/>
              <a:buNone/>
              <a:defRPr>
                <a:solidFill>
                  <a:schemeClr val="dk2"/>
                </a:solidFill>
              </a:defRPr>
            </a:lvl5pPr>
            <a:lvl6pPr lvl="5" rtl="0" algn="ctr">
              <a:spcBef>
                <a:spcPts val="0"/>
              </a:spcBef>
              <a:spcAft>
                <a:spcPts val="0"/>
              </a:spcAft>
              <a:buClr>
                <a:schemeClr val="dk2"/>
              </a:buClr>
              <a:buSzPts val="1400"/>
              <a:buNone/>
              <a:defRPr>
                <a:solidFill>
                  <a:schemeClr val="dk2"/>
                </a:solidFill>
              </a:defRPr>
            </a:lvl6pPr>
            <a:lvl7pPr lvl="6" rtl="0" algn="ctr">
              <a:spcBef>
                <a:spcPts val="0"/>
              </a:spcBef>
              <a:spcAft>
                <a:spcPts val="0"/>
              </a:spcAft>
              <a:buClr>
                <a:schemeClr val="dk2"/>
              </a:buClr>
              <a:buSzPts val="1400"/>
              <a:buNone/>
              <a:defRPr>
                <a:solidFill>
                  <a:schemeClr val="dk2"/>
                </a:solidFill>
              </a:defRPr>
            </a:lvl7pPr>
            <a:lvl8pPr lvl="7" rtl="0" algn="ctr">
              <a:spcBef>
                <a:spcPts val="0"/>
              </a:spcBef>
              <a:spcAft>
                <a:spcPts val="0"/>
              </a:spcAft>
              <a:buClr>
                <a:schemeClr val="dk2"/>
              </a:buClr>
              <a:buSzPts val="1400"/>
              <a:buNone/>
              <a:defRPr>
                <a:solidFill>
                  <a:schemeClr val="dk2"/>
                </a:solidFill>
              </a:defRPr>
            </a:lvl8pPr>
            <a:lvl9pPr lvl="8" rtl="0" algn="ctr">
              <a:spcBef>
                <a:spcPts val="0"/>
              </a:spcBef>
              <a:spcAft>
                <a:spcPts val="0"/>
              </a:spcAft>
              <a:buClr>
                <a:schemeClr val="dk2"/>
              </a:buClr>
              <a:buSzPts val="1400"/>
              <a:buNone/>
              <a:defRPr>
                <a:solidFill>
                  <a:schemeClr val="dk2"/>
                </a:solidFill>
              </a:defRPr>
            </a:lvl9pPr>
          </a:lstStyle>
          <a:p>
            <a:r>
              <a:t>xx%</a:t>
            </a:r>
          </a:p>
        </p:txBody>
      </p:sp>
      <p:sp>
        <p:nvSpPr>
          <p:cNvPr id="256" name="Google Shape;256;p13"/>
          <p:cNvSpPr txBox="1"/>
          <p:nvPr>
            <p:ph idx="1" type="subTitle"/>
          </p:nvPr>
        </p:nvSpPr>
        <p:spPr>
          <a:xfrm>
            <a:off x="1638500" y="1504249"/>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7" name="Google Shape;257;p13"/>
          <p:cNvSpPr txBox="1"/>
          <p:nvPr>
            <p:ph idx="7" type="subTitle"/>
          </p:nvPr>
        </p:nvSpPr>
        <p:spPr>
          <a:xfrm>
            <a:off x="1638500" y="2771440"/>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8" name="Google Shape;258;p13"/>
          <p:cNvSpPr txBox="1"/>
          <p:nvPr>
            <p:ph idx="8" type="subTitle"/>
          </p:nvPr>
        </p:nvSpPr>
        <p:spPr>
          <a:xfrm>
            <a:off x="1638500" y="4041665"/>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9" name="Google Shape;259;p13"/>
          <p:cNvSpPr txBox="1"/>
          <p:nvPr>
            <p:ph idx="9" type="subTitle"/>
          </p:nvPr>
        </p:nvSpPr>
        <p:spPr>
          <a:xfrm>
            <a:off x="5682350" y="1504252"/>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 name="Google Shape;260;p13"/>
          <p:cNvSpPr txBox="1"/>
          <p:nvPr>
            <p:ph idx="13" type="subTitle"/>
          </p:nvPr>
        </p:nvSpPr>
        <p:spPr>
          <a:xfrm>
            <a:off x="5682350" y="2771442"/>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1" name="Google Shape;261;p13"/>
          <p:cNvSpPr txBox="1"/>
          <p:nvPr>
            <p:ph idx="14" type="subTitle"/>
          </p:nvPr>
        </p:nvSpPr>
        <p:spPr>
          <a:xfrm>
            <a:off x="5682350" y="4041665"/>
            <a:ext cx="2753100" cy="541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62" name="Google Shape;262;p13"/>
          <p:cNvGrpSpPr/>
          <p:nvPr/>
        </p:nvGrpSpPr>
        <p:grpSpPr>
          <a:xfrm rot="912051">
            <a:off x="8346526" y="4292066"/>
            <a:ext cx="1189091" cy="1418772"/>
            <a:chOff x="100195" y="4059993"/>
            <a:chExt cx="1189107" cy="1418790"/>
          </a:xfrm>
        </p:grpSpPr>
        <p:sp>
          <p:nvSpPr>
            <p:cNvPr id="263" name="Google Shape;263;p13"/>
            <p:cNvSpPr/>
            <p:nvPr/>
          </p:nvSpPr>
          <p:spPr>
            <a:xfrm flipH="1">
              <a:off x="575385" y="4059993"/>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flipH="1">
              <a:off x="988102" y="4344444"/>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flipH="1" rot="8973282">
              <a:off x="575309" y="51222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flipH="1" rot="8973282">
              <a:off x="155469" y="481559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flipH="1">
              <a:off x="165629" y="4347870"/>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flipH="1">
              <a:off x="978435" y="482743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3"/>
          <p:cNvGrpSpPr/>
          <p:nvPr/>
        </p:nvGrpSpPr>
        <p:grpSpPr>
          <a:xfrm>
            <a:off x="-485946" y="-388671"/>
            <a:ext cx="1178671" cy="1323924"/>
            <a:chOff x="8271351" y="-413321"/>
            <a:chExt cx="1178671" cy="1323924"/>
          </a:xfrm>
        </p:grpSpPr>
        <p:sp>
          <p:nvSpPr>
            <p:cNvPr id="270" name="Google Shape;270;p13"/>
            <p:cNvSpPr/>
            <p:nvPr/>
          </p:nvSpPr>
          <p:spPr>
            <a:xfrm>
              <a:off x="8677180" y="-4133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8271351" y="-1492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rot="-8973282">
              <a:off x="8677252" y="5541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rot="-8973282">
              <a:off x="9093396" y="3423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9093906" y="-1254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8281019" y="3066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3"/>
          <p:cNvSpPr txBox="1"/>
          <p:nvPr>
            <p:ph idx="15"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277" name="Google Shape;277;p13"/>
          <p:cNvSpPr txBox="1"/>
          <p:nvPr>
            <p:ph idx="16" type="subTitle"/>
          </p:nvPr>
        </p:nvSpPr>
        <p:spPr>
          <a:xfrm>
            <a:off x="1638500" y="1272538"/>
            <a:ext cx="2753100" cy="3333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2200"/>
              <a:buFont typeface="Kanit"/>
              <a:buNone/>
              <a:defRPr b="1" sz="2200">
                <a:latin typeface="Kanit"/>
                <a:ea typeface="Kanit"/>
                <a:cs typeface="Kanit"/>
                <a:sym typeface="Kanit"/>
              </a:defRPr>
            </a:lvl1pPr>
            <a:lvl2pPr lvl="1">
              <a:spcBef>
                <a:spcPts val="0"/>
              </a:spcBef>
              <a:spcAft>
                <a:spcPts val="0"/>
              </a:spcAft>
              <a:buSzPts val="2200"/>
              <a:buFont typeface="Kanit"/>
              <a:buNone/>
              <a:defRPr b="1" sz="2200">
                <a:latin typeface="Kanit"/>
                <a:ea typeface="Kanit"/>
                <a:cs typeface="Kanit"/>
                <a:sym typeface="Kanit"/>
              </a:defRPr>
            </a:lvl2pPr>
            <a:lvl3pPr lvl="2">
              <a:spcBef>
                <a:spcPts val="0"/>
              </a:spcBef>
              <a:spcAft>
                <a:spcPts val="0"/>
              </a:spcAft>
              <a:buSzPts val="2200"/>
              <a:buFont typeface="Kanit"/>
              <a:buNone/>
              <a:defRPr b="1" sz="2200">
                <a:latin typeface="Kanit"/>
                <a:ea typeface="Kanit"/>
                <a:cs typeface="Kanit"/>
                <a:sym typeface="Kanit"/>
              </a:defRPr>
            </a:lvl3pPr>
            <a:lvl4pPr lvl="3">
              <a:spcBef>
                <a:spcPts val="0"/>
              </a:spcBef>
              <a:spcAft>
                <a:spcPts val="0"/>
              </a:spcAft>
              <a:buSzPts val="2200"/>
              <a:buFont typeface="Kanit"/>
              <a:buNone/>
              <a:defRPr b="1" sz="2200">
                <a:latin typeface="Kanit"/>
                <a:ea typeface="Kanit"/>
                <a:cs typeface="Kanit"/>
                <a:sym typeface="Kanit"/>
              </a:defRPr>
            </a:lvl4pPr>
            <a:lvl5pPr lvl="4">
              <a:spcBef>
                <a:spcPts val="0"/>
              </a:spcBef>
              <a:spcAft>
                <a:spcPts val="0"/>
              </a:spcAft>
              <a:buSzPts val="2200"/>
              <a:buFont typeface="Kanit"/>
              <a:buNone/>
              <a:defRPr b="1" sz="2200">
                <a:latin typeface="Kanit"/>
                <a:ea typeface="Kanit"/>
                <a:cs typeface="Kanit"/>
                <a:sym typeface="Kanit"/>
              </a:defRPr>
            </a:lvl5pPr>
            <a:lvl6pPr lvl="5">
              <a:spcBef>
                <a:spcPts val="0"/>
              </a:spcBef>
              <a:spcAft>
                <a:spcPts val="0"/>
              </a:spcAft>
              <a:buSzPts val="2200"/>
              <a:buFont typeface="Kanit"/>
              <a:buNone/>
              <a:defRPr b="1" sz="2200">
                <a:latin typeface="Kanit"/>
                <a:ea typeface="Kanit"/>
                <a:cs typeface="Kanit"/>
                <a:sym typeface="Kanit"/>
              </a:defRPr>
            </a:lvl6pPr>
            <a:lvl7pPr lvl="6">
              <a:spcBef>
                <a:spcPts val="0"/>
              </a:spcBef>
              <a:spcAft>
                <a:spcPts val="0"/>
              </a:spcAft>
              <a:buSzPts val="2200"/>
              <a:buFont typeface="Kanit"/>
              <a:buNone/>
              <a:defRPr b="1" sz="2200">
                <a:latin typeface="Kanit"/>
                <a:ea typeface="Kanit"/>
                <a:cs typeface="Kanit"/>
                <a:sym typeface="Kanit"/>
              </a:defRPr>
            </a:lvl7pPr>
            <a:lvl8pPr lvl="7">
              <a:spcBef>
                <a:spcPts val="0"/>
              </a:spcBef>
              <a:spcAft>
                <a:spcPts val="0"/>
              </a:spcAft>
              <a:buSzPts val="2200"/>
              <a:buFont typeface="Kanit"/>
              <a:buNone/>
              <a:defRPr b="1" sz="2200">
                <a:latin typeface="Kanit"/>
                <a:ea typeface="Kanit"/>
                <a:cs typeface="Kanit"/>
                <a:sym typeface="Kanit"/>
              </a:defRPr>
            </a:lvl8pPr>
            <a:lvl9pPr lvl="8">
              <a:spcBef>
                <a:spcPts val="0"/>
              </a:spcBef>
              <a:spcAft>
                <a:spcPts val="0"/>
              </a:spcAft>
              <a:buSzPts val="2200"/>
              <a:buFont typeface="Kanit"/>
              <a:buNone/>
              <a:defRPr b="1" sz="2200">
                <a:latin typeface="Kanit"/>
                <a:ea typeface="Kanit"/>
                <a:cs typeface="Kanit"/>
                <a:sym typeface="Kanit"/>
              </a:defRPr>
            </a:lvl9pPr>
          </a:lstStyle>
          <a:p/>
        </p:txBody>
      </p:sp>
      <p:sp>
        <p:nvSpPr>
          <p:cNvPr id="278" name="Google Shape;278;p13"/>
          <p:cNvSpPr txBox="1"/>
          <p:nvPr>
            <p:ph idx="17" type="subTitle"/>
          </p:nvPr>
        </p:nvSpPr>
        <p:spPr>
          <a:xfrm>
            <a:off x="1638500" y="2533167"/>
            <a:ext cx="2753100" cy="333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279" name="Google Shape;279;p13"/>
          <p:cNvSpPr txBox="1"/>
          <p:nvPr>
            <p:ph idx="18" type="subTitle"/>
          </p:nvPr>
        </p:nvSpPr>
        <p:spPr>
          <a:xfrm>
            <a:off x="1638500" y="3803403"/>
            <a:ext cx="2753100" cy="333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280" name="Google Shape;280;p13"/>
          <p:cNvSpPr txBox="1"/>
          <p:nvPr>
            <p:ph idx="19" type="subTitle"/>
          </p:nvPr>
        </p:nvSpPr>
        <p:spPr>
          <a:xfrm>
            <a:off x="5682350" y="1272538"/>
            <a:ext cx="2753100" cy="333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281" name="Google Shape;281;p13"/>
          <p:cNvSpPr txBox="1"/>
          <p:nvPr>
            <p:ph idx="20" type="subTitle"/>
          </p:nvPr>
        </p:nvSpPr>
        <p:spPr>
          <a:xfrm>
            <a:off x="5682350" y="2533178"/>
            <a:ext cx="2753100" cy="333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282" name="Google Shape;282;p13"/>
          <p:cNvSpPr txBox="1"/>
          <p:nvPr>
            <p:ph idx="21" type="subTitle"/>
          </p:nvPr>
        </p:nvSpPr>
        <p:spPr>
          <a:xfrm>
            <a:off x="5682350" y="3803403"/>
            <a:ext cx="2753100" cy="333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283" name="Shape 283"/>
        <p:cNvGrpSpPr/>
        <p:nvPr/>
      </p:nvGrpSpPr>
      <p:grpSpPr>
        <a:xfrm>
          <a:off x="0" y="0"/>
          <a:ext cx="0" cy="0"/>
          <a:chOff x="0" y="0"/>
          <a:chExt cx="0" cy="0"/>
        </a:xfrm>
      </p:grpSpPr>
      <p:sp>
        <p:nvSpPr>
          <p:cNvPr id="284" name="Google Shape;284;p14"/>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285" name="Google Shape;285;p14"/>
          <p:cNvSpPr txBox="1"/>
          <p:nvPr>
            <p:ph idx="1" type="subTitle"/>
          </p:nvPr>
        </p:nvSpPr>
        <p:spPr>
          <a:xfrm>
            <a:off x="736500" y="1005525"/>
            <a:ext cx="4710000" cy="606300"/>
          </a:xfrm>
          <a:prstGeom prst="rect">
            <a:avLst/>
          </a:prstGeom>
          <a:noFill/>
        </p:spPr>
        <p:txBody>
          <a:bodyPr anchorCtr="0" anchor="t" bIns="91425" lIns="91425" spcFirstLastPara="1" rIns="91425" wrap="square" tIns="91425">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86" name="Google Shape;286;p14"/>
          <p:cNvGrpSpPr/>
          <p:nvPr/>
        </p:nvGrpSpPr>
        <p:grpSpPr>
          <a:xfrm>
            <a:off x="-485946" y="-388671"/>
            <a:ext cx="1178671" cy="1323924"/>
            <a:chOff x="8271351" y="-413321"/>
            <a:chExt cx="1178671" cy="1323924"/>
          </a:xfrm>
        </p:grpSpPr>
        <p:sp>
          <p:nvSpPr>
            <p:cNvPr id="287" name="Google Shape;287;p14"/>
            <p:cNvSpPr/>
            <p:nvPr/>
          </p:nvSpPr>
          <p:spPr>
            <a:xfrm>
              <a:off x="8677180" y="-4133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8271351" y="-1492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rot="-8973282">
              <a:off x="8677252" y="5541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rot="-8973282">
              <a:off x="9093396" y="3423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9093906" y="-1254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8281019" y="3066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4"/>
          <p:cNvGrpSpPr/>
          <p:nvPr/>
        </p:nvGrpSpPr>
        <p:grpSpPr>
          <a:xfrm>
            <a:off x="8655429" y="-468896"/>
            <a:ext cx="1178671" cy="1323924"/>
            <a:chOff x="8271351" y="-413321"/>
            <a:chExt cx="1178671" cy="1323924"/>
          </a:xfrm>
        </p:grpSpPr>
        <p:sp>
          <p:nvSpPr>
            <p:cNvPr id="294" name="Google Shape;294;p14"/>
            <p:cNvSpPr/>
            <p:nvPr/>
          </p:nvSpPr>
          <p:spPr>
            <a:xfrm>
              <a:off x="8677180" y="-4133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8271351" y="-1492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rot="-8973282">
              <a:off x="8677252" y="5541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rot="-8973282">
              <a:off x="9093396" y="3423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9093906" y="-1254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8281019" y="3066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
    <p:bg>
      <p:bgPr>
        <a:solidFill>
          <a:schemeClr val="dk1"/>
        </a:solidFill>
      </p:bgPr>
    </p:bg>
    <p:spTree>
      <p:nvGrpSpPr>
        <p:cNvPr id="300" name="Shape 300"/>
        <p:cNvGrpSpPr/>
        <p:nvPr/>
      </p:nvGrpSpPr>
      <p:grpSpPr>
        <a:xfrm>
          <a:off x="0" y="0"/>
          <a:ext cx="0" cy="0"/>
          <a:chOff x="0" y="0"/>
          <a:chExt cx="0" cy="0"/>
        </a:xfrm>
      </p:grpSpPr>
      <p:grpSp>
        <p:nvGrpSpPr>
          <p:cNvPr id="301" name="Google Shape;301;p15"/>
          <p:cNvGrpSpPr/>
          <p:nvPr/>
        </p:nvGrpSpPr>
        <p:grpSpPr>
          <a:xfrm>
            <a:off x="-177919" y="491147"/>
            <a:ext cx="899813" cy="2080597"/>
            <a:chOff x="-177919" y="491147"/>
            <a:chExt cx="899813" cy="2080597"/>
          </a:xfrm>
        </p:grpSpPr>
        <p:sp>
          <p:nvSpPr>
            <p:cNvPr id="302" name="Google Shape;302;p15"/>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15"/>
          <p:cNvGrpSpPr/>
          <p:nvPr/>
        </p:nvGrpSpPr>
        <p:grpSpPr>
          <a:xfrm rot="5804518">
            <a:off x="8310327" y="4215658"/>
            <a:ext cx="1134937" cy="1323944"/>
            <a:chOff x="-207386" y="4296442"/>
            <a:chExt cx="1134920" cy="1323924"/>
          </a:xfrm>
        </p:grpSpPr>
        <p:sp>
          <p:nvSpPr>
            <p:cNvPr id="307" name="Google Shape;307;p15"/>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5"/>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314" name="Google Shape;314;p15"/>
          <p:cNvSpPr txBox="1"/>
          <p:nvPr>
            <p:ph idx="1" type="subTitle"/>
          </p:nvPr>
        </p:nvSpPr>
        <p:spPr>
          <a:xfrm>
            <a:off x="5305200" y="2237588"/>
            <a:ext cx="2957100" cy="1143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500"/>
              <a:buNone/>
              <a:defRPr sz="1600"/>
            </a:lvl1pPr>
            <a:lvl2pPr lvl="1" rtl="0">
              <a:spcBef>
                <a:spcPts val="0"/>
              </a:spcBef>
              <a:spcAft>
                <a:spcPts val="0"/>
              </a:spcAft>
              <a:buSzPts val="1500"/>
              <a:buNone/>
              <a:defRPr sz="1500"/>
            </a:lvl2pPr>
            <a:lvl3pPr lvl="2" rtl="0">
              <a:spcBef>
                <a:spcPts val="1600"/>
              </a:spcBef>
              <a:spcAft>
                <a:spcPts val="0"/>
              </a:spcAft>
              <a:buSzPts val="1500"/>
              <a:buNone/>
              <a:defRPr sz="1500"/>
            </a:lvl3pPr>
            <a:lvl4pPr lvl="3" rtl="0">
              <a:spcBef>
                <a:spcPts val="1600"/>
              </a:spcBef>
              <a:spcAft>
                <a:spcPts val="0"/>
              </a:spcAft>
              <a:buSzPts val="1500"/>
              <a:buNone/>
              <a:defRPr sz="1500"/>
            </a:lvl4pPr>
            <a:lvl5pPr lvl="4" rtl="0">
              <a:spcBef>
                <a:spcPts val="1600"/>
              </a:spcBef>
              <a:spcAft>
                <a:spcPts val="0"/>
              </a:spcAft>
              <a:buSzPts val="1500"/>
              <a:buNone/>
              <a:defRPr sz="1500"/>
            </a:lvl5pPr>
            <a:lvl6pPr lvl="5" rtl="0">
              <a:spcBef>
                <a:spcPts val="1600"/>
              </a:spcBef>
              <a:spcAft>
                <a:spcPts val="0"/>
              </a:spcAft>
              <a:buSzPts val="1500"/>
              <a:buNone/>
              <a:defRPr sz="1500"/>
            </a:lvl6pPr>
            <a:lvl7pPr lvl="6" rtl="0">
              <a:spcBef>
                <a:spcPts val="1600"/>
              </a:spcBef>
              <a:spcAft>
                <a:spcPts val="0"/>
              </a:spcAft>
              <a:buSzPts val="1500"/>
              <a:buNone/>
              <a:defRPr sz="1500"/>
            </a:lvl7pPr>
            <a:lvl8pPr lvl="7" rtl="0">
              <a:spcBef>
                <a:spcPts val="1600"/>
              </a:spcBef>
              <a:spcAft>
                <a:spcPts val="0"/>
              </a:spcAft>
              <a:buSzPts val="1500"/>
              <a:buNone/>
              <a:defRPr sz="1500"/>
            </a:lvl8pPr>
            <a:lvl9pPr lvl="8" rtl="0">
              <a:spcBef>
                <a:spcPts val="1600"/>
              </a:spcBef>
              <a:spcAft>
                <a:spcPts val="1600"/>
              </a:spcAft>
              <a:buSzPts val="1500"/>
              <a:buNone/>
              <a:defRPr sz="1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bg>
      <p:bgPr>
        <a:solidFill>
          <a:schemeClr val="dk1"/>
        </a:solidFill>
      </p:bgPr>
    </p:bg>
    <p:spTree>
      <p:nvGrpSpPr>
        <p:cNvPr id="315" name="Shape 315"/>
        <p:cNvGrpSpPr/>
        <p:nvPr/>
      </p:nvGrpSpPr>
      <p:grpSpPr>
        <a:xfrm>
          <a:off x="0" y="0"/>
          <a:ext cx="0" cy="0"/>
          <a:chOff x="0" y="0"/>
          <a:chExt cx="0" cy="0"/>
        </a:xfrm>
      </p:grpSpPr>
      <p:sp>
        <p:nvSpPr>
          <p:cNvPr id="316" name="Google Shape;316;p16"/>
          <p:cNvSpPr txBox="1"/>
          <p:nvPr>
            <p:ph idx="1" type="subTitle"/>
          </p:nvPr>
        </p:nvSpPr>
        <p:spPr>
          <a:xfrm>
            <a:off x="1888725" y="1720678"/>
            <a:ext cx="5366700" cy="11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Poppins ExtraBold"/>
              <a:buNone/>
              <a:defRPr sz="2300"/>
            </a:lvl1pPr>
            <a:lvl2pPr lvl="1"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p:txBody>
      </p:sp>
      <p:sp>
        <p:nvSpPr>
          <p:cNvPr id="317" name="Google Shape;317;p16"/>
          <p:cNvSpPr txBox="1"/>
          <p:nvPr>
            <p:ph type="title"/>
          </p:nvPr>
        </p:nvSpPr>
        <p:spPr>
          <a:xfrm>
            <a:off x="1888650" y="2967575"/>
            <a:ext cx="5366700" cy="479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Font typeface="Kanit"/>
              <a:buNone/>
              <a:defRPr b="1" sz="3000">
                <a:solidFill>
                  <a:schemeClr val="lt1"/>
                </a:solidFill>
                <a:latin typeface="Kanit"/>
                <a:ea typeface="Kanit"/>
                <a:cs typeface="Kanit"/>
                <a:sym typeface="Kanit"/>
              </a:defRPr>
            </a:lvl1pPr>
            <a:lvl2pPr lvl="1" rtl="0" algn="ctr">
              <a:lnSpc>
                <a:spcPct val="100000"/>
              </a:lnSpc>
              <a:spcBef>
                <a:spcPts val="0"/>
              </a:spcBef>
              <a:spcAft>
                <a:spcPts val="0"/>
              </a:spcAft>
              <a:buSzPts val="3000"/>
              <a:buFont typeface="Kanit"/>
              <a:buNone/>
              <a:defRPr b="1" sz="3000">
                <a:latin typeface="Kanit"/>
                <a:ea typeface="Kanit"/>
                <a:cs typeface="Kanit"/>
                <a:sym typeface="Kanit"/>
              </a:defRPr>
            </a:lvl2pPr>
            <a:lvl3pPr lvl="2" rtl="0" algn="ctr">
              <a:lnSpc>
                <a:spcPct val="100000"/>
              </a:lnSpc>
              <a:spcBef>
                <a:spcPts val="0"/>
              </a:spcBef>
              <a:spcAft>
                <a:spcPts val="0"/>
              </a:spcAft>
              <a:buSzPts val="3000"/>
              <a:buFont typeface="Kanit"/>
              <a:buNone/>
              <a:defRPr b="1" sz="3000">
                <a:latin typeface="Kanit"/>
                <a:ea typeface="Kanit"/>
                <a:cs typeface="Kanit"/>
                <a:sym typeface="Kanit"/>
              </a:defRPr>
            </a:lvl3pPr>
            <a:lvl4pPr lvl="3" rtl="0" algn="ctr">
              <a:lnSpc>
                <a:spcPct val="100000"/>
              </a:lnSpc>
              <a:spcBef>
                <a:spcPts val="0"/>
              </a:spcBef>
              <a:spcAft>
                <a:spcPts val="0"/>
              </a:spcAft>
              <a:buSzPts val="3000"/>
              <a:buFont typeface="Kanit"/>
              <a:buNone/>
              <a:defRPr b="1" sz="3000">
                <a:latin typeface="Kanit"/>
                <a:ea typeface="Kanit"/>
                <a:cs typeface="Kanit"/>
                <a:sym typeface="Kanit"/>
              </a:defRPr>
            </a:lvl4pPr>
            <a:lvl5pPr lvl="4" rtl="0" algn="ctr">
              <a:lnSpc>
                <a:spcPct val="100000"/>
              </a:lnSpc>
              <a:spcBef>
                <a:spcPts val="0"/>
              </a:spcBef>
              <a:spcAft>
                <a:spcPts val="0"/>
              </a:spcAft>
              <a:buSzPts val="3000"/>
              <a:buFont typeface="Kanit"/>
              <a:buNone/>
              <a:defRPr b="1" sz="3000">
                <a:latin typeface="Kanit"/>
                <a:ea typeface="Kanit"/>
                <a:cs typeface="Kanit"/>
                <a:sym typeface="Kanit"/>
              </a:defRPr>
            </a:lvl5pPr>
            <a:lvl6pPr lvl="5" rtl="0" algn="ctr">
              <a:lnSpc>
                <a:spcPct val="100000"/>
              </a:lnSpc>
              <a:spcBef>
                <a:spcPts val="0"/>
              </a:spcBef>
              <a:spcAft>
                <a:spcPts val="0"/>
              </a:spcAft>
              <a:buSzPts val="3000"/>
              <a:buFont typeface="Kanit"/>
              <a:buNone/>
              <a:defRPr b="1" sz="3000">
                <a:latin typeface="Kanit"/>
                <a:ea typeface="Kanit"/>
                <a:cs typeface="Kanit"/>
                <a:sym typeface="Kanit"/>
              </a:defRPr>
            </a:lvl6pPr>
            <a:lvl7pPr lvl="6" rtl="0" algn="ctr">
              <a:lnSpc>
                <a:spcPct val="100000"/>
              </a:lnSpc>
              <a:spcBef>
                <a:spcPts val="0"/>
              </a:spcBef>
              <a:spcAft>
                <a:spcPts val="0"/>
              </a:spcAft>
              <a:buSzPts val="3000"/>
              <a:buFont typeface="Kanit"/>
              <a:buNone/>
              <a:defRPr b="1" sz="3000">
                <a:latin typeface="Kanit"/>
                <a:ea typeface="Kanit"/>
                <a:cs typeface="Kanit"/>
                <a:sym typeface="Kanit"/>
              </a:defRPr>
            </a:lvl7pPr>
            <a:lvl8pPr lvl="7" rtl="0" algn="ctr">
              <a:lnSpc>
                <a:spcPct val="100000"/>
              </a:lnSpc>
              <a:spcBef>
                <a:spcPts val="0"/>
              </a:spcBef>
              <a:spcAft>
                <a:spcPts val="0"/>
              </a:spcAft>
              <a:buSzPts val="3000"/>
              <a:buFont typeface="Kanit"/>
              <a:buNone/>
              <a:defRPr b="1" sz="3000">
                <a:latin typeface="Kanit"/>
                <a:ea typeface="Kanit"/>
                <a:cs typeface="Kanit"/>
                <a:sym typeface="Kanit"/>
              </a:defRPr>
            </a:lvl8pPr>
            <a:lvl9pPr lvl="8" rtl="0" algn="ctr">
              <a:lnSpc>
                <a:spcPct val="100000"/>
              </a:lnSpc>
              <a:spcBef>
                <a:spcPts val="0"/>
              </a:spcBef>
              <a:spcAft>
                <a:spcPts val="0"/>
              </a:spcAft>
              <a:buSzPts val="3000"/>
              <a:buFont typeface="Kanit"/>
              <a:buNone/>
              <a:defRPr b="1" sz="3000">
                <a:latin typeface="Kanit"/>
                <a:ea typeface="Kanit"/>
                <a:cs typeface="Kanit"/>
                <a:sym typeface="Kanit"/>
              </a:defRPr>
            </a:lvl9pPr>
          </a:lstStyle>
          <a:p/>
        </p:txBody>
      </p:sp>
      <p:grpSp>
        <p:nvGrpSpPr>
          <p:cNvPr id="318" name="Google Shape;318;p16"/>
          <p:cNvGrpSpPr/>
          <p:nvPr/>
        </p:nvGrpSpPr>
        <p:grpSpPr>
          <a:xfrm>
            <a:off x="-177919" y="491147"/>
            <a:ext cx="899813" cy="2080597"/>
            <a:chOff x="-177919" y="491147"/>
            <a:chExt cx="899813" cy="2080597"/>
          </a:xfrm>
        </p:grpSpPr>
        <p:sp>
          <p:nvSpPr>
            <p:cNvPr id="319" name="Google Shape;319;p16"/>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6"/>
          <p:cNvGrpSpPr/>
          <p:nvPr/>
        </p:nvGrpSpPr>
        <p:grpSpPr>
          <a:xfrm flipH="1" rot="774884">
            <a:off x="8245336" y="3274393"/>
            <a:ext cx="899810" cy="2080589"/>
            <a:chOff x="-177919" y="491147"/>
            <a:chExt cx="899813" cy="2080597"/>
          </a:xfrm>
        </p:grpSpPr>
        <p:sp>
          <p:nvSpPr>
            <p:cNvPr id="324" name="Google Shape;324;p16"/>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bg>
      <p:bgPr>
        <a:solidFill>
          <a:schemeClr val="dk1"/>
        </a:solidFill>
      </p:bgPr>
    </p:bg>
    <p:spTree>
      <p:nvGrpSpPr>
        <p:cNvPr id="328" name="Shape 328"/>
        <p:cNvGrpSpPr/>
        <p:nvPr/>
      </p:nvGrpSpPr>
      <p:grpSpPr>
        <a:xfrm>
          <a:off x="0" y="0"/>
          <a:ext cx="0" cy="0"/>
          <a:chOff x="0" y="0"/>
          <a:chExt cx="0" cy="0"/>
        </a:xfrm>
      </p:grpSpPr>
      <p:sp>
        <p:nvSpPr>
          <p:cNvPr id="329" name="Google Shape;329;p17"/>
          <p:cNvSpPr txBox="1"/>
          <p:nvPr>
            <p:ph type="title"/>
          </p:nvPr>
        </p:nvSpPr>
        <p:spPr>
          <a:xfrm>
            <a:off x="3813350" y="1497117"/>
            <a:ext cx="4619700" cy="675000"/>
          </a:xfrm>
          <a:prstGeom prst="rect">
            <a:avLst/>
          </a:prstGeom>
          <a:noFill/>
          <a:ln>
            <a:noFill/>
          </a:ln>
        </p:spPr>
        <p:txBody>
          <a:bodyPr anchorCtr="0" anchor="b" bIns="91425" lIns="91425" spcFirstLastPara="1" rIns="91425" wrap="square" tIns="91425">
            <a:noAutofit/>
          </a:bodyPr>
          <a:lstStyle>
            <a:lvl1pPr lvl="0" rtl="0" algn="r">
              <a:lnSpc>
                <a:spcPct val="8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1pPr>
            <a:lvl2pPr lvl="1"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2pPr>
            <a:lvl3pPr lvl="2"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3pPr>
            <a:lvl4pPr lvl="3"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4pPr>
            <a:lvl5pPr lvl="4"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5pPr>
            <a:lvl6pPr lvl="5"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6pPr>
            <a:lvl7pPr lvl="6"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7pPr>
            <a:lvl8pPr lvl="7"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8pPr>
            <a:lvl9pPr lvl="8"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9pPr>
          </a:lstStyle>
          <a:p/>
        </p:txBody>
      </p:sp>
      <p:sp>
        <p:nvSpPr>
          <p:cNvPr id="330" name="Google Shape;330;p17"/>
          <p:cNvSpPr txBox="1"/>
          <p:nvPr>
            <p:ph idx="1" type="subTitle"/>
          </p:nvPr>
        </p:nvSpPr>
        <p:spPr>
          <a:xfrm>
            <a:off x="3813350" y="2299967"/>
            <a:ext cx="4616400" cy="1346400"/>
          </a:xfrm>
          <a:prstGeom prst="rect">
            <a:avLst/>
          </a:prstGeom>
          <a:ln>
            <a:noFill/>
          </a:ln>
        </p:spPr>
        <p:txBody>
          <a:bodyPr anchorCtr="0" anchor="t"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600"/>
              <a:buNone/>
              <a:defRPr sz="1600"/>
            </a:lvl2pPr>
            <a:lvl3pPr lvl="2">
              <a:spcBef>
                <a:spcPts val="1600"/>
              </a:spcBef>
              <a:spcAft>
                <a:spcPts val="0"/>
              </a:spcAft>
              <a:buSzPts val="1600"/>
              <a:buNone/>
              <a:defRPr sz="1600"/>
            </a:lvl3pPr>
            <a:lvl4pPr lvl="3">
              <a:spcBef>
                <a:spcPts val="1600"/>
              </a:spcBef>
              <a:spcAft>
                <a:spcPts val="0"/>
              </a:spcAft>
              <a:buSzPts val="1600"/>
              <a:buNone/>
              <a:defRPr sz="1600"/>
            </a:lvl4pPr>
            <a:lvl5pPr lvl="4">
              <a:spcBef>
                <a:spcPts val="1600"/>
              </a:spcBef>
              <a:spcAft>
                <a:spcPts val="0"/>
              </a:spcAft>
              <a:buSzPts val="1600"/>
              <a:buNone/>
              <a:defRPr sz="1600"/>
            </a:lvl5pPr>
            <a:lvl6pPr lvl="5">
              <a:spcBef>
                <a:spcPts val="1600"/>
              </a:spcBef>
              <a:spcAft>
                <a:spcPts val="0"/>
              </a:spcAft>
              <a:buSzPts val="1600"/>
              <a:buNone/>
              <a:defRPr sz="1600"/>
            </a:lvl6pPr>
            <a:lvl7pPr lvl="6">
              <a:spcBef>
                <a:spcPts val="1600"/>
              </a:spcBef>
              <a:spcAft>
                <a:spcPts val="0"/>
              </a:spcAft>
              <a:buSzPts val="1600"/>
              <a:buNone/>
              <a:defRPr sz="1600"/>
            </a:lvl7pPr>
            <a:lvl8pPr lvl="7">
              <a:spcBef>
                <a:spcPts val="1600"/>
              </a:spcBef>
              <a:spcAft>
                <a:spcPts val="0"/>
              </a:spcAft>
              <a:buSzPts val="1600"/>
              <a:buNone/>
              <a:defRPr sz="1600"/>
            </a:lvl8pPr>
            <a:lvl9pPr lvl="8">
              <a:spcBef>
                <a:spcPts val="1600"/>
              </a:spcBef>
              <a:spcAft>
                <a:spcPts val="1600"/>
              </a:spcAft>
              <a:buSzPts val="1600"/>
              <a:buNone/>
              <a:defRPr sz="1600"/>
            </a:lvl9pPr>
          </a:lstStyle>
          <a:p/>
        </p:txBody>
      </p:sp>
      <p:grpSp>
        <p:nvGrpSpPr>
          <p:cNvPr id="331" name="Google Shape;331;p17"/>
          <p:cNvGrpSpPr/>
          <p:nvPr/>
        </p:nvGrpSpPr>
        <p:grpSpPr>
          <a:xfrm>
            <a:off x="687994" y="4707299"/>
            <a:ext cx="905740" cy="1026971"/>
            <a:chOff x="7371319" y="848424"/>
            <a:chExt cx="905740" cy="1026971"/>
          </a:xfrm>
        </p:grpSpPr>
        <p:sp>
          <p:nvSpPr>
            <p:cNvPr id="332" name="Google Shape;332;p17"/>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7"/>
          <p:cNvGrpSpPr/>
          <p:nvPr/>
        </p:nvGrpSpPr>
        <p:grpSpPr>
          <a:xfrm>
            <a:off x="8533944" y="-371688"/>
            <a:ext cx="905740" cy="1026971"/>
            <a:chOff x="7371319" y="848424"/>
            <a:chExt cx="905740" cy="1026971"/>
          </a:xfrm>
        </p:grpSpPr>
        <p:sp>
          <p:nvSpPr>
            <p:cNvPr id="345" name="Google Shape;345;p17"/>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
    <p:spTree>
      <p:nvGrpSpPr>
        <p:cNvPr id="357" name="Shape 357"/>
        <p:cNvGrpSpPr/>
        <p:nvPr/>
      </p:nvGrpSpPr>
      <p:grpSpPr>
        <a:xfrm>
          <a:off x="0" y="0"/>
          <a:ext cx="0" cy="0"/>
          <a:chOff x="0" y="0"/>
          <a:chExt cx="0" cy="0"/>
        </a:xfrm>
      </p:grpSpPr>
      <p:sp>
        <p:nvSpPr>
          <p:cNvPr id="358" name="Google Shape;358;p18"/>
          <p:cNvSpPr txBox="1"/>
          <p:nvPr>
            <p:ph type="title"/>
          </p:nvPr>
        </p:nvSpPr>
        <p:spPr>
          <a:xfrm>
            <a:off x="855350" y="1484025"/>
            <a:ext cx="4616400" cy="675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1pPr>
            <a:lvl2pPr lvl="1"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2pPr>
            <a:lvl3pPr lvl="2"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3pPr>
            <a:lvl4pPr lvl="3"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4pPr>
            <a:lvl5pPr lvl="4"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5pPr>
            <a:lvl6pPr lvl="5"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6pPr>
            <a:lvl7pPr lvl="6"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7pPr>
            <a:lvl8pPr lvl="7"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8pPr>
            <a:lvl9pPr lvl="8" rtl="0" algn="l">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9pPr>
          </a:lstStyle>
          <a:p/>
        </p:txBody>
      </p:sp>
      <p:sp>
        <p:nvSpPr>
          <p:cNvPr id="359" name="Google Shape;359;p18"/>
          <p:cNvSpPr txBox="1"/>
          <p:nvPr>
            <p:ph idx="1" type="subTitle"/>
          </p:nvPr>
        </p:nvSpPr>
        <p:spPr>
          <a:xfrm>
            <a:off x="855350" y="2286875"/>
            <a:ext cx="4616400" cy="1346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360" name="Google Shape;360;p18"/>
          <p:cNvGrpSpPr/>
          <p:nvPr/>
        </p:nvGrpSpPr>
        <p:grpSpPr>
          <a:xfrm>
            <a:off x="-279994" y="3026422"/>
            <a:ext cx="899813" cy="2080597"/>
            <a:chOff x="-177919" y="491147"/>
            <a:chExt cx="899813" cy="2080597"/>
          </a:xfrm>
        </p:grpSpPr>
        <p:sp>
          <p:nvSpPr>
            <p:cNvPr id="361" name="Google Shape;361;p18"/>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8"/>
          <p:cNvGrpSpPr/>
          <p:nvPr/>
        </p:nvGrpSpPr>
        <p:grpSpPr>
          <a:xfrm rot="5804518">
            <a:off x="8310327" y="4215658"/>
            <a:ext cx="1134937" cy="1323944"/>
            <a:chOff x="-207386" y="4296442"/>
            <a:chExt cx="1134920" cy="1323924"/>
          </a:xfrm>
        </p:grpSpPr>
        <p:sp>
          <p:nvSpPr>
            <p:cNvPr id="366" name="Google Shape;366;p18"/>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2">
    <p:spTree>
      <p:nvGrpSpPr>
        <p:cNvPr id="372" name="Shape 372"/>
        <p:cNvGrpSpPr/>
        <p:nvPr/>
      </p:nvGrpSpPr>
      <p:grpSpPr>
        <a:xfrm>
          <a:off x="0" y="0"/>
          <a:ext cx="0" cy="0"/>
          <a:chOff x="0" y="0"/>
          <a:chExt cx="0" cy="0"/>
        </a:xfrm>
      </p:grpSpPr>
      <p:sp>
        <p:nvSpPr>
          <p:cNvPr id="373" name="Google Shape;373;p19"/>
          <p:cNvSpPr txBox="1"/>
          <p:nvPr>
            <p:ph idx="1" type="subTitle"/>
          </p:nvPr>
        </p:nvSpPr>
        <p:spPr>
          <a:xfrm>
            <a:off x="1233625" y="3324828"/>
            <a:ext cx="1962300" cy="814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9"/>
          <p:cNvSpPr txBox="1"/>
          <p:nvPr>
            <p:ph idx="2" type="subTitle"/>
          </p:nvPr>
        </p:nvSpPr>
        <p:spPr>
          <a:xfrm>
            <a:off x="3590850" y="3324828"/>
            <a:ext cx="1962300" cy="814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19"/>
          <p:cNvSpPr txBox="1"/>
          <p:nvPr>
            <p:ph idx="3" type="subTitle"/>
          </p:nvPr>
        </p:nvSpPr>
        <p:spPr>
          <a:xfrm>
            <a:off x="5948075" y="3324828"/>
            <a:ext cx="1962300" cy="814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19"/>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377" name="Google Shape;377;p19"/>
          <p:cNvGrpSpPr/>
          <p:nvPr/>
        </p:nvGrpSpPr>
        <p:grpSpPr>
          <a:xfrm>
            <a:off x="-177919" y="491147"/>
            <a:ext cx="899813" cy="2080597"/>
            <a:chOff x="-177919" y="491147"/>
            <a:chExt cx="899813" cy="2080597"/>
          </a:xfrm>
        </p:grpSpPr>
        <p:sp>
          <p:nvSpPr>
            <p:cNvPr id="378" name="Google Shape;378;p19"/>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19"/>
          <p:cNvGrpSpPr/>
          <p:nvPr/>
        </p:nvGrpSpPr>
        <p:grpSpPr>
          <a:xfrm rot="2700000">
            <a:off x="8468061" y="-511147"/>
            <a:ext cx="1134909" cy="1323911"/>
            <a:chOff x="-207386" y="4296442"/>
            <a:chExt cx="1134920" cy="1323924"/>
          </a:xfrm>
        </p:grpSpPr>
        <p:sp>
          <p:nvSpPr>
            <p:cNvPr id="383" name="Google Shape;383;p19"/>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rot="5400000">
            <a:off x="5048758" y="4443500"/>
            <a:ext cx="1134920" cy="1323924"/>
            <a:chOff x="-207386" y="4296442"/>
            <a:chExt cx="1134920" cy="1323924"/>
          </a:xfrm>
        </p:grpSpPr>
        <p:sp>
          <p:nvSpPr>
            <p:cNvPr id="390" name="Google Shape;390;p19"/>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9"/>
          <p:cNvSpPr txBox="1"/>
          <p:nvPr>
            <p:ph idx="4" type="subTitle"/>
          </p:nvPr>
        </p:nvSpPr>
        <p:spPr>
          <a:xfrm>
            <a:off x="1233625" y="2964586"/>
            <a:ext cx="1962300" cy="412800"/>
          </a:xfrm>
          <a:prstGeom prst="rect">
            <a:avLst/>
          </a:prstGeom>
          <a:ln>
            <a:noFill/>
          </a:ln>
        </p:spPr>
        <p:txBody>
          <a:bodyPr anchorCtr="0" anchor="b" bIns="91425" lIns="91425" spcFirstLastPara="1" rIns="91425" wrap="square" tIns="91425">
            <a:noAutofit/>
          </a:bodyPr>
          <a:lstStyle>
            <a:lvl1pPr lvl="0" algn="ctr">
              <a:lnSpc>
                <a:spcPct val="80000"/>
              </a:lnSpc>
              <a:spcBef>
                <a:spcPts val="0"/>
              </a:spcBef>
              <a:spcAft>
                <a:spcPts val="0"/>
              </a:spcAft>
              <a:buSzPts val="2200"/>
              <a:buFont typeface="Kanit"/>
              <a:buNone/>
              <a:defRPr b="1" sz="2200">
                <a:latin typeface="Kanit"/>
                <a:ea typeface="Kanit"/>
                <a:cs typeface="Kanit"/>
                <a:sym typeface="Kanit"/>
              </a:defRPr>
            </a:lvl1pPr>
            <a:lvl2pPr lvl="1" algn="ctr">
              <a:spcBef>
                <a:spcPts val="0"/>
              </a:spcBef>
              <a:spcAft>
                <a:spcPts val="0"/>
              </a:spcAft>
              <a:buSzPts val="2200"/>
              <a:buFont typeface="Kanit"/>
              <a:buNone/>
              <a:defRPr b="1" sz="2200">
                <a:latin typeface="Kanit"/>
                <a:ea typeface="Kanit"/>
                <a:cs typeface="Kanit"/>
                <a:sym typeface="Kanit"/>
              </a:defRPr>
            </a:lvl2pPr>
            <a:lvl3pPr lvl="2" algn="ctr">
              <a:spcBef>
                <a:spcPts val="0"/>
              </a:spcBef>
              <a:spcAft>
                <a:spcPts val="0"/>
              </a:spcAft>
              <a:buSzPts val="2200"/>
              <a:buFont typeface="Kanit"/>
              <a:buNone/>
              <a:defRPr b="1" sz="2200">
                <a:latin typeface="Kanit"/>
                <a:ea typeface="Kanit"/>
                <a:cs typeface="Kanit"/>
                <a:sym typeface="Kanit"/>
              </a:defRPr>
            </a:lvl3pPr>
            <a:lvl4pPr lvl="3" algn="ctr">
              <a:spcBef>
                <a:spcPts val="0"/>
              </a:spcBef>
              <a:spcAft>
                <a:spcPts val="0"/>
              </a:spcAft>
              <a:buSzPts val="2200"/>
              <a:buFont typeface="Kanit"/>
              <a:buNone/>
              <a:defRPr b="1" sz="2200">
                <a:latin typeface="Kanit"/>
                <a:ea typeface="Kanit"/>
                <a:cs typeface="Kanit"/>
                <a:sym typeface="Kanit"/>
              </a:defRPr>
            </a:lvl4pPr>
            <a:lvl5pPr lvl="4" algn="ctr">
              <a:spcBef>
                <a:spcPts val="0"/>
              </a:spcBef>
              <a:spcAft>
                <a:spcPts val="0"/>
              </a:spcAft>
              <a:buSzPts val="2200"/>
              <a:buFont typeface="Kanit"/>
              <a:buNone/>
              <a:defRPr b="1" sz="2200">
                <a:latin typeface="Kanit"/>
                <a:ea typeface="Kanit"/>
                <a:cs typeface="Kanit"/>
                <a:sym typeface="Kanit"/>
              </a:defRPr>
            </a:lvl5pPr>
            <a:lvl6pPr lvl="5" algn="ctr">
              <a:spcBef>
                <a:spcPts val="0"/>
              </a:spcBef>
              <a:spcAft>
                <a:spcPts val="0"/>
              </a:spcAft>
              <a:buSzPts val="2200"/>
              <a:buFont typeface="Kanit"/>
              <a:buNone/>
              <a:defRPr b="1" sz="2200">
                <a:latin typeface="Kanit"/>
                <a:ea typeface="Kanit"/>
                <a:cs typeface="Kanit"/>
                <a:sym typeface="Kanit"/>
              </a:defRPr>
            </a:lvl6pPr>
            <a:lvl7pPr lvl="6" algn="ctr">
              <a:spcBef>
                <a:spcPts val="0"/>
              </a:spcBef>
              <a:spcAft>
                <a:spcPts val="0"/>
              </a:spcAft>
              <a:buSzPts val="2200"/>
              <a:buFont typeface="Kanit"/>
              <a:buNone/>
              <a:defRPr b="1" sz="2200">
                <a:latin typeface="Kanit"/>
                <a:ea typeface="Kanit"/>
                <a:cs typeface="Kanit"/>
                <a:sym typeface="Kanit"/>
              </a:defRPr>
            </a:lvl7pPr>
            <a:lvl8pPr lvl="7" algn="ctr">
              <a:spcBef>
                <a:spcPts val="0"/>
              </a:spcBef>
              <a:spcAft>
                <a:spcPts val="0"/>
              </a:spcAft>
              <a:buSzPts val="2200"/>
              <a:buFont typeface="Kanit"/>
              <a:buNone/>
              <a:defRPr b="1" sz="2200">
                <a:latin typeface="Kanit"/>
                <a:ea typeface="Kanit"/>
                <a:cs typeface="Kanit"/>
                <a:sym typeface="Kanit"/>
              </a:defRPr>
            </a:lvl8pPr>
            <a:lvl9pPr lvl="8" algn="ctr">
              <a:spcBef>
                <a:spcPts val="0"/>
              </a:spcBef>
              <a:spcAft>
                <a:spcPts val="0"/>
              </a:spcAft>
              <a:buSzPts val="2200"/>
              <a:buFont typeface="Kanit"/>
              <a:buNone/>
              <a:defRPr b="1" sz="2200">
                <a:latin typeface="Kanit"/>
                <a:ea typeface="Kanit"/>
                <a:cs typeface="Kanit"/>
                <a:sym typeface="Kanit"/>
              </a:defRPr>
            </a:lvl9pPr>
          </a:lstStyle>
          <a:p/>
        </p:txBody>
      </p:sp>
      <p:sp>
        <p:nvSpPr>
          <p:cNvPr id="397" name="Google Shape;397;p19"/>
          <p:cNvSpPr txBox="1"/>
          <p:nvPr>
            <p:ph idx="5" type="subTitle"/>
          </p:nvPr>
        </p:nvSpPr>
        <p:spPr>
          <a:xfrm>
            <a:off x="3590850" y="2964586"/>
            <a:ext cx="1962300" cy="4128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
        <p:nvSpPr>
          <p:cNvPr id="398" name="Google Shape;398;p19"/>
          <p:cNvSpPr txBox="1"/>
          <p:nvPr>
            <p:ph idx="6" type="subTitle"/>
          </p:nvPr>
        </p:nvSpPr>
        <p:spPr>
          <a:xfrm>
            <a:off x="5948075" y="2964586"/>
            <a:ext cx="1962300" cy="4128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ONE_COLUMN_TEXT_2_1">
    <p:bg>
      <p:bgPr>
        <a:solidFill>
          <a:schemeClr val="dk1"/>
        </a:solidFill>
      </p:bgPr>
    </p:bg>
    <p:spTree>
      <p:nvGrpSpPr>
        <p:cNvPr id="399" name="Shape 399"/>
        <p:cNvGrpSpPr/>
        <p:nvPr/>
      </p:nvGrpSpPr>
      <p:grpSpPr>
        <a:xfrm>
          <a:off x="0" y="0"/>
          <a:ext cx="0" cy="0"/>
          <a:chOff x="0" y="0"/>
          <a:chExt cx="0" cy="0"/>
        </a:xfrm>
      </p:grpSpPr>
      <p:grpSp>
        <p:nvGrpSpPr>
          <p:cNvPr id="400" name="Google Shape;400;p20"/>
          <p:cNvGrpSpPr/>
          <p:nvPr/>
        </p:nvGrpSpPr>
        <p:grpSpPr>
          <a:xfrm flipH="1" rot="10800000">
            <a:off x="687994" y="-371688"/>
            <a:ext cx="905740" cy="1026971"/>
            <a:chOff x="7371319" y="848424"/>
            <a:chExt cx="905740" cy="1026971"/>
          </a:xfrm>
        </p:grpSpPr>
        <p:sp>
          <p:nvSpPr>
            <p:cNvPr id="401" name="Google Shape;401;p20"/>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0"/>
          <p:cNvGrpSpPr/>
          <p:nvPr/>
        </p:nvGrpSpPr>
        <p:grpSpPr>
          <a:xfrm flipH="1" rot="10800000">
            <a:off x="5219407" y="4801424"/>
            <a:ext cx="905740" cy="1026971"/>
            <a:chOff x="7371319" y="848424"/>
            <a:chExt cx="905740" cy="1026971"/>
          </a:xfrm>
        </p:grpSpPr>
        <p:sp>
          <p:nvSpPr>
            <p:cNvPr id="414" name="Google Shape;414;p20"/>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0"/>
          <p:cNvGrpSpPr/>
          <p:nvPr/>
        </p:nvGrpSpPr>
        <p:grpSpPr>
          <a:xfrm flipH="1" rot="10800000">
            <a:off x="8703757" y="130312"/>
            <a:ext cx="905740" cy="1026971"/>
            <a:chOff x="7371319" y="848424"/>
            <a:chExt cx="905740" cy="1026971"/>
          </a:xfrm>
        </p:grpSpPr>
        <p:sp>
          <p:nvSpPr>
            <p:cNvPr id="427" name="Google Shape;427;p20"/>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0"/>
          <p:cNvSpPr txBox="1"/>
          <p:nvPr>
            <p:ph idx="1" type="subTitle"/>
          </p:nvPr>
        </p:nvSpPr>
        <p:spPr>
          <a:xfrm>
            <a:off x="726072" y="3256675"/>
            <a:ext cx="1594800" cy="842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 name="Google Shape;440;p20"/>
          <p:cNvSpPr txBox="1"/>
          <p:nvPr>
            <p:ph idx="2" type="subTitle"/>
          </p:nvPr>
        </p:nvSpPr>
        <p:spPr>
          <a:xfrm>
            <a:off x="2756945" y="3256675"/>
            <a:ext cx="1594800" cy="842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20"/>
          <p:cNvSpPr txBox="1"/>
          <p:nvPr>
            <p:ph idx="3" type="subTitle"/>
          </p:nvPr>
        </p:nvSpPr>
        <p:spPr>
          <a:xfrm>
            <a:off x="4787821" y="3256675"/>
            <a:ext cx="1594800" cy="842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20"/>
          <p:cNvSpPr txBox="1"/>
          <p:nvPr>
            <p:ph idx="4" type="subTitle"/>
          </p:nvPr>
        </p:nvSpPr>
        <p:spPr>
          <a:xfrm>
            <a:off x="6823127" y="3262450"/>
            <a:ext cx="1594800" cy="842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20"/>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444" name="Google Shape;444;p20"/>
          <p:cNvSpPr txBox="1"/>
          <p:nvPr>
            <p:ph idx="5" type="subTitle"/>
          </p:nvPr>
        </p:nvSpPr>
        <p:spPr>
          <a:xfrm>
            <a:off x="726069" y="2931900"/>
            <a:ext cx="1594800" cy="3576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
        <p:nvSpPr>
          <p:cNvPr id="445" name="Google Shape;445;p20"/>
          <p:cNvSpPr txBox="1"/>
          <p:nvPr>
            <p:ph idx="6" type="subTitle"/>
          </p:nvPr>
        </p:nvSpPr>
        <p:spPr>
          <a:xfrm>
            <a:off x="2756955" y="2931900"/>
            <a:ext cx="1594800" cy="3576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
        <p:nvSpPr>
          <p:cNvPr id="446" name="Google Shape;446;p20"/>
          <p:cNvSpPr txBox="1"/>
          <p:nvPr>
            <p:ph idx="7" type="subTitle"/>
          </p:nvPr>
        </p:nvSpPr>
        <p:spPr>
          <a:xfrm>
            <a:off x="4787820" y="2931900"/>
            <a:ext cx="1594800" cy="3576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
        <p:nvSpPr>
          <p:cNvPr id="447" name="Google Shape;447;p20"/>
          <p:cNvSpPr txBox="1"/>
          <p:nvPr>
            <p:ph idx="8" type="subTitle"/>
          </p:nvPr>
        </p:nvSpPr>
        <p:spPr>
          <a:xfrm>
            <a:off x="6823123" y="2931900"/>
            <a:ext cx="1594800" cy="3576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0"/>
              </a:spcBef>
              <a:spcAft>
                <a:spcPts val="0"/>
              </a:spcAft>
              <a:buSzPts val="2200"/>
              <a:buFont typeface="Kanit"/>
              <a:buNone/>
              <a:defRPr b="1" sz="2200">
                <a:latin typeface="Kanit"/>
                <a:ea typeface="Kanit"/>
                <a:cs typeface="Kanit"/>
                <a:sym typeface="Kanit"/>
              </a:defRPr>
            </a:lvl3pPr>
            <a:lvl4pPr lvl="3" rtl="0" algn="ctr">
              <a:spcBef>
                <a:spcPts val="0"/>
              </a:spcBef>
              <a:spcAft>
                <a:spcPts val="0"/>
              </a:spcAft>
              <a:buSzPts val="2200"/>
              <a:buFont typeface="Kanit"/>
              <a:buNone/>
              <a:defRPr b="1" sz="2200">
                <a:latin typeface="Kanit"/>
                <a:ea typeface="Kanit"/>
                <a:cs typeface="Kanit"/>
                <a:sym typeface="Kanit"/>
              </a:defRPr>
            </a:lvl4pPr>
            <a:lvl5pPr lvl="4" rtl="0" algn="ctr">
              <a:spcBef>
                <a:spcPts val="0"/>
              </a:spcBef>
              <a:spcAft>
                <a:spcPts val="0"/>
              </a:spcAft>
              <a:buSzPts val="2200"/>
              <a:buFont typeface="Kanit"/>
              <a:buNone/>
              <a:defRPr b="1" sz="2200">
                <a:latin typeface="Kanit"/>
                <a:ea typeface="Kanit"/>
                <a:cs typeface="Kanit"/>
                <a:sym typeface="Kanit"/>
              </a:defRPr>
            </a:lvl5pPr>
            <a:lvl6pPr lvl="5" rtl="0" algn="ctr">
              <a:spcBef>
                <a:spcPts val="0"/>
              </a:spcBef>
              <a:spcAft>
                <a:spcPts val="0"/>
              </a:spcAft>
              <a:buSzPts val="2200"/>
              <a:buFont typeface="Kanit"/>
              <a:buNone/>
              <a:defRPr b="1" sz="2200">
                <a:latin typeface="Kanit"/>
                <a:ea typeface="Kanit"/>
                <a:cs typeface="Kanit"/>
                <a:sym typeface="Kanit"/>
              </a:defRPr>
            </a:lvl6pPr>
            <a:lvl7pPr lvl="6" rtl="0" algn="ctr">
              <a:spcBef>
                <a:spcPts val="0"/>
              </a:spcBef>
              <a:spcAft>
                <a:spcPts val="0"/>
              </a:spcAft>
              <a:buSzPts val="2200"/>
              <a:buFont typeface="Kanit"/>
              <a:buNone/>
              <a:defRPr b="1" sz="2200">
                <a:latin typeface="Kanit"/>
                <a:ea typeface="Kanit"/>
                <a:cs typeface="Kanit"/>
                <a:sym typeface="Kanit"/>
              </a:defRPr>
            </a:lvl7pPr>
            <a:lvl8pPr lvl="7" rtl="0" algn="ctr">
              <a:spcBef>
                <a:spcPts val="0"/>
              </a:spcBef>
              <a:spcAft>
                <a:spcPts val="0"/>
              </a:spcAft>
              <a:buSzPts val="2200"/>
              <a:buFont typeface="Kanit"/>
              <a:buNone/>
              <a:defRPr b="1" sz="2200">
                <a:latin typeface="Kanit"/>
                <a:ea typeface="Kanit"/>
                <a:cs typeface="Kanit"/>
                <a:sym typeface="Kanit"/>
              </a:defRPr>
            </a:lvl8pPr>
            <a:lvl9pPr lvl="8" rtl="0" algn="ctr">
              <a:spcBef>
                <a:spcPts val="0"/>
              </a:spcBef>
              <a:spcAft>
                <a:spcPts val="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sp>
        <p:nvSpPr>
          <p:cNvPr id="26" name="Google Shape;26;p3"/>
          <p:cNvSpPr txBox="1"/>
          <p:nvPr>
            <p:ph hasCustomPrompt="1" type="title"/>
          </p:nvPr>
        </p:nvSpPr>
        <p:spPr>
          <a:xfrm>
            <a:off x="7232775" y="1383100"/>
            <a:ext cx="981300" cy="5946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2"/>
              </a:buClr>
              <a:buSzPts val="6000"/>
              <a:buFont typeface="Kanit"/>
              <a:buNone/>
              <a:defRPr b="1" sz="6000">
                <a:solidFill>
                  <a:schemeClr val="dk2"/>
                </a:solidFill>
                <a:latin typeface="Kanit"/>
                <a:ea typeface="Kanit"/>
                <a:cs typeface="Kanit"/>
                <a:sym typeface="Kanit"/>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rtl="0" algn="ctr">
              <a:spcBef>
                <a:spcPts val="0"/>
              </a:spcBef>
              <a:spcAft>
                <a:spcPts val="0"/>
              </a:spcAft>
              <a:buSzPts val="1400"/>
              <a:buNone/>
              <a:defRPr/>
            </a:lvl9pPr>
          </a:lstStyle>
          <a:p>
            <a:r>
              <a:t>xx%</a:t>
            </a:r>
          </a:p>
        </p:txBody>
      </p:sp>
      <p:sp>
        <p:nvSpPr>
          <p:cNvPr id="27" name="Google Shape;27;p3"/>
          <p:cNvSpPr txBox="1"/>
          <p:nvPr>
            <p:ph idx="2" type="title"/>
          </p:nvPr>
        </p:nvSpPr>
        <p:spPr>
          <a:xfrm>
            <a:off x="2580025" y="2351550"/>
            <a:ext cx="56955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1pPr>
            <a:lvl2pPr lvl="1"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2pPr>
            <a:lvl3pPr lvl="2"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3pPr>
            <a:lvl4pPr lvl="3"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4pPr>
            <a:lvl5pPr lvl="4"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5pPr>
            <a:lvl6pPr lvl="5"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6pPr>
            <a:lvl7pPr lvl="6"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7pPr>
            <a:lvl8pPr lvl="7"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8pPr>
            <a:lvl9pPr lvl="8" rtl="0" algn="r">
              <a:lnSpc>
                <a:spcPct val="10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9pPr>
          </a:lstStyle>
          <a:p/>
        </p:txBody>
      </p:sp>
      <p:sp>
        <p:nvSpPr>
          <p:cNvPr id="28" name="Google Shape;28;p3"/>
          <p:cNvSpPr txBox="1"/>
          <p:nvPr>
            <p:ph idx="1" type="subTitle"/>
          </p:nvPr>
        </p:nvSpPr>
        <p:spPr>
          <a:xfrm>
            <a:off x="2579875" y="3261171"/>
            <a:ext cx="5695500" cy="46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29" name="Google Shape;29;p3"/>
          <p:cNvGrpSpPr/>
          <p:nvPr/>
        </p:nvGrpSpPr>
        <p:grpSpPr>
          <a:xfrm rot="2830811">
            <a:off x="-367159" y="4268963"/>
            <a:ext cx="1134928" cy="1323933"/>
            <a:chOff x="-207386" y="4296442"/>
            <a:chExt cx="1134920" cy="1323924"/>
          </a:xfrm>
        </p:grpSpPr>
        <p:sp>
          <p:nvSpPr>
            <p:cNvPr id="30" name="Google Shape;30;p3"/>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rot="790061">
            <a:off x="7636035" y="3996169"/>
            <a:ext cx="1951818" cy="2080594"/>
            <a:chOff x="6625301" y="3609100"/>
            <a:chExt cx="1951833" cy="2080610"/>
          </a:xfrm>
        </p:grpSpPr>
        <p:sp>
          <p:nvSpPr>
            <p:cNvPr id="37" name="Google Shape;37;p3"/>
            <p:cNvSpPr/>
            <p:nvPr/>
          </p:nvSpPr>
          <p:spPr>
            <a:xfrm>
              <a:off x="7081694" y="36213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6635211" y="4777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081709" y="523341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625301" y="41043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677331" y="36091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120823" y="47771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677321" y="52333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120834" y="41043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48" name="Shape 448"/>
        <p:cNvGrpSpPr/>
        <p:nvPr/>
      </p:nvGrpSpPr>
      <p:grpSpPr>
        <a:xfrm>
          <a:off x="0" y="0"/>
          <a:ext cx="0" cy="0"/>
          <a:chOff x="0" y="0"/>
          <a:chExt cx="0" cy="0"/>
        </a:xfrm>
      </p:grpSpPr>
      <p:sp>
        <p:nvSpPr>
          <p:cNvPr id="449" name="Google Shape;449;p21"/>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450" name="Google Shape;450;p21"/>
          <p:cNvGrpSpPr/>
          <p:nvPr/>
        </p:nvGrpSpPr>
        <p:grpSpPr>
          <a:xfrm rot="5804518">
            <a:off x="8450902" y="4565883"/>
            <a:ext cx="1134937" cy="1323944"/>
            <a:chOff x="-207386" y="4296442"/>
            <a:chExt cx="1134920" cy="1323924"/>
          </a:xfrm>
        </p:grpSpPr>
        <p:sp>
          <p:nvSpPr>
            <p:cNvPr id="451" name="Google Shape;451;p21"/>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1"/>
          <p:cNvGrpSpPr/>
          <p:nvPr/>
        </p:nvGrpSpPr>
        <p:grpSpPr>
          <a:xfrm rot="6772370">
            <a:off x="-591882" y="1076155"/>
            <a:ext cx="1134957" cy="1323967"/>
            <a:chOff x="-207386" y="4296442"/>
            <a:chExt cx="1134920" cy="1323924"/>
          </a:xfrm>
        </p:grpSpPr>
        <p:sp>
          <p:nvSpPr>
            <p:cNvPr id="458" name="Google Shape;458;p21"/>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1"/>
          <p:cNvGrpSpPr/>
          <p:nvPr/>
        </p:nvGrpSpPr>
        <p:grpSpPr>
          <a:xfrm rot="5400000">
            <a:off x="8512949" y="412614"/>
            <a:ext cx="1134920" cy="1323924"/>
            <a:chOff x="-207386" y="4296442"/>
            <a:chExt cx="1134920" cy="1323924"/>
          </a:xfrm>
        </p:grpSpPr>
        <p:sp>
          <p:nvSpPr>
            <p:cNvPr id="465" name="Google Shape;465;p21"/>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71" name="Shape 471"/>
        <p:cNvGrpSpPr/>
        <p:nvPr/>
      </p:nvGrpSpPr>
      <p:grpSpPr>
        <a:xfrm>
          <a:off x="0" y="0"/>
          <a:ext cx="0" cy="0"/>
          <a:chOff x="0" y="0"/>
          <a:chExt cx="0" cy="0"/>
        </a:xfrm>
      </p:grpSpPr>
      <p:sp>
        <p:nvSpPr>
          <p:cNvPr id="472" name="Google Shape;472;p22"/>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473" name="Google Shape;473;p22"/>
          <p:cNvGrpSpPr/>
          <p:nvPr/>
        </p:nvGrpSpPr>
        <p:grpSpPr>
          <a:xfrm flipH="1" rot="4995482">
            <a:off x="8329852" y="-502312"/>
            <a:ext cx="1134937" cy="1323944"/>
            <a:chOff x="-207386" y="4296442"/>
            <a:chExt cx="1134920" cy="1323924"/>
          </a:xfrm>
        </p:grpSpPr>
        <p:sp>
          <p:nvSpPr>
            <p:cNvPr id="474" name="Google Shape;474;p22"/>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2"/>
          <p:cNvGrpSpPr/>
          <p:nvPr/>
        </p:nvGrpSpPr>
        <p:grpSpPr>
          <a:xfrm flipH="1" rot="4027630">
            <a:off x="-576182" y="4076743"/>
            <a:ext cx="1134957" cy="1323967"/>
            <a:chOff x="-207386" y="4296442"/>
            <a:chExt cx="1134920" cy="1323924"/>
          </a:xfrm>
        </p:grpSpPr>
        <p:sp>
          <p:nvSpPr>
            <p:cNvPr id="481" name="Google Shape;481;p22"/>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1_1">
    <p:bg>
      <p:bgPr>
        <a:solidFill>
          <a:schemeClr val="dk1"/>
        </a:solidFill>
      </p:bgPr>
    </p:bg>
    <p:spTree>
      <p:nvGrpSpPr>
        <p:cNvPr id="487" name="Shape 487"/>
        <p:cNvGrpSpPr/>
        <p:nvPr/>
      </p:nvGrpSpPr>
      <p:grpSpPr>
        <a:xfrm>
          <a:off x="0" y="0"/>
          <a:ext cx="0" cy="0"/>
          <a:chOff x="0" y="0"/>
          <a:chExt cx="0" cy="0"/>
        </a:xfrm>
      </p:grpSpPr>
      <p:sp>
        <p:nvSpPr>
          <p:cNvPr id="488" name="Google Shape;488;p23"/>
          <p:cNvSpPr txBox="1"/>
          <p:nvPr>
            <p:ph idx="1" type="subTitle"/>
          </p:nvPr>
        </p:nvSpPr>
        <p:spPr>
          <a:xfrm>
            <a:off x="4265750" y="1903175"/>
            <a:ext cx="4098000" cy="1845000"/>
          </a:xfrm>
          <a:prstGeom prst="rect">
            <a:avLst/>
          </a:prstGeom>
          <a:noFill/>
        </p:spPr>
        <p:txBody>
          <a:bodyPr anchorCtr="0" anchor="t" bIns="91425" lIns="91425" spcFirstLastPara="1" rIns="91425" wrap="square" tIns="91425">
            <a:noAutofit/>
          </a:bodyPr>
          <a:lstStyle>
            <a:lvl1pPr lvl="0" algn="r">
              <a:spcBef>
                <a:spcPts val="0"/>
              </a:spcBef>
              <a:spcAft>
                <a:spcPts val="0"/>
              </a:spcAft>
              <a:buSzPts val="16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489" name="Google Shape;489;p23"/>
          <p:cNvGrpSpPr/>
          <p:nvPr/>
        </p:nvGrpSpPr>
        <p:grpSpPr>
          <a:xfrm>
            <a:off x="7769439" y="3603800"/>
            <a:ext cx="1973271" cy="2080597"/>
            <a:chOff x="-624386" y="3556300"/>
            <a:chExt cx="1973271" cy="2080597"/>
          </a:xfrm>
        </p:grpSpPr>
        <p:sp>
          <p:nvSpPr>
            <p:cNvPr id="490" name="Google Shape;490;p23"/>
            <p:cNvSpPr/>
            <p:nvPr/>
          </p:nvSpPr>
          <p:spPr>
            <a:xfrm>
              <a:off x="-167993" y="35685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14477" y="47243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173666" y="518058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624386" y="40515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427643" y="35563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892585" y="47243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427634" y="51805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871147" y="40515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3"/>
          <p:cNvGrpSpPr/>
          <p:nvPr/>
        </p:nvGrpSpPr>
        <p:grpSpPr>
          <a:xfrm flipH="1" rot="10800000">
            <a:off x="687994" y="-371688"/>
            <a:ext cx="905740" cy="1026971"/>
            <a:chOff x="7371319" y="848424"/>
            <a:chExt cx="905740" cy="1026971"/>
          </a:xfrm>
        </p:grpSpPr>
        <p:sp>
          <p:nvSpPr>
            <p:cNvPr id="499" name="Google Shape;499;p23"/>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3"/>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512" name="Google Shape;512;p23"/>
          <p:cNvGrpSpPr/>
          <p:nvPr/>
        </p:nvGrpSpPr>
        <p:grpSpPr>
          <a:xfrm flipH="1" rot="10800000">
            <a:off x="-370881" y="4487237"/>
            <a:ext cx="905740" cy="1026971"/>
            <a:chOff x="7371319" y="848424"/>
            <a:chExt cx="905740" cy="1026971"/>
          </a:xfrm>
        </p:grpSpPr>
        <p:sp>
          <p:nvSpPr>
            <p:cNvPr id="513" name="Google Shape;513;p23"/>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1">
    <p:spTree>
      <p:nvGrpSpPr>
        <p:cNvPr id="525" name="Shape 525"/>
        <p:cNvGrpSpPr/>
        <p:nvPr/>
      </p:nvGrpSpPr>
      <p:grpSpPr>
        <a:xfrm>
          <a:off x="0" y="0"/>
          <a:ext cx="0" cy="0"/>
          <a:chOff x="0" y="0"/>
          <a:chExt cx="0" cy="0"/>
        </a:xfrm>
      </p:grpSpPr>
      <p:grpSp>
        <p:nvGrpSpPr>
          <p:cNvPr id="526" name="Google Shape;526;p24"/>
          <p:cNvGrpSpPr/>
          <p:nvPr/>
        </p:nvGrpSpPr>
        <p:grpSpPr>
          <a:xfrm rot="1317788">
            <a:off x="-432654" y="4165105"/>
            <a:ext cx="1973219" cy="2080541"/>
            <a:chOff x="-624386" y="3556300"/>
            <a:chExt cx="1973271" cy="2080597"/>
          </a:xfrm>
        </p:grpSpPr>
        <p:sp>
          <p:nvSpPr>
            <p:cNvPr id="527" name="Google Shape;527;p24"/>
            <p:cNvSpPr/>
            <p:nvPr/>
          </p:nvSpPr>
          <p:spPr>
            <a:xfrm>
              <a:off x="-167993" y="35685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14477" y="47243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173666" y="518058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24386" y="40515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427643" y="35563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892585" y="47243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427634" y="51805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871147" y="40515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4"/>
          <p:cNvGrpSpPr/>
          <p:nvPr/>
        </p:nvGrpSpPr>
        <p:grpSpPr>
          <a:xfrm flipH="1" rot="10800000">
            <a:off x="8322594" y="-676963"/>
            <a:ext cx="905740" cy="1026971"/>
            <a:chOff x="7371319" y="848424"/>
            <a:chExt cx="905740" cy="1026971"/>
          </a:xfrm>
        </p:grpSpPr>
        <p:sp>
          <p:nvSpPr>
            <p:cNvPr id="536" name="Google Shape;536;p24"/>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4"/>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549" name="Google Shape;549;p24"/>
          <p:cNvGrpSpPr/>
          <p:nvPr/>
        </p:nvGrpSpPr>
        <p:grpSpPr>
          <a:xfrm flipH="1" rot="10800000">
            <a:off x="7185094" y="4735649"/>
            <a:ext cx="905740" cy="1026971"/>
            <a:chOff x="7371319" y="848424"/>
            <a:chExt cx="905740" cy="1026971"/>
          </a:xfrm>
        </p:grpSpPr>
        <p:sp>
          <p:nvSpPr>
            <p:cNvPr id="550" name="Google Shape;550;p24"/>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4"/>
          <p:cNvGrpSpPr/>
          <p:nvPr/>
        </p:nvGrpSpPr>
        <p:grpSpPr>
          <a:xfrm flipH="1" rot="10800000">
            <a:off x="269032" y="-641701"/>
            <a:ext cx="905740" cy="1026971"/>
            <a:chOff x="7371319" y="848424"/>
            <a:chExt cx="905740" cy="1026971"/>
          </a:xfrm>
        </p:grpSpPr>
        <p:sp>
          <p:nvSpPr>
            <p:cNvPr id="563" name="Google Shape;563;p24"/>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ONLY_1_1_1_1_1_1">
    <p:spTree>
      <p:nvGrpSpPr>
        <p:cNvPr id="575" name="Shape 575"/>
        <p:cNvGrpSpPr/>
        <p:nvPr/>
      </p:nvGrpSpPr>
      <p:grpSpPr>
        <a:xfrm>
          <a:off x="0" y="0"/>
          <a:ext cx="0" cy="0"/>
          <a:chOff x="0" y="0"/>
          <a:chExt cx="0" cy="0"/>
        </a:xfrm>
      </p:grpSpPr>
      <p:grpSp>
        <p:nvGrpSpPr>
          <p:cNvPr id="576" name="Google Shape;576;p25"/>
          <p:cNvGrpSpPr/>
          <p:nvPr/>
        </p:nvGrpSpPr>
        <p:grpSpPr>
          <a:xfrm flipH="1" rot="10800000">
            <a:off x="8322594" y="-676963"/>
            <a:ext cx="905740" cy="1026971"/>
            <a:chOff x="7371319" y="848424"/>
            <a:chExt cx="905740" cy="1026971"/>
          </a:xfrm>
        </p:grpSpPr>
        <p:sp>
          <p:nvSpPr>
            <p:cNvPr id="577" name="Google Shape;577;p25"/>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5"/>
          <p:cNvGrpSpPr/>
          <p:nvPr/>
        </p:nvGrpSpPr>
        <p:grpSpPr>
          <a:xfrm flipH="1" rot="10800000">
            <a:off x="269032" y="-641701"/>
            <a:ext cx="905740" cy="1026971"/>
            <a:chOff x="7371319" y="848424"/>
            <a:chExt cx="905740" cy="1026971"/>
          </a:xfrm>
        </p:grpSpPr>
        <p:sp>
          <p:nvSpPr>
            <p:cNvPr id="590" name="Google Shape;590;p25"/>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25"/>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603" name="Google Shape;603;p25"/>
          <p:cNvSpPr txBox="1"/>
          <p:nvPr>
            <p:ph idx="1" type="subTitle"/>
          </p:nvPr>
        </p:nvSpPr>
        <p:spPr>
          <a:xfrm>
            <a:off x="914050" y="2382125"/>
            <a:ext cx="4455000" cy="161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4" name="Google Shape;604;p25"/>
          <p:cNvSpPr txBox="1"/>
          <p:nvPr>
            <p:ph idx="2" type="subTitle"/>
          </p:nvPr>
        </p:nvSpPr>
        <p:spPr>
          <a:xfrm>
            <a:off x="914050" y="1833825"/>
            <a:ext cx="4455000" cy="4758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1600"/>
              </a:spcBef>
              <a:spcAft>
                <a:spcPts val="0"/>
              </a:spcAft>
              <a:buSzPts val="2200"/>
              <a:buFont typeface="Kanit"/>
              <a:buNone/>
              <a:defRPr b="1" sz="2200">
                <a:latin typeface="Kanit"/>
                <a:ea typeface="Kanit"/>
                <a:cs typeface="Kanit"/>
                <a:sym typeface="Kanit"/>
              </a:defRPr>
            </a:lvl3pPr>
            <a:lvl4pPr lvl="3" rtl="0" algn="ctr">
              <a:spcBef>
                <a:spcPts val="1600"/>
              </a:spcBef>
              <a:spcAft>
                <a:spcPts val="0"/>
              </a:spcAft>
              <a:buSzPts val="2200"/>
              <a:buFont typeface="Kanit"/>
              <a:buNone/>
              <a:defRPr b="1" sz="2200">
                <a:latin typeface="Kanit"/>
                <a:ea typeface="Kanit"/>
                <a:cs typeface="Kanit"/>
                <a:sym typeface="Kanit"/>
              </a:defRPr>
            </a:lvl4pPr>
            <a:lvl5pPr lvl="4" rtl="0" algn="ctr">
              <a:spcBef>
                <a:spcPts val="1600"/>
              </a:spcBef>
              <a:spcAft>
                <a:spcPts val="0"/>
              </a:spcAft>
              <a:buSzPts val="2200"/>
              <a:buFont typeface="Kanit"/>
              <a:buNone/>
              <a:defRPr b="1" sz="2200">
                <a:latin typeface="Kanit"/>
                <a:ea typeface="Kanit"/>
                <a:cs typeface="Kanit"/>
                <a:sym typeface="Kanit"/>
              </a:defRPr>
            </a:lvl5pPr>
            <a:lvl6pPr lvl="5" rtl="0" algn="ctr">
              <a:spcBef>
                <a:spcPts val="1600"/>
              </a:spcBef>
              <a:spcAft>
                <a:spcPts val="0"/>
              </a:spcAft>
              <a:buSzPts val="2200"/>
              <a:buFont typeface="Kanit"/>
              <a:buNone/>
              <a:defRPr b="1" sz="2200">
                <a:latin typeface="Kanit"/>
                <a:ea typeface="Kanit"/>
                <a:cs typeface="Kanit"/>
                <a:sym typeface="Kanit"/>
              </a:defRPr>
            </a:lvl6pPr>
            <a:lvl7pPr lvl="6" rtl="0" algn="ctr">
              <a:spcBef>
                <a:spcPts val="1600"/>
              </a:spcBef>
              <a:spcAft>
                <a:spcPts val="0"/>
              </a:spcAft>
              <a:buSzPts val="2200"/>
              <a:buFont typeface="Kanit"/>
              <a:buNone/>
              <a:defRPr b="1" sz="2200">
                <a:latin typeface="Kanit"/>
                <a:ea typeface="Kanit"/>
                <a:cs typeface="Kanit"/>
                <a:sym typeface="Kanit"/>
              </a:defRPr>
            </a:lvl7pPr>
            <a:lvl8pPr lvl="7" rtl="0" algn="ctr">
              <a:spcBef>
                <a:spcPts val="1600"/>
              </a:spcBef>
              <a:spcAft>
                <a:spcPts val="0"/>
              </a:spcAft>
              <a:buSzPts val="2200"/>
              <a:buFont typeface="Kanit"/>
              <a:buNone/>
              <a:defRPr b="1" sz="2200">
                <a:latin typeface="Kanit"/>
                <a:ea typeface="Kanit"/>
                <a:cs typeface="Kanit"/>
                <a:sym typeface="Kanit"/>
              </a:defRPr>
            </a:lvl8pPr>
            <a:lvl9pPr lvl="8" rtl="0" algn="ctr">
              <a:spcBef>
                <a:spcPts val="1600"/>
              </a:spcBef>
              <a:spcAft>
                <a:spcPts val="160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ONE_COLUMN_TEXT_2_2">
    <p:spTree>
      <p:nvGrpSpPr>
        <p:cNvPr id="605" name="Shape 605"/>
        <p:cNvGrpSpPr/>
        <p:nvPr/>
      </p:nvGrpSpPr>
      <p:grpSpPr>
        <a:xfrm>
          <a:off x="0" y="0"/>
          <a:ext cx="0" cy="0"/>
          <a:chOff x="0" y="0"/>
          <a:chExt cx="0" cy="0"/>
        </a:xfrm>
      </p:grpSpPr>
      <p:grpSp>
        <p:nvGrpSpPr>
          <p:cNvPr id="606" name="Google Shape;606;p26"/>
          <p:cNvGrpSpPr/>
          <p:nvPr/>
        </p:nvGrpSpPr>
        <p:grpSpPr>
          <a:xfrm>
            <a:off x="8512164" y="3819650"/>
            <a:ext cx="1973271" cy="2080597"/>
            <a:chOff x="-624386" y="3556300"/>
            <a:chExt cx="1973271" cy="2080597"/>
          </a:xfrm>
        </p:grpSpPr>
        <p:sp>
          <p:nvSpPr>
            <p:cNvPr id="607" name="Google Shape;607;p26"/>
            <p:cNvSpPr/>
            <p:nvPr/>
          </p:nvSpPr>
          <p:spPr>
            <a:xfrm>
              <a:off x="-167993" y="35685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614477" y="47243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173666" y="518058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624386" y="40515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427643" y="35563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892585" y="47243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427634" y="51805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871147" y="40515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6"/>
          <p:cNvGrpSpPr/>
          <p:nvPr/>
        </p:nvGrpSpPr>
        <p:grpSpPr>
          <a:xfrm flipH="1" rot="10800000">
            <a:off x="-338156" y="4447962"/>
            <a:ext cx="905740" cy="1026971"/>
            <a:chOff x="7371319" y="848424"/>
            <a:chExt cx="905740" cy="1026971"/>
          </a:xfrm>
        </p:grpSpPr>
        <p:sp>
          <p:nvSpPr>
            <p:cNvPr id="616" name="Google Shape;616;p26"/>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6"/>
          <p:cNvGrpSpPr/>
          <p:nvPr/>
        </p:nvGrpSpPr>
        <p:grpSpPr>
          <a:xfrm flipH="1" rot="10800000">
            <a:off x="1452819" y="-641688"/>
            <a:ext cx="905740" cy="1026971"/>
            <a:chOff x="7371319" y="848424"/>
            <a:chExt cx="905740" cy="1026971"/>
          </a:xfrm>
        </p:grpSpPr>
        <p:sp>
          <p:nvSpPr>
            <p:cNvPr id="629" name="Google Shape;629;p26"/>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26"/>
          <p:cNvSpPr txBox="1"/>
          <p:nvPr>
            <p:ph idx="1" type="subTitle"/>
          </p:nvPr>
        </p:nvSpPr>
        <p:spPr>
          <a:xfrm>
            <a:off x="1569638" y="2008400"/>
            <a:ext cx="16149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26"/>
          <p:cNvSpPr txBox="1"/>
          <p:nvPr>
            <p:ph idx="2" type="subTitle"/>
          </p:nvPr>
        </p:nvSpPr>
        <p:spPr>
          <a:xfrm>
            <a:off x="6810989" y="3482367"/>
            <a:ext cx="1611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3" name="Google Shape;643;p26"/>
          <p:cNvSpPr txBox="1"/>
          <p:nvPr>
            <p:ph idx="3" type="subTitle"/>
          </p:nvPr>
        </p:nvSpPr>
        <p:spPr>
          <a:xfrm>
            <a:off x="6811035" y="2008388"/>
            <a:ext cx="16101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26"/>
          <p:cNvSpPr txBox="1"/>
          <p:nvPr>
            <p:ph idx="4" type="subTitle"/>
          </p:nvPr>
        </p:nvSpPr>
        <p:spPr>
          <a:xfrm>
            <a:off x="1566823" y="3482367"/>
            <a:ext cx="1614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26"/>
          <p:cNvSpPr txBox="1"/>
          <p:nvPr>
            <p:ph idx="5" type="subTitle"/>
          </p:nvPr>
        </p:nvSpPr>
        <p:spPr>
          <a:xfrm>
            <a:off x="4188581" y="2008398"/>
            <a:ext cx="16149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6" name="Google Shape;646;p26"/>
          <p:cNvSpPr txBox="1"/>
          <p:nvPr>
            <p:ph idx="6" type="subTitle"/>
          </p:nvPr>
        </p:nvSpPr>
        <p:spPr>
          <a:xfrm>
            <a:off x="4189316" y="3482370"/>
            <a:ext cx="1612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7" name="Google Shape;647;p26"/>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648" name="Google Shape;648;p26"/>
          <p:cNvSpPr txBox="1"/>
          <p:nvPr>
            <p:ph idx="7" type="subTitle"/>
          </p:nvPr>
        </p:nvSpPr>
        <p:spPr>
          <a:xfrm>
            <a:off x="1565525" y="163577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649" name="Google Shape;649;p26"/>
          <p:cNvSpPr txBox="1"/>
          <p:nvPr>
            <p:ph idx="8" type="subTitle"/>
          </p:nvPr>
        </p:nvSpPr>
        <p:spPr>
          <a:xfrm>
            <a:off x="4187975" y="163577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650" name="Google Shape;650;p26"/>
          <p:cNvSpPr txBox="1"/>
          <p:nvPr>
            <p:ph idx="9" type="subTitle"/>
          </p:nvPr>
        </p:nvSpPr>
        <p:spPr>
          <a:xfrm>
            <a:off x="6806900" y="163577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651" name="Google Shape;651;p26"/>
          <p:cNvSpPr txBox="1"/>
          <p:nvPr>
            <p:ph idx="13" type="subTitle"/>
          </p:nvPr>
        </p:nvSpPr>
        <p:spPr>
          <a:xfrm>
            <a:off x="1565600" y="311552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652" name="Google Shape;652;p26"/>
          <p:cNvSpPr txBox="1"/>
          <p:nvPr>
            <p:ph idx="14" type="subTitle"/>
          </p:nvPr>
        </p:nvSpPr>
        <p:spPr>
          <a:xfrm>
            <a:off x="4188613" y="311552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
        <p:nvSpPr>
          <p:cNvPr id="653" name="Google Shape;653;p26"/>
          <p:cNvSpPr txBox="1"/>
          <p:nvPr>
            <p:ph idx="15" type="subTitle"/>
          </p:nvPr>
        </p:nvSpPr>
        <p:spPr>
          <a:xfrm>
            <a:off x="6810413" y="3115525"/>
            <a:ext cx="1614900" cy="402600"/>
          </a:xfrm>
          <a:prstGeom prst="rect">
            <a:avLst/>
          </a:prstGeom>
          <a:ln>
            <a:noFill/>
          </a:ln>
        </p:spPr>
        <p:txBody>
          <a:bodyPr anchorCtr="0" anchor="b" bIns="91425" lIns="91425" spcFirstLastPara="1" rIns="91425" wrap="square" tIns="91425">
            <a:noAutofit/>
          </a:bodyPr>
          <a:lstStyle>
            <a:lvl1pPr lvl="0" rtl="0">
              <a:lnSpc>
                <a:spcPct val="80000"/>
              </a:lnSpc>
              <a:spcBef>
                <a:spcPts val="0"/>
              </a:spcBef>
              <a:spcAft>
                <a:spcPts val="0"/>
              </a:spcAft>
              <a:buSzPts val="2200"/>
              <a:buFont typeface="Kanit"/>
              <a:buNone/>
              <a:defRPr b="1" sz="2200">
                <a:latin typeface="Kanit"/>
                <a:ea typeface="Kanit"/>
                <a:cs typeface="Kanit"/>
                <a:sym typeface="Kanit"/>
              </a:defRPr>
            </a:lvl1pPr>
            <a:lvl2pPr lvl="1" rtl="0">
              <a:spcBef>
                <a:spcPts val="0"/>
              </a:spcBef>
              <a:spcAft>
                <a:spcPts val="0"/>
              </a:spcAft>
              <a:buSzPts val="2200"/>
              <a:buFont typeface="Kanit"/>
              <a:buNone/>
              <a:defRPr b="1" sz="2200">
                <a:latin typeface="Kanit"/>
                <a:ea typeface="Kanit"/>
                <a:cs typeface="Kanit"/>
                <a:sym typeface="Kanit"/>
              </a:defRPr>
            </a:lvl2pPr>
            <a:lvl3pPr lvl="2" rtl="0">
              <a:spcBef>
                <a:spcPts val="0"/>
              </a:spcBef>
              <a:spcAft>
                <a:spcPts val="0"/>
              </a:spcAft>
              <a:buSzPts val="2200"/>
              <a:buFont typeface="Kanit"/>
              <a:buNone/>
              <a:defRPr b="1" sz="2200">
                <a:latin typeface="Kanit"/>
                <a:ea typeface="Kanit"/>
                <a:cs typeface="Kanit"/>
                <a:sym typeface="Kanit"/>
              </a:defRPr>
            </a:lvl3pPr>
            <a:lvl4pPr lvl="3" rtl="0">
              <a:spcBef>
                <a:spcPts val="0"/>
              </a:spcBef>
              <a:spcAft>
                <a:spcPts val="0"/>
              </a:spcAft>
              <a:buSzPts val="2200"/>
              <a:buFont typeface="Kanit"/>
              <a:buNone/>
              <a:defRPr b="1" sz="2200">
                <a:latin typeface="Kanit"/>
                <a:ea typeface="Kanit"/>
                <a:cs typeface="Kanit"/>
                <a:sym typeface="Kanit"/>
              </a:defRPr>
            </a:lvl4pPr>
            <a:lvl5pPr lvl="4" rtl="0">
              <a:spcBef>
                <a:spcPts val="0"/>
              </a:spcBef>
              <a:spcAft>
                <a:spcPts val="0"/>
              </a:spcAft>
              <a:buSzPts val="2200"/>
              <a:buFont typeface="Kanit"/>
              <a:buNone/>
              <a:defRPr b="1" sz="2200">
                <a:latin typeface="Kanit"/>
                <a:ea typeface="Kanit"/>
                <a:cs typeface="Kanit"/>
                <a:sym typeface="Kanit"/>
              </a:defRPr>
            </a:lvl5pPr>
            <a:lvl6pPr lvl="5" rtl="0">
              <a:spcBef>
                <a:spcPts val="0"/>
              </a:spcBef>
              <a:spcAft>
                <a:spcPts val="0"/>
              </a:spcAft>
              <a:buSzPts val="2200"/>
              <a:buFont typeface="Kanit"/>
              <a:buNone/>
              <a:defRPr b="1" sz="2200">
                <a:latin typeface="Kanit"/>
                <a:ea typeface="Kanit"/>
                <a:cs typeface="Kanit"/>
                <a:sym typeface="Kanit"/>
              </a:defRPr>
            </a:lvl6pPr>
            <a:lvl7pPr lvl="6" rtl="0">
              <a:spcBef>
                <a:spcPts val="0"/>
              </a:spcBef>
              <a:spcAft>
                <a:spcPts val="0"/>
              </a:spcAft>
              <a:buSzPts val="2200"/>
              <a:buFont typeface="Kanit"/>
              <a:buNone/>
              <a:defRPr b="1" sz="2200">
                <a:latin typeface="Kanit"/>
                <a:ea typeface="Kanit"/>
                <a:cs typeface="Kanit"/>
                <a:sym typeface="Kanit"/>
              </a:defRPr>
            </a:lvl7pPr>
            <a:lvl8pPr lvl="7" rtl="0">
              <a:spcBef>
                <a:spcPts val="0"/>
              </a:spcBef>
              <a:spcAft>
                <a:spcPts val="0"/>
              </a:spcAft>
              <a:buSzPts val="2200"/>
              <a:buFont typeface="Kanit"/>
              <a:buNone/>
              <a:defRPr b="1" sz="2200">
                <a:latin typeface="Kanit"/>
                <a:ea typeface="Kanit"/>
                <a:cs typeface="Kanit"/>
                <a:sym typeface="Kanit"/>
              </a:defRPr>
            </a:lvl8pPr>
            <a:lvl9pPr lvl="8" rtl="0">
              <a:spcBef>
                <a:spcPts val="0"/>
              </a:spcBef>
              <a:spcAft>
                <a:spcPts val="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2_1">
    <p:spTree>
      <p:nvGrpSpPr>
        <p:cNvPr id="654" name="Shape 654"/>
        <p:cNvGrpSpPr/>
        <p:nvPr/>
      </p:nvGrpSpPr>
      <p:grpSpPr>
        <a:xfrm>
          <a:off x="0" y="0"/>
          <a:ext cx="0" cy="0"/>
          <a:chOff x="0" y="0"/>
          <a:chExt cx="0" cy="0"/>
        </a:xfrm>
      </p:grpSpPr>
      <p:sp>
        <p:nvSpPr>
          <p:cNvPr id="655" name="Google Shape;655;p27"/>
          <p:cNvSpPr txBox="1"/>
          <p:nvPr>
            <p:ph idx="1" type="subTitle"/>
          </p:nvPr>
        </p:nvSpPr>
        <p:spPr>
          <a:xfrm>
            <a:off x="737398" y="1290650"/>
            <a:ext cx="3810000" cy="331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Char char="●"/>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656" name="Google Shape;656;p27"/>
          <p:cNvSpPr txBox="1"/>
          <p:nvPr>
            <p:ph idx="2" type="subTitle"/>
          </p:nvPr>
        </p:nvSpPr>
        <p:spPr>
          <a:xfrm>
            <a:off x="4609498" y="1290650"/>
            <a:ext cx="3810000" cy="3313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sz="16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657" name="Google Shape;657;p27"/>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658" name="Google Shape;658;p27"/>
          <p:cNvGrpSpPr/>
          <p:nvPr/>
        </p:nvGrpSpPr>
        <p:grpSpPr>
          <a:xfrm flipH="1" rot="9887949">
            <a:off x="8346526" y="-257598"/>
            <a:ext cx="1189091" cy="1418772"/>
            <a:chOff x="100195" y="4059993"/>
            <a:chExt cx="1189107" cy="1418790"/>
          </a:xfrm>
        </p:grpSpPr>
        <p:sp>
          <p:nvSpPr>
            <p:cNvPr id="659" name="Google Shape;659;p27"/>
            <p:cNvSpPr/>
            <p:nvPr/>
          </p:nvSpPr>
          <p:spPr>
            <a:xfrm flipH="1">
              <a:off x="575385" y="4059993"/>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flipH="1">
              <a:off x="988102" y="4344444"/>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flipH="1" rot="8973282">
              <a:off x="575309" y="51222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flipH="1" rot="8973282">
              <a:off x="155469" y="481559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flipH="1">
              <a:off x="165629" y="4347870"/>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flipH="1">
              <a:off x="978435" y="482743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7"/>
          <p:cNvGrpSpPr/>
          <p:nvPr/>
        </p:nvGrpSpPr>
        <p:grpSpPr>
          <a:xfrm flipH="1" rot="10800000">
            <a:off x="-485946" y="4517986"/>
            <a:ext cx="1178671" cy="1323924"/>
            <a:chOff x="8271351" y="-413321"/>
            <a:chExt cx="1178671" cy="1323924"/>
          </a:xfrm>
        </p:grpSpPr>
        <p:sp>
          <p:nvSpPr>
            <p:cNvPr id="666" name="Google Shape;666;p27"/>
            <p:cNvSpPr/>
            <p:nvPr/>
          </p:nvSpPr>
          <p:spPr>
            <a:xfrm>
              <a:off x="8677180" y="-4133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8271351" y="-1492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rot="-8973282">
              <a:off x="8677252" y="5541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rot="-8973282">
              <a:off x="9093396" y="3423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9093906" y="-1254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8281019" y="3066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2">
    <p:spTree>
      <p:nvGrpSpPr>
        <p:cNvPr id="672" name="Shape 672"/>
        <p:cNvGrpSpPr/>
        <p:nvPr/>
      </p:nvGrpSpPr>
      <p:grpSpPr>
        <a:xfrm>
          <a:off x="0" y="0"/>
          <a:ext cx="0" cy="0"/>
          <a:chOff x="0" y="0"/>
          <a:chExt cx="0" cy="0"/>
        </a:xfrm>
      </p:grpSpPr>
      <p:sp>
        <p:nvSpPr>
          <p:cNvPr id="673" name="Google Shape;673;p28"/>
          <p:cNvSpPr txBox="1"/>
          <p:nvPr>
            <p:ph idx="1" type="subTitle"/>
          </p:nvPr>
        </p:nvSpPr>
        <p:spPr>
          <a:xfrm>
            <a:off x="1226875" y="661350"/>
            <a:ext cx="4020900" cy="849900"/>
          </a:xfrm>
          <a:prstGeom prst="rect">
            <a:avLst/>
          </a:prstGeom>
        </p:spPr>
        <p:txBody>
          <a:bodyPr anchorCtr="0" anchor="ctr" bIns="91425" lIns="91425" spcFirstLastPara="1" rIns="91425" wrap="square" tIns="91425">
            <a:noAutofit/>
          </a:bodyPr>
          <a:lstStyle>
            <a:lvl1pPr lvl="0">
              <a:spcBef>
                <a:spcPts val="0"/>
              </a:spcBef>
              <a:spcAft>
                <a:spcPts val="0"/>
              </a:spcAft>
              <a:buSzPts val="7000"/>
              <a:buFont typeface="Kanit"/>
              <a:buNone/>
              <a:defRPr b="1" sz="7700">
                <a:latin typeface="Kanit"/>
                <a:ea typeface="Kanit"/>
                <a:cs typeface="Kanit"/>
                <a:sym typeface="Kani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674" name="Google Shape;674;p28"/>
          <p:cNvGrpSpPr/>
          <p:nvPr/>
        </p:nvGrpSpPr>
        <p:grpSpPr>
          <a:xfrm flipH="1" rot="10800000">
            <a:off x="8206454" y="4296442"/>
            <a:ext cx="1178671" cy="1323924"/>
            <a:chOff x="8206454" y="-420621"/>
            <a:chExt cx="1178671" cy="1323924"/>
          </a:xfrm>
        </p:grpSpPr>
        <p:sp>
          <p:nvSpPr>
            <p:cNvPr id="675" name="Google Shape;675;p28"/>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8"/>
          <p:cNvGrpSpPr/>
          <p:nvPr/>
        </p:nvGrpSpPr>
        <p:grpSpPr>
          <a:xfrm flipH="1" rot="10800000">
            <a:off x="-207386" y="-420621"/>
            <a:ext cx="1134920" cy="1323924"/>
            <a:chOff x="-207386" y="4296442"/>
            <a:chExt cx="1134920" cy="1323924"/>
          </a:xfrm>
        </p:grpSpPr>
        <p:sp>
          <p:nvSpPr>
            <p:cNvPr id="682" name="Google Shape;682;p28"/>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28"/>
          <p:cNvSpPr txBox="1"/>
          <p:nvPr/>
        </p:nvSpPr>
        <p:spPr>
          <a:xfrm>
            <a:off x="1217841" y="3371500"/>
            <a:ext cx="3393900" cy="849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lt1"/>
                </a:solidFill>
                <a:latin typeface="Lato"/>
                <a:ea typeface="Lato"/>
                <a:cs typeface="Lato"/>
                <a:sym typeface="Lato"/>
              </a:rPr>
              <a:t>, and includes icons by</a:t>
            </a:r>
            <a:r>
              <a:rPr lang="en" sz="1200">
                <a:solidFill>
                  <a:schemeClr val="dk2"/>
                </a:solidFill>
                <a:latin typeface="Lato"/>
                <a:ea typeface="Lato"/>
                <a:cs typeface="Lato"/>
                <a:sym typeface="Lato"/>
              </a:rPr>
              <a:t>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lt1"/>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sz="1200">
              <a:solidFill>
                <a:schemeClr val="lt1"/>
              </a:solidFill>
              <a:latin typeface="Lato"/>
              <a:ea typeface="Lato"/>
              <a:cs typeface="Lato"/>
              <a:sym typeface="Lato"/>
            </a:endParaRPr>
          </a:p>
        </p:txBody>
      </p:sp>
      <p:sp>
        <p:nvSpPr>
          <p:cNvPr id="689" name="Google Shape;689;p28"/>
          <p:cNvSpPr txBox="1"/>
          <p:nvPr>
            <p:ph idx="2" type="subTitle"/>
          </p:nvPr>
        </p:nvSpPr>
        <p:spPr>
          <a:xfrm>
            <a:off x="1217850" y="1505375"/>
            <a:ext cx="4020900" cy="9678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solidFill>
          <a:schemeClr val="dk1"/>
        </a:solidFill>
      </p:bgPr>
    </p:bg>
    <p:spTree>
      <p:nvGrpSpPr>
        <p:cNvPr id="690" name="Shape 690"/>
        <p:cNvGrpSpPr/>
        <p:nvPr/>
      </p:nvGrpSpPr>
      <p:grpSpPr>
        <a:xfrm>
          <a:off x="0" y="0"/>
          <a:ext cx="0" cy="0"/>
          <a:chOff x="0" y="0"/>
          <a:chExt cx="0" cy="0"/>
        </a:xfrm>
      </p:grpSpPr>
      <p:grpSp>
        <p:nvGrpSpPr>
          <p:cNvPr id="691" name="Google Shape;691;p29"/>
          <p:cNvGrpSpPr/>
          <p:nvPr/>
        </p:nvGrpSpPr>
        <p:grpSpPr>
          <a:xfrm flipH="1" rot="10800000">
            <a:off x="8206454" y="4147323"/>
            <a:ext cx="1178671" cy="1323924"/>
            <a:chOff x="8206454" y="-420621"/>
            <a:chExt cx="1178671" cy="1323924"/>
          </a:xfrm>
        </p:grpSpPr>
        <p:sp>
          <p:nvSpPr>
            <p:cNvPr id="692" name="Google Shape;692;p29"/>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9"/>
          <p:cNvGrpSpPr/>
          <p:nvPr/>
        </p:nvGrpSpPr>
        <p:grpSpPr>
          <a:xfrm flipH="1" rot="10800000">
            <a:off x="-583881" y="4191074"/>
            <a:ext cx="1178671" cy="1323924"/>
            <a:chOff x="8206454" y="-420621"/>
            <a:chExt cx="1178671" cy="1323924"/>
          </a:xfrm>
        </p:grpSpPr>
        <p:sp>
          <p:nvSpPr>
            <p:cNvPr id="699" name="Google Shape;699;p29"/>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29"/>
          <p:cNvGrpSpPr/>
          <p:nvPr/>
        </p:nvGrpSpPr>
        <p:grpSpPr>
          <a:xfrm flipH="1" rot="10800000">
            <a:off x="-584605" y="-396236"/>
            <a:ext cx="1178671" cy="1323924"/>
            <a:chOff x="8206454" y="-420621"/>
            <a:chExt cx="1178671" cy="1323924"/>
          </a:xfrm>
        </p:grpSpPr>
        <p:sp>
          <p:nvSpPr>
            <p:cNvPr id="706" name="Google Shape;706;p29"/>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rot="10800000">
            <a:off x="8468970" y="-396235"/>
            <a:ext cx="1178671" cy="1323924"/>
            <a:chOff x="8206454" y="-420621"/>
            <a:chExt cx="1178671" cy="1323924"/>
          </a:xfrm>
        </p:grpSpPr>
        <p:sp>
          <p:nvSpPr>
            <p:cNvPr id="713" name="Google Shape;713;p29"/>
            <p:cNvSpPr/>
            <p:nvPr/>
          </p:nvSpPr>
          <p:spPr>
            <a:xfrm>
              <a:off x="8612283" y="-42062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8206454" y="-156500"/>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rot="-8973282">
              <a:off x="8612354" y="546808"/>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rot="-8973282">
              <a:off x="9028499" y="335088"/>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9029008" y="-13271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8216121" y="299391"/>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dk1"/>
        </a:solidFill>
      </p:bgPr>
    </p:bg>
    <p:spTree>
      <p:nvGrpSpPr>
        <p:cNvPr id="719" name="Shape 719"/>
        <p:cNvGrpSpPr/>
        <p:nvPr/>
      </p:nvGrpSpPr>
      <p:grpSpPr>
        <a:xfrm>
          <a:off x="0" y="0"/>
          <a:ext cx="0" cy="0"/>
          <a:chOff x="0" y="0"/>
          <a:chExt cx="0" cy="0"/>
        </a:xfrm>
      </p:grpSpPr>
      <p:cxnSp>
        <p:nvCxnSpPr>
          <p:cNvPr id="720" name="Google Shape;720;p30"/>
          <p:cNvCxnSpPr/>
          <p:nvPr/>
        </p:nvCxnSpPr>
        <p:spPr>
          <a:xfrm>
            <a:off x="-11192" y="265525"/>
            <a:ext cx="5341500" cy="0"/>
          </a:xfrm>
          <a:prstGeom prst="straightConnector1">
            <a:avLst/>
          </a:prstGeom>
          <a:noFill/>
          <a:ln cap="flat" cmpd="sng" w="19050">
            <a:solidFill>
              <a:schemeClr val="lt1"/>
            </a:solidFill>
            <a:prstDash val="solid"/>
            <a:round/>
            <a:headEnd len="med" w="med" type="none"/>
            <a:tailEnd len="med" w="med" type="none"/>
          </a:ln>
        </p:spPr>
      </p:cxnSp>
      <p:cxnSp>
        <p:nvCxnSpPr>
          <p:cNvPr id="721" name="Google Shape;721;p30"/>
          <p:cNvCxnSpPr/>
          <p:nvPr/>
        </p:nvCxnSpPr>
        <p:spPr>
          <a:xfrm>
            <a:off x="3813692" y="4877400"/>
            <a:ext cx="5341500" cy="0"/>
          </a:xfrm>
          <a:prstGeom prst="straightConnector1">
            <a:avLst/>
          </a:prstGeom>
          <a:noFill/>
          <a:ln cap="flat" cmpd="sng" w="19050">
            <a:solidFill>
              <a:schemeClr val="lt1"/>
            </a:solidFill>
            <a:prstDash val="solid"/>
            <a:round/>
            <a:headEnd len="med" w="med" type="none"/>
            <a:tailEnd len="med" w="med" type="none"/>
          </a:ln>
        </p:spPr>
      </p:cxnSp>
      <p:grpSp>
        <p:nvGrpSpPr>
          <p:cNvPr id="722" name="Google Shape;722;p30"/>
          <p:cNvGrpSpPr/>
          <p:nvPr/>
        </p:nvGrpSpPr>
        <p:grpSpPr>
          <a:xfrm>
            <a:off x="-236254" y="1531452"/>
            <a:ext cx="899813" cy="2080597"/>
            <a:chOff x="-177919" y="491147"/>
            <a:chExt cx="899813" cy="2080597"/>
          </a:xfrm>
        </p:grpSpPr>
        <p:sp>
          <p:nvSpPr>
            <p:cNvPr id="723" name="Google Shape;723;p30"/>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0"/>
          <p:cNvGrpSpPr/>
          <p:nvPr/>
        </p:nvGrpSpPr>
        <p:grpSpPr>
          <a:xfrm flipH="1">
            <a:off x="8503782" y="1531452"/>
            <a:ext cx="899813" cy="2080597"/>
            <a:chOff x="-177919" y="491147"/>
            <a:chExt cx="899813" cy="2080597"/>
          </a:xfrm>
        </p:grpSpPr>
        <p:sp>
          <p:nvSpPr>
            <p:cNvPr id="728" name="Google Shape;728;p30"/>
            <p:cNvSpPr/>
            <p:nvPr/>
          </p:nvSpPr>
          <p:spPr>
            <a:xfrm>
              <a:off x="-177909" y="491147"/>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265583" y="165918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77919" y="2115444"/>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265594" y="986438"/>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5" name="Shape 45"/>
        <p:cNvGrpSpPr/>
        <p:nvPr/>
      </p:nvGrpSpPr>
      <p:grpSpPr>
        <a:xfrm>
          <a:off x="0" y="0"/>
          <a:ext cx="0" cy="0"/>
          <a:chOff x="0" y="0"/>
          <a:chExt cx="0" cy="0"/>
        </a:xfrm>
      </p:grpSpPr>
      <p:sp>
        <p:nvSpPr>
          <p:cNvPr id="46" name="Google Shape;46;p4"/>
          <p:cNvSpPr txBox="1"/>
          <p:nvPr>
            <p:ph type="title"/>
          </p:nvPr>
        </p:nvSpPr>
        <p:spPr>
          <a:xfrm>
            <a:off x="3966775" y="1363575"/>
            <a:ext cx="4018800" cy="764400"/>
          </a:xfrm>
          <a:prstGeom prst="rect">
            <a:avLst/>
          </a:prstGeom>
          <a:noFill/>
          <a:ln>
            <a:noFill/>
          </a:ln>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4500"/>
              <a:buFont typeface="Kanit"/>
              <a:buNone/>
              <a:defRPr b="1" sz="4500">
                <a:solidFill>
                  <a:schemeClr val="lt1"/>
                </a:solidFill>
                <a:latin typeface="Kanit"/>
                <a:ea typeface="Kanit"/>
                <a:cs typeface="Kanit"/>
                <a:sym typeface="Kanit"/>
              </a:defRPr>
            </a:lvl1pPr>
            <a:lvl2pPr lvl="1">
              <a:spcBef>
                <a:spcPts val="0"/>
              </a:spcBef>
              <a:spcAft>
                <a:spcPts val="0"/>
              </a:spcAft>
              <a:buSzPts val="1400"/>
              <a:buNone/>
              <a:defRPr>
                <a:latin typeface="Lato"/>
                <a:ea typeface="Lato"/>
                <a:cs typeface="Lato"/>
                <a:sym typeface="Lato"/>
              </a:defRPr>
            </a:lvl2pPr>
            <a:lvl3pPr lvl="2">
              <a:spcBef>
                <a:spcPts val="0"/>
              </a:spcBef>
              <a:spcAft>
                <a:spcPts val="0"/>
              </a:spcAft>
              <a:buSzPts val="1400"/>
              <a:buNone/>
              <a:defRPr>
                <a:latin typeface="Lato"/>
                <a:ea typeface="Lato"/>
                <a:cs typeface="Lato"/>
                <a:sym typeface="Lato"/>
              </a:defRPr>
            </a:lvl3pPr>
            <a:lvl4pPr lvl="3">
              <a:spcBef>
                <a:spcPts val="0"/>
              </a:spcBef>
              <a:spcAft>
                <a:spcPts val="0"/>
              </a:spcAft>
              <a:buSzPts val="1400"/>
              <a:buNone/>
              <a:defRPr>
                <a:latin typeface="Lato"/>
                <a:ea typeface="Lato"/>
                <a:cs typeface="Lato"/>
                <a:sym typeface="Lato"/>
              </a:defRPr>
            </a:lvl4pPr>
            <a:lvl5pPr lvl="4">
              <a:spcBef>
                <a:spcPts val="0"/>
              </a:spcBef>
              <a:spcAft>
                <a:spcPts val="0"/>
              </a:spcAft>
              <a:buSzPts val="1400"/>
              <a:buNone/>
              <a:defRPr>
                <a:latin typeface="Lato"/>
                <a:ea typeface="Lato"/>
                <a:cs typeface="Lato"/>
                <a:sym typeface="Lato"/>
              </a:defRPr>
            </a:lvl5pPr>
            <a:lvl6pPr lvl="5">
              <a:spcBef>
                <a:spcPts val="0"/>
              </a:spcBef>
              <a:spcAft>
                <a:spcPts val="0"/>
              </a:spcAft>
              <a:buSzPts val="1400"/>
              <a:buNone/>
              <a:defRPr>
                <a:latin typeface="Lato"/>
                <a:ea typeface="Lato"/>
                <a:cs typeface="Lato"/>
                <a:sym typeface="Lato"/>
              </a:defRPr>
            </a:lvl6pPr>
            <a:lvl7pPr lvl="6">
              <a:spcBef>
                <a:spcPts val="0"/>
              </a:spcBef>
              <a:spcAft>
                <a:spcPts val="0"/>
              </a:spcAft>
              <a:buSzPts val="1400"/>
              <a:buNone/>
              <a:defRPr>
                <a:latin typeface="Lato"/>
                <a:ea typeface="Lato"/>
                <a:cs typeface="Lato"/>
                <a:sym typeface="Lato"/>
              </a:defRPr>
            </a:lvl7pPr>
            <a:lvl8pPr lvl="7">
              <a:spcBef>
                <a:spcPts val="0"/>
              </a:spcBef>
              <a:spcAft>
                <a:spcPts val="0"/>
              </a:spcAft>
              <a:buSzPts val="1400"/>
              <a:buNone/>
              <a:defRPr>
                <a:latin typeface="Lato"/>
                <a:ea typeface="Lato"/>
                <a:cs typeface="Lato"/>
                <a:sym typeface="Lato"/>
              </a:defRPr>
            </a:lvl8pPr>
            <a:lvl9pPr lvl="8">
              <a:spcBef>
                <a:spcPts val="0"/>
              </a:spcBef>
              <a:spcAft>
                <a:spcPts val="0"/>
              </a:spcAft>
              <a:buSzPts val="1400"/>
              <a:buNone/>
              <a:defRPr>
                <a:latin typeface="Lato"/>
                <a:ea typeface="Lato"/>
                <a:cs typeface="Lato"/>
                <a:sym typeface="Lato"/>
              </a:defRPr>
            </a:lvl9pPr>
          </a:lstStyle>
          <a:p/>
        </p:txBody>
      </p:sp>
      <p:sp>
        <p:nvSpPr>
          <p:cNvPr id="47" name="Google Shape;47;p4"/>
          <p:cNvSpPr txBox="1"/>
          <p:nvPr>
            <p:ph idx="1" type="subTitle"/>
          </p:nvPr>
        </p:nvSpPr>
        <p:spPr>
          <a:xfrm>
            <a:off x="3959875" y="2290150"/>
            <a:ext cx="4018800" cy="16077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1500"/>
              <a:buNone/>
              <a:defRPr sz="1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p:txBody>
      </p:sp>
      <p:grpSp>
        <p:nvGrpSpPr>
          <p:cNvPr id="48" name="Google Shape;48;p4"/>
          <p:cNvGrpSpPr/>
          <p:nvPr/>
        </p:nvGrpSpPr>
        <p:grpSpPr>
          <a:xfrm>
            <a:off x="-494461" y="-348833"/>
            <a:ext cx="1134920" cy="1323924"/>
            <a:chOff x="-207386" y="4296442"/>
            <a:chExt cx="1134920" cy="1323924"/>
          </a:xfrm>
        </p:grpSpPr>
        <p:sp>
          <p:nvSpPr>
            <p:cNvPr id="49" name="Google Shape;49;p4"/>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4"/>
          <p:cNvGrpSpPr/>
          <p:nvPr/>
        </p:nvGrpSpPr>
        <p:grpSpPr>
          <a:xfrm rot="1090116">
            <a:off x="8315637" y="4423070"/>
            <a:ext cx="1134869" cy="1323864"/>
            <a:chOff x="-207386" y="4296442"/>
            <a:chExt cx="1134920" cy="1323924"/>
          </a:xfrm>
        </p:grpSpPr>
        <p:sp>
          <p:nvSpPr>
            <p:cNvPr id="56" name="Google Shape;56;p4"/>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62" name="Shape 62"/>
        <p:cNvGrpSpPr/>
        <p:nvPr/>
      </p:nvGrpSpPr>
      <p:grpSpPr>
        <a:xfrm>
          <a:off x="0" y="0"/>
          <a:ext cx="0" cy="0"/>
          <a:chOff x="0" y="0"/>
          <a:chExt cx="0" cy="0"/>
        </a:xfrm>
      </p:grpSpPr>
      <p:sp>
        <p:nvSpPr>
          <p:cNvPr id="63" name="Google Shape;63;p5"/>
          <p:cNvSpPr txBox="1"/>
          <p:nvPr>
            <p:ph idx="1" type="subTitle"/>
          </p:nvPr>
        </p:nvSpPr>
        <p:spPr>
          <a:xfrm>
            <a:off x="1615150" y="3433100"/>
            <a:ext cx="2401500" cy="8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64" name="Google Shape;64;p5"/>
          <p:cNvSpPr txBox="1"/>
          <p:nvPr>
            <p:ph idx="2" type="subTitle"/>
          </p:nvPr>
        </p:nvSpPr>
        <p:spPr>
          <a:xfrm>
            <a:off x="5127349" y="3433100"/>
            <a:ext cx="2401500" cy="89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grpSp>
        <p:nvGrpSpPr>
          <p:cNvPr id="65" name="Google Shape;65;p5"/>
          <p:cNvGrpSpPr/>
          <p:nvPr/>
        </p:nvGrpSpPr>
        <p:grpSpPr>
          <a:xfrm rot="3699999">
            <a:off x="4004730" y="4646703"/>
            <a:ext cx="1134919" cy="1323922"/>
            <a:chOff x="-207386" y="4296442"/>
            <a:chExt cx="1134920" cy="1323924"/>
          </a:xfrm>
        </p:grpSpPr>
        <p:sp>
          <p:nvSpPr>
            <p:cNvPr id="66" name="Google Shape;66;p5"/>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5"/>
          <p:cNvGrpSpPr/>
          <p:nvPr/>
        </p:nvGrpSpPr>
        <p:grpSpPr>
          <a:xfrm>
            <a:off x="8414711" y="2973972"/>
            <a:ext cx="1951833" cy="2080610"/>
            <a:chOff x="6625301" y="3609100"/>
            <a:chExt cx="1951833" cy="2080610"/>
          </a:xfrm>
        </p:grpSpPr>
        <p:sp>
          <p:nvSpPr>
            <p:cNvPr id="73" name="Google Shape;73;p5"/>
            <p:cNvSpPr/>
            <p:nvPr/>
          </p:nvSpPr>
          <p:spPr>
            <a:xfrm>
              <a:off x="7081694" y="36213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6635211" y="4777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7081709" y="523341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6625301" y="41043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677331" y="36091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120823" y="47771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677321" y="52333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8120834" y="41043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5"/>
          <p:cNvGrpSpPr/>
          <p:nvPr/>
        </p:nvGrpSpPr>
        <p:grpSpPr>
          <a:xfrm>
            <a:off x="-1229939" y="491147"/>
            <a:ext cx="1951833" cy="2080610"/>
            <a:chOff x="6625301" y="3609100"/>
            <a:chExt cx="1951833" cy="2080610"/>
          </a:xfrm>
        </p:grpSpPr>
        <p:sp>
          <p:nvSpPr>
            <p:cNvPr id="82" name="Google Shape;82;p5"/>
            <p:cNvSpPr/>
            <p:nvPr/>
          </p:nvSpPr>
          <p:spPr>
            <a:xfrm>
              <a:off x="7081694" y="36213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635211" y="4777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7081709" y="523341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6625301" y="41043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677331" y="36091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120823" y="47771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7677321" y="52333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8120834" y="41043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5"/>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
        <p:nvSpPr>
          <p:cNvPr id="91" name="Google Shape;91;p5"/>
          <p:cNvSpPr txBox="1"/>
          <p:nvPr>
            <p:ph idx="3" type="subTitle"/>
          </p:nvPr>
        </p:nvSpPr>
        <p:spPr>
          <a:xfrm>
            <a:off x="1615150" y="3035975"/>
            <a:ext cx="2401500" cy="381000"/>
          </a:xfrm>
          <a:prstGeom prst="rect">
            <a:avLst/>
          </a:prstGeom>
          <a:ln>
            <a:noFill/>
          </a:ln>
        </p:spPr>
        <p:txBody>
          <a:bodyPr anchorCtr="0" anchor="b" bIns="91425" lIns="91425" spcFirstLastPara="1" rIns="91425" wrap="square" tIns="91425">
            <a:noAutofit/>
          </a:bodyPr>
          <a:lstStyle>
            <a:lvl1pPr lvl="0" algn="ctr">
              <a:lnSpc>
                <a:spcPct val="80000"/>
              </a:lnSpc>
              <a:spcBef>
                <a:spcPts val="0"/>
              </a:spcBef>
              <a:spcAft>
                <a:spcPts val="0"/>
              </a:spcAft>
              <a:buSzPts val="2200"/>
              <a:buFont typeface="Kanit"/>
              <a:buNone/>
              <a:defRPr b="1" sz="2200">
                <a:latin typeface="Kanit"/>
                <a:ea typeface="Kanit"/>
                <a:cs typeface="Kanit"/>
                <a:sym typeface="Kanit"/>
              </a:defRPr>
            </a:lvl1pPr>
            <a:lvl2pPr lvl="1" algn="ctr">
              <a:spcBef>
                <a:spcPts val="0"/>
              </a:spcBef>
              <a:spcAft>
                <a:spcPts val="0"/>
              </a:spcAft>
              <a:buSzPts val="2200"/>
              <a:buFont typeface="Kanit"/>
              <a:buNone/>
              <a:defRPr b="1" sz="2200">
                <a:latin typeface="Kanit"/>
                <a:ea typeface="Kanit"/>
                <a:cs typeface="Kanit"/>
                <a:sym typeface="Kanit"/>
              </a:defRPr>
            </a:lvl2pPr>
            <a:lvl3pPr lvl="2" algn="ctr">
              <a:spcBef>
                <a:spcPts val="1600"/>
              </a:spcBef>
              <a:spcAft>
                <a:spcPts val="0"/>
              </a:spcAft>
              <a:buSzPts val="2200"/>
              <a:buFont typeface="Kanit"/>
              <a:buNone/>
              <a:defRPr b="1" sz="2200">
                <a:latin typeface="Kanit"/>
                <a:ea typeface="Kanit"/>
                <a:cs typeface="Kanit"/>
                <a:sym typeface="Kanit"/>
              </a:defRPr>
            </a:lvl3pPr>
            <a:lvl4pPr lvl="3" algn="ctr">
              <a:spcBef>
                <a:spcPts val="1600"/>
              </a:spcBef>
              <a:spcAft>
                <a:spcPts val="0"/>
              </a:spcAft>
              <a:buSzPts val="2200"/>
              <a:buFont typeface="Kanit"/>
              <a:buNone/>
              <a:defRPr b="1" sz="2200">
                <a:latin typeface="Kanit"/>
                <a:ea typeface="Kanit"/>
                <a:cs typeface="Kanit"/>
                <a:sym typeface="Kanit"/>
              </a:defRPr>
            </a:lvl4pPr>
            <a:lvl5pPr lvl="4" algn="ctr">
              <a:spcBef>
                <a:spcPts val="1600"/>
              </a:spcBef>
              <a:spcAft>
                <a:spcPts val="0"/>
              </a:spcAft>
              <a:buSzPts val="2200"/>
              <a:buFont typeface="Kanit"/>
              <a:buNone/>
              <a:defRPr b="1" sz="2200">
                <a:latin typeface="Kanit"/>
                <a:ea typeface="Kanit"/>
                <a:cs typeface="Kanit"/>
                <a:sym typeface="Kanit"/>
              </a:defRPr>
            </a:lvl5pPr>
            <a:lvl6pPr lvl="5" algn="ctr">
              <a:spcBef>
                <a:spcPts val="1600"/>
              </a:spcBef>
              <a:spcAft>
                <a:spcPts val="0"/>
              </a:spcAft>
              <a:buSzPts val="2200"/>
              <a:buFont typeface="Kanit"/>
              <a:buNone/>
              <a:defRPr b="1" sz="2200">
                <a:latin typeface="Kanit"/>
                <a:ea typeface="Kanit"/>
                <a:cs typeface="Kanit"/>
                <a:sym typeface="Kanit"/>
              </a:defRPr>
            </a:lvl6pPr>
            <a:lvl7pPr lvl="6" algn="ctr">
              <a:spcBef>
                <a:spcPts val="1600"/>
              </a:spcBef>
              <a:spcAft>
                <a:spcPts val="0"/>
              </a:spcAft>
              <a:buSzPts val="2200"/>
              <a:buFont typeface="Kanit"/>
              <a:buNone/>
              <a:defRPr b="1" sz="2200">
                <a:latin typeface="Kanit"/>
                <a:ea typeface="Kanit"/>
                <a:cs typeface="Kanit"/>
                <a:sym typeface="Kanit"/>
              </a:defRPr>
            </a:lvl7pPr>
            <a:lvl8pPr lvl="7" algn="ctr">
              <a:spcBef>
                <a:spcPts val="1600"/>
              </a:spcBef>
              <a:spcAft>
                <a:spcPts val="0"/>
              </a:spcAft>
              <a:buSzPts val="2200"/>
              <a:buFont typeface="Kanit"/>
              <a:buNone/>
              <a:defRPr b="1" sz="2200">
                <a:latin typeface="Kanit"/>
                <a:ea typeface="Kanit"/>
                <a:cs typeface="Kanit"/>
                <a:sym typeface="Kanit"/>
              </a:defRPr>
            </a:lvl8pPr>
            <a:lvl9pPr lvl="8" algn="ctr">
              <a:spcBef>
                <a:spcPts val="1600"/>
              </a:spcBef>
              <a:spcAft>
                <a:spcPts val="1600"/>
              </a:spcAft>
              <a:buSzPts val="2200"/>
              <a:buFont typeface="Kanit"/>
              <a:buNone/>
              <a:defRPr b="1" sz="2200">
                <a:latin typeface="Kanit"/>
                <a:ea typeface="Kanit"/>
                <a:cs typeface="Kanit"/>
                <a:sym typeface="Kanit"/>
              </a:defRPr>
            </a:lvl9pPr>
          </a:lstStyle>
          <a:p/>
        </p:txBody>
      </p:sp>
      <p:sp>
        <p:nvSpPr>
          <p:cNvPr id="92" name="Google Shape;92;p5"/>
          <p:cNvSpPr txBox="1"/>
          <p:nvPr>
            <p:ph idx="4" type="subTitle"/>
          </p:nvPr>
        </p:nvSpPr>
        <p:spPr>
          <a:xfrm>
            <a:off x="5127350" y="3035975"/>
            <a:ext cx="2401500" cy="381000"/>
          </a:xfrm>
          <a:prstGeom prst="rect">
            <a:avLst/>
          </a:prstGeom>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2200"/>
              <a:buFont typeface="Kanit"/>
              <a:buNone/>
              <a:defRPr b="1" sz="2200">
                <a:latin typeface="Kanit"/>
                <a:ea typeface="Kanit"/>
                <a:cs typeface="Kanit"/>
                <a:sym typeface="Kanit"/>
              </a:defRPr>
            </a:lvl1pPr>
            <a:lvl2pPr lvl="1" rtl="0" algn="ctr">
              <a:spcBef>
                <a:spcPts val="0"/>
              </a:spcBef>
              <a:spcAft>
                <a:spcPts val="0"/>
              </a:spcAft>
              <a:buSzPts val="2200"/>
              <a:buFont typeface="Kanit"/>
              <a:buNone/>
              <a:defRPr b="1" sz="2200">
                <a:latin typeface="Kanit"/>
                <a:ea typeface="Kanit"/>
                <a:cs typeface="Kanit"/>
                <a:sym typeface="Kanit"/>
              </a:defRPr>
            </a:lvl2pPr>
            <a:lvl3pPr lvl="2" rtl="0" algn="ctr">
              <a:spcBef>
                <a:spcPts val="1600"/>
              </a:spcBef>
              <a:spcAft>
                <a:spcPts val="0"/>
              </a:spcAft>
              <a:buSzPts val="2200"/>
              <a:buFont typeface="Kanit"/>
              <a:buNone/>
              <a:defRPr b="1" sz="2200">
                <a:latin typeface="Kanit"/>
                <a:ea typeface="Kanit"/>
                <a:cs typeface="Kanit"/>
                <a:sym typeface="Kanit"/>
              </a:defRPr>
            </a:lvl3pPr>
            <a:lvl4pPr lvl="3" rtl="0" algn="ctr">
              <a:spcBef>
                <a:spcPts val="1600"/>
              </a:spcBef>
              <a:spcAft>
                <a:spcPts val="0"/>
              </a:spcAft>
              <a:buSzPts val="2200"/>
              <a:buFont typeface="Kanit"/>
              <a:buNone/>
              <a:defRPr b="1" sz="2200">
                <a:latin typeface="Kanit"/>
                <a:ea typeface="Kanit"/>
                <a:cs typeface="Kanit"/>
                <a:sym typeface="Kanit"/>
              </a:defRPr>
            </a:lvl4pPr>
            <a:lvl5pPr lvl="4" rtl="0" algn="ctr">
              <a:spcBef>
                <a:spcPts val="1600"/>
              </a:spcBef>
              <a:spcAft>
                <a:spcPts val="0"/>
              </a:spcAft>
              <a:buSzPts val="2200"/>
              <a:buFont typeface="Kanit"/>
              <a:buNone/>
              <a:defRPr b="1" sz="2200">
                <a:latin typeface="Kanit"/>
                <a:ea typeface="Kanit"/>
                <a:cs typeface="Kanit"/>
                <a:sym typeface="Kanit"/>
              </a:defRPr>
            </a:lvl5pPr>
            <a:lvl6pPr lvl="5" rtl="0" algn="ctr">
              <a:spcBef>
                <a:spcPts val="1600"/>
              </a:spcBef>
              <a:spcAft>
                <a:spcPts val="0"/>
              </a:spcAft>
              <a:buSzPts val="2200"/>
              <a:buFont typeface="Kanit"/>
              <a:buNone/>
              <a:defRPr b="1" sz="2200">
                <a:latin typeface="Kanit"/>
                <a:ea typeface="Kanit"/>
                <a:cs typeface="Kanit"/>
                <a:sym typeface="Kanit"/>
              </a:defRPr>
            </a:lvl6pPr>
            <a:lvl7pPr lvl="6" rtl="0" algn="ctr">
              <a:spcBef>
                <a:spcPts val="1600"/>
              </a:spcBef>
              <a:spcAft>
                <a:spcPts val="0"/>
              </a:spcAft>
              <a:buSzPts val="2200"/>
              <a:buFont typeface="Kanit"/>
              <a:buNone/>
              <a:defRPr b="1" sz="2200">
                <a:latin typeface="Kanit"/>
                <a:ea typeface="Kanit"/>
                <a:cs typeface="Kanit"/>
                <a:sym typeface="Kanit"/>
              </a:defRPr>
            </a:lvl7pPr>
            <a:lvl8pPr lvl="7" rtl="0" algn="ctr">
              <a:spcBef>
                <a:spcPts val="1600"/>
              </a:spcBef>
              <a:spcAft>
                <a:spcPts val="0"/>
              </a:spcAft>
              <a:buSzPts val="2200"/>
              <a:buFont typeface="Kanit"/>
              <a:buNone/>
              <a:defRPr b="1" sz="2200">
                <a:latin typeface="Kanit"/>
                <a:ea typeface="Kanit"/>
                <a:cs typeface="Kanit"/>
                <a:sym typeface="Kanit"/>
              </a:defRPr>
            </a:lvl8pPr>
            <a:lvl9pPr lvl="8" rtl="0" algn="ctr">
              <a:spcBef>
                <a:spcPts val="1600"/>
              </a:spcBef>
              <a:spcAft>
                <a:spcPts val="1600"/>
              </a:spcAft>
              <a:buSzPts val="2200"/>
              <a:buFont typeface="Kanit"/>
              <a:buNone/>
              <a:defRPr b="1" sz="2200">
                <a:latin typeface="Kanit"/>
                <a:ea typeface="Kanit"/>
                <a:cs typeface="Kanit"/>
                <a:sym typeface="Kan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93" name="Shape 93"/>
        <p:cNvGrpSpPr/>
        <p:nvPr/>
      </p:nvGrpSpPr>
      <p:grpSpPr>
        <a:xfrm>
          <a:off x="0" y="0"/>
          <a:ext cx="0" cy="0"/>
          <a:chOff x="0" y="0"/>
          <a:chExt cx="0" cy="0"/>
        </a:xfrm>
      </p:grpSpPr>
      <p:grpSp>
        <p:nvGrpSpPr>
          <p:cNvPr id="94" name="Google Shape;94;p6"/>
          <p:cNvGrpSpPr/>
          <p:nvPr/>
        </p:nvGrpSpPr>
        <p:grpSpPr>
          <a:xfrm flipH="1" rot="-8563052">
            <a:off x="-418004" y="4100735"/>
            <a:ext cx="1134836" cy="1323826"/>
            <a:chOff x="-207386" y="4296442"/>
            <a:chExt cx="1134920" cy="1323924"/>
          </a:xfrm>
        </p:grpSpPr>
        <p:sp>
          <p:nvSpPr>
            <p:cNvPr id="95" name="Google Shape;95;p6"/>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6"/>
          <p:cNvGrpSpPr/>
          <p:nvPr/>
        </p:nvGrpSpPr>
        <p:grpSpPr>
          <a:xfrm flipH="1" rot="9650092">
            <a:off x="8367311" y="-372153"/>
            <a:ext cx="1134949" cy="1323957"/>
            <a:chOff x="-207386" y="4296442"/>
            <a:chExt cx="1134920" cy="1323924"/>
          </a:xfrm>
        </p:grpSpPr>
        <p:sp>
          <p:nvSpPr>
            <p:cNvPr id="102" name="Google Shape;102;p6"/>
            <p:cNvSpPr/>
            <p:nvPr/>
          </p:nvSpPr>
          <p:spPr>
            <a:xfrm>
              <a:off x="198443" y="4296442"/>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07386" y="456056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8973282">
              <a:off x="198514" y="52638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8973282">
              <a:off x="570908" y="50521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15169" y="458434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197719" y="50164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a:off x="369052" y="238424"/>
            <a:ext cx="912508" cy="1026084"/>
            <a:chOff x="369052" y="162224"/>
            <a:chExt cx="912508" cy="1026084"/>
          </a:xfrm>
        </p:grpSpPr>
        <p:sp>
          <p:nvSpPr>
            <p:cNvPr id="109" name="Google Shape;109;p6"/>
            <p:cNvSpPr/>
            <p:nvPr/>
          </p:nvSpPr>
          <p:spPr>
            <a:xfrm>
              <a:off x="683582" y="1622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369052" y="3669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rot="-8970948">
              <a:off x="683657" y="9120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rot="-8970948">
              <a:off x="1005165" y="7232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1006557" y="3689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376544" y="7202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6"/>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7"/>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118" name="Google Shape;118;p7"/>
          <p:cNvGrpSpPr/>
          <p:nvPr/>
        </p:nvGrpSpPr>
        <p:grpSpPr>
          <a:xfrm>
            <a:off x="8475972" y="4211503"/>
            <a:ext cx="1181704" cy="1337744"/>
            <a:chOff x="8475972" y="4211503"/>
            <a:chExt cx="1181704" cy="1337744"/>
          </a:xfrm>
        </p:grpSpPr>
        <p:sp>
          <p:nvSpPr>
            <p:cNvPr id="119" name="Google Shape;119;p7"/>
            <p:cNvSpPr/>
            <p:nvPr/>
          </p:nvSpPr>
          <p:spPr>
            <a:xfrm rot="342976">
              <a:off x="8956363" y="4225754"/>
              <a:ext cx="301198" cy="30089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342976">
              <a:off x="8526168" y="4447991"/>
              <a:ext cx="301198" cy="3008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rot="-8629553">
              <a:off x="8859663" y="5188394"/>
              <a:ext cx="301402" cy="300806"/>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rot="-8629553">
              <a:off x="9294885" y="5019325"/>
              <a:ext cx="301402" cy="30080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rot="342976">
              <a:off x="9342227" y="4553868"/>
              <a:ext cx="301198" cy="3008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rot="342976">
              <a:off x="8490223" y="4902566"/>
              <a:ext cx="301198" cy="30089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7"/>
          <p:cNvGrpSpPr/>
          <p:nvPr/>
        </p:nvGrpSpPr>
        <p:grpSpPr>
          <a:xfrm>
            <a:off x="-380711" y="-365958"/>
            <a:ext cx="1134920" cy="1323924"/>
            <a:chOff x="-380711" y="-365958"/>
            <a:chExt cx="1134920" cy="1323924"/>
          </a:xfrm>
        </p:grpSpPr>
        <p:sp>
          <p:nvSpPr>
            <p:cNvPr id="126" name="Google Shape;126;p7"/>
            <p:cNvSpPr/>
            <p:nvPr/>
          </p:nvSpPr>
          <p:spPr>
            <a:xfrm>
              <a:off x="25118" y="-365958"/>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380711" y="-101838"/>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8973282">
              <a:off x="25189" y="601471"/>
              <a:ext cx="301353" cy="30079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8973282">
              <a:off x="397583" y="389750"/>
              <a:ext cx="301353" cy="30079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441844" y="-78052"/>
              <a:ext cx="301200" cy="30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371044" y="354054"/>
              <a:ext cx="301200" cy="30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7"/>
          <p:cNvSpPr txBox="1"/>
          <p:nvPr>
            <p:ph idx="1" type="subTitle"/>
          </p:nvPr>
        </p:nvSpPr>
        <p:spPr>
          <a:xfrm>
            <a:off x="776425" y="1605525"/>
            <a:ext cx="3795600" cy="225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500"/>
              <a:buChar char="●"/>
              <a:defRPr sz="16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33" name="Google Shape;133;p7"/>
          <p:cNvSpPr/>
          <p:nvPr>
            <p:ph idx="2" type="pic"/>
          </p:nvPr>
        </p:nvSpPr>
        <p:spPr>
          <a:xfrm>
            <a:off x="5099950" y="1455525"/>
            <a:ext cx="2761800" cy="27618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34" name="Shape 134"/>
        <p:cNvGrpSpPr/>
        <p:nvPr/>
      </p:nvGrpSpPr>
      <p:grpSpPr>
        <a:xfrm>
          <a:off x="0" y="0"/>
          <a:ext cx="0" cy="0"/>
          <a:chOff x="0" y="0"/>
          <a:chExt cx="0" cy="0"/>
        </a:xfrm>
      </p:grpSpPr>
      <p:sp>
        <p:nvSpPr>
          <p:cNvPr id="135" name="Google Shape;135;p8"/>
          <p:cNvSpPr txBox="1"/>
          <p:nvPr>
            <p:ph type="title"/>
          </p:nvPr>
        </p:nvSpPr>
        <p:spPr>
          <a:xfrm>
            <a:off x="1533000" y="1398900"/>
            <a:ext cx="6078000" cy="23457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1pPr>
            <a:lvl2pPr lvl="1"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2pPr>
            <a:lvl3pPr lvl="2"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3pPr>
            <a:lvl4pPr lvl="3"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4pPr>
            <a:lvl5pPr lvl="4"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5pPr>
            <a:lvl6pPr lvl="5"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6pPr>
            <a:lvl7pPr lvl="6"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7pPr>
            <a:lvl8pPr lvl="7"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8pPr>
            <a:lvl9pPr lvl="8" algn="ctr">
              <a:spcBef>
                <a:spcPts val="0"/>
              </a:spcBef>
              <a:spcAft>
                <a:spcPts val="0"/>
              </a:spcAft>
              <a:buClr>
                <a:schemeClr val="lt1"/>
              </a:buClr>
              <a:buSzPts val="9000"/>
              <a:buFont typeface="Kanit"/>
              <a:buNone/>
              <a:defRPr b="1" sz="9000">
                <a:solidFill>
                  <a:schemeClr val="lt1"/>
                </a:solidFill>
                <a:latin typeface="Kanit"/>
                <a:ea typeface="Kanit"/>
                <a:cs typeface="Kanit"/>
                <a:sym typeface="Kanit"/>
              </a:defRPr>
            </a:lvl9pPr>
          </a:lstStyle>
          <a:p/>
        </p:txBody>
      </p:sp>
      <p:grpSp>
        <p:nvGrpSpPr>
          <p:cNvPr id="136" name="Google Shape;136;p8"/>
          <p:cNvGrpSpPr/>
          <p:nvPr/>
        </p:nvGrpSpPr>
        <p:grpSpPr>
          <a:xfrm>
            <a:off x="-624386" y="3556300"/>
            <a:ext cx="1973271" cy="2080597"/>
            <a:chOff x="-624386" y="3556300"/>
            <a:chExt cx="1973271" cy="2080597"/>
          </a:xfrm>
        </p:grpSpPr>
        <p:sp>
          <p:nvSpPr>
            <p:cNvPr id="137" name="Google Shape;137;p8"/>
            <p:cNvSpPr/>
            <p:nvPr/>
          </p:nvSpPr>
          <p:spPr>
            <a:xfrm>
              <a:off x="-167993" y="35685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614477" y="47243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73666" y="518058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24386" y="40515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427643" y="35563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892585" y="47243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427634" y="51805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871147" y="40515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8"/>
          <p:cNvGrpSpPr/>
          <p:nvPr/>
        </p:nvGrpSpPr>
        <p:grpSpPr>
          <a:xfrm>
            <a:off x="7789764" y="-744400"/>
            <a:ext cx="1973271" cy="2080597"/>
            <a:chOff x="7789764" y="-744400"/>
            <a:chExt cx="1973271" cy="2080597"/>
          </a:xfrm>
        </p:grpSpPr>
        <p:sp>
          <p:nvSpPr>
            <p:cNvPr id="146" name="Google Shape;146;p8"/>
            <p:cNvSpPr/>
            <p:nvPr/>
          </p:nvSpPr>
          <p:spPr>
            <a:xfrm>
              <a:off x="8246157" y="-732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7799673" y="4236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8240484" y="879885"/>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7789764" y="-249109"/>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8841793" y="-7444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9306735" y="4236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8841784" y="8798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9285297" y="-24910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54" name="Shape 154"/>
        <p:cNvGrpSpPr/>
        <p:nvPr/>
      </p:nvGrpSpPr>
      <p:grpSpPr>
        <a:xfrm>
          <a:off x="0" y="0"/>
          <a:ext cx="0" cy="0"/>
          <a:chOff x="0" y="0"/>
          <a:chExt cx="0" cy="0"/>
        </a:xfrm>
      </p:grpSpPr>
      <p:sp>
        <p:nvSpPr>
          <p:cNvPr id="155" name="Google Shape;155;p9"/>
          <p:cNvSpPr/>
          <p:nvPr/>
        </p:nvSpPr>
        <p:spPr>
          <a:xfrm>
            <a:off x="8366832" y="4942645"/>
            <a:ext cx="107096" cy="103087"/>
          </a:xfrm>
          <a:custGeom>
            <a:rect b="b" l="l" r="r" t="t"/>
            <a:pathLst>
              <a:path extrusionOk="0" h="2237" w="2324">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txBox="1"/>
          <p:nvPr>
            <p:ph type="title"/>
          </p:nvPr>
        </p:nvSpPr>
        <p:spPr>
          <a:xfrm>
            <a:off x="2122800" y="1309150"/>
            <a:ext cx="4901100" cy="1604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Kanit"/>
              <a:buNone/>
              <a:defRPr b="1" sz="120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157" name="Google Shape;157;p9"/>
          <p:cNvGrpSpPr/>
          <p:nvPr/>
        </p:nvGrpSpPr>
        <p:grpSpPr>
          <a:xfrm flipH="1" rot="10800000">
            <a:off x="-351706" y="-305263"/>
            <a:ext cx="905740" cy="1026971"/>
            <a:chOff x="7371319" y="848424"/>
            <a:chExt cx="905740" cy="1026971"/>
          </a:xfrm>
        </p:grpSpPr>
        <p:sp>
          <p:nvSpPr>
            <p:cNvPr id="158" name="Google Shape;158;p9"/>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9"/>
          <p:cNvGrpSpPr/>
          <p:nvPr/>
        </p:nvGrpSpPr>
        <p:grpSpPr>
          <a:xfrm flipH="1" rot="10800000">
            <a:off x="2761468" y="4801424"/>
            <a:ext cx="905740" cy="1026971"/>
            <a:chOff x="7371319" y="848424"/>
            <a:chExt cx="905740" cy="1026971"/>
          </a:xfrm>
        </p:grpSpPr>
        <p:sp>
          <p:nvSpPr>
            <p:cNvPr id="171" name="Google Shape;171;p9"/>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flipH="1" rot="10800000">
            <a:off x="8542868" y="4480699"/>
            <a:ext cx="905740" cy="1026971"/>
            <a:chOff x="7371319" y="848424"/>
            <a:chExt cx="905740" cy="1026971"/>
          </a:xfrm>
        </p:grpSpPr>
        <p:sp>
          <p:nvSpPr>
            <p:cNvPr id="184" name="Google Shape;184;p9"/>
            <p:cNvSpPr/>
            <p:nvPr/>
          </p:nvSpPr>
          <p:spPr>
            <a:xfrm>
              <a:off x="7678357" y="84842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7372050" y="105312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rot="-8970948">
              <a:off x="7678432" y="159824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rot="-8970948">
              <a:off x="7999940" y="140948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8001332" y="105511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7371319" y="140645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79082" y="849312"/>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372775" y="1054014"/>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rot="-8970948">
              <a:off x="7679157" y="1599132"/>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rot="-8970948">
              <a:off x="8000665" y="1410373"/>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002057" y="1056002"/>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7372044" y="140734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9"/>
          <p:cNvSpPr txBox="1"/>
          <p:nvPr>
            <p:ph idx="1" type="subTitle"/>
          </p:nvPr>
        </p:nvSpPr>
        <p:spPr>
          <a:xfrm>
            <a:off x="2122800" y="2986350"/>
            <a:ext cx="4898400" cy="736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97" name="Google Shape;197;p9"/>
          <p:cNvGrpSpPr/>
          <p:nvPr/>
        </p:nvGrpSpPr>
        <p:grpSpPr>
          <a:xfrm>
            <a:off x="7892299" y="417972"/>
            <a:ext cx="1951833" cy="2080610"/>
            <a:chOff x="6625301" y="3609100"/>
            <a:chExt cx="1951833" cy="2080610"/>
          </a:xfrm>
        </p:grpSpPr>
        <p:sp>
          <p:nvSpPr>
            <p:cNvPr id="198" name="Google Shape;198;p9"/>
            <p:cNvSpPr/>
            <p:nvPr/>
          </p:nvSpPr>
          <p:spPr>
            <a:xfrm>
              <a:off x="7081694" y="36213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6635211" y="4777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7081709" y="523341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6625301" y="41043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7677331" y="36091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8120823" y="47771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7677321" y="52333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8120834" y="41043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9"/>
          <p:cNvGrpSpPr/>
          <p:nvPr/>
        </p:nvGrpSpPr>
        <p:grpSpPr>
          <a:xfrm>
            <a:off x="-700139" y="1642547"/>
            <a:ext cx="1951833" cy="2080610"/>
            <a:chOff x="6625301" y="3609100"/>
            <a:chExt cx="1951833" cy="2080610"/>
          </a:xfrm>
        </p:grpSpPr>
        <p:sp>
          <p:nvSpPr>
            <p:cNvPr id="207" name="Google Shape;207;p9"/>
            <p:cNvSpPr/>
            <p:nvPr/>
          </p:nvSpPr>
          <p:spPr>
            <a:xfrm>
              <a:off x="7081694" y="3621359"/>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635211" y="477714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7081709" y="523341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6625301" y="410439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7677331" y="3609100"/>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8120823" y="4777141"/>
              <a:ext cx="456300" cy="456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7677321" y="5233397"/>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8120834" y="4104391"/>
              <a:ext cx="456300" cy="4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type="title"/>
          </p:nvPr>
        </p:nvSpPr>
        <p:spPr>
          <a:xfrm>
            <a:off x="1272900" y="4020700"/>
            <a:ext cx="6598200" cy="572700"/>
          </a:xfrm>
          <a:prstGeom prst="rect">
            <a:avLst/>
          </a:prstGeom>
          <a:solidFill>
            <a:schemeClr val="dk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500"/>
              <a:buFont typeface="Kanit"/>
              <a:buNone/>
              <a:defRPr b="1" sz="3000">
                <a:solidFill>
                  <a:schemeClr val="lt1"/>
                </a:solidFill>
                <a:latin typeface="Kanit"/>
                <a:ea typeface="Kanit"/>
                <a:cs typeface="Kanit"/>
                <a:sym typeface="Kanit"/>
              </a:defRPr>
            </a:lvl1pPr>
            <a:lvl2pPr lvl="1"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10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grpSp>
        <p:nvGrpSpPr>
          <p:cNvPr id="217" name="Google Shape;217;p10"/>
          <p:cNvGrpSpPr/>
          <p:nvPr/>
        </p:nvGrpSpPr>
        <p:grpSpPr>
          <a:xfrm>
            <a:off x="-377506" y="-307026"/>
            <a:ext cx="905015" cy="1026084"/>
            <a:chOff x="892569" y="498874"/>
            <a:chExt cx="905015" cy="1026084"/>
          </a:xfrm>
        </p:grpSpPr>
        <p:sp>
          <p:nvSpPr>
            <p:cNvPr id="218" name="Google Shape;218;p10"/>
            <p:cNvSpPr/>
            <p:nvPr/>
          </p:nvSpPr>
          <p:spPr>
            <a:xfrm>
              <a:off x="1199607" y="49887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893300" y="70357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rot="-8970948">
              <a:off x="1199682" y="124869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rot="-8970948">
              <a:off x="1521190" y="105993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1522582" y="70556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892569" y="105690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0"/>
          <p:cNvGrpSpPr/>
          <p:nvPr/>
        </p:nvGrpSpPr>
        <p:grpSpPr>
          <a:xfrm>
            <a:off x="8688594" y="2991324"/>
            <a:ext cx="905015" cy="1026084"/>
            <a:chOff x="892569" y="498874"/>
            <a:chExt cx="905015" cy="1026084"/>
          </a:xfrm>
        </p:grpSpPr>
        <p:sp>
          <p:nvSpPr>
            <p:cNvPr id="225" name="Google Shape;225;p10"/>
            <p:cNvSpPr/>
            <p:nvPr/>
          </p:nvSpPr>
          <p:spPr>
            <a:xfrm>
              <a:off x="1199607" y="498874"/>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893300" y="703576"/>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rot="-8970948">
              <a:off x="1199682" y="1248694"/>
              <a:ext cx="233589" cy="23302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rot="-8970948">
              <a:off x="1521190" y="1059935"/>
              <a:ext cx="233589" cy="23302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522582" y="705565"/>
              <a:ext cx="233400" cy="233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892569" y="1056907"/>
              <a:ext cx="233400" cy="233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21900" y="1254200"/>
            <a:ext cx="7692900" cy="31857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indent="-317500" lvl="1" marL="9144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indent="-317500" lvl="2" marL="13716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indent="-317500" lvl="3" marL="18288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indent="-317500" lvl="4" marL="22860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indent="-317500" lvl="5" marL="27432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indent="-317500" lvl="6" marL="32004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indent="-317500" lvl="7" marL="36576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indent="-317500" lvl="8" marL="41148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p:txBody>
      </p:sp>
      <p:sp>
        <p:nvSpPr>
          <p:cNvPr id="7" name="Google Shape;7;p1"/>
          <p:cNvSpPr txBox="1"/>
          <p:nvPr>
            <p:ph type="title"/>
          </p:nvPr>
        </p:nvSpPr>
        <p:spPr>
          <a:xfrm>
            <a:off x="725550" y="385271"/>
            <a:ext cx="7692900" cy="572700"/>
          </a:xfrm>
          <a:prstGeom prst="rect">
            <a:avLst/>
          </a:prstGeom>
          <a:noFill/>
          <a:ln>
            <a:noFill/>
          </a:ln>
        </p:spPr>
        <p:txBody>
          <a:bodyPr anchorCtr="0" anchor="t" bIns="91425" lIns="91425" spcFirstLastPara="1" rIns="91425" wrap="square" tIns="91425">
            <a:noAutofit/>
          </a:bodyPr>
          <a:lstStyle>
            <a:lvl1pPr lvl="0" rtl="0" algn="ctr">
              <a:lnSpc>
                <a:spcPct val="80000"/>
              </a:lnSpc>
              <a:spcBef>
                <a:spcPts val="0"/>
              </a:spcBef>
              <a:spcAft>
                <a:spcPts val="0"/>
              </a:spcAft>
              <a:buClr>
                <a:schemeClr val="lt1"/>
              </a:buClr>
              <a:buSzPts val="3000"/>
              <a:buFont typeface="Kanit"/>
              <a:buNone/>
              <a:defRPr b="1" sz="3500">
                <a:solidFill>
                  <a:schemeClr val="lt1"/>
                </a:solidFill>
                <a:latin typeface="Kanit"/>
                <a:ea typeface="Kanit"/>
                <a:cs typeface="Kanit"/>
                <a:sym typeface="Kanit"/>
              </a:defRPr>
            </a:lvl1pPr>
            <a:lvl2pPr lvl="1"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2pPr>
            <a:lvl3pPr lvl="2"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3pPr>
            <a:lvl4pPr lvl="3"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4pPr>
            <a:lvl5pPr lvl="4"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5pPr>
            <a:lvl6pPr lvl="5"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6pPr>
            <a:lvl7pPr lvl="6"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7pPr>
            <a:lvl8pPr lvl="7"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8pPr>
            <a:lvl9pPr lvl="8" rtl="0" algn="ctr">
              <a:lnSpc>
                <a:spcPct val="80000"/>
              </a:lnSpc>
              <a:spcBef>
                <a:spcPts val="0"/>
              </a:spcBef>
              <a:spcAft>
                <a:spcPts val="0"/>
              </a:spcAft>
              <a:buClr>
                <a:schemeClr val="lt1"/>
              </a:buClr>
              <a:buSzPts val="3000"/>
              <a:buFont typeface="Kanit"/>
              <a:buNone/>
              <a:defRPr b="1" sz="3000">
                <a:solidFill>
                  <a:schemeClr val="lt1"/>
                </a:solidFill>
                <a:latin typeface="Kanit"/>
                <a:ea typeface="Kanit"/>
                <a:cs typeface="Kanit"/>
                <a:sym typeface="Kani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735" name="Shape 735"/>
        <p:cNvGrpSpPr/>
        <p:nvPr/>
      </p:nvGrpSpPr>
      <p:grpSpPr>
        <a:xfrm>
          <a:off x="0" y="0"/>
          <a:ext cx="0" cy="0"/>
          <a:chOff x="0" y="0"/>
          <a:chExt cx="0" cy="0"/>
        </a:xfrm>
      </p:grpSpPr>
      <p:sp>
        <p:nvSpPr>
          <p:cNvPr id="736" name="Google Shape;736;p31"/>
          <p:cNvSpPr txBox="1"/>
          <p:nvPr>
            <p:ph type="title"/>
          </p:nvPr>
        </p:nvSpPr>
        <p:spPr>
          <a:xfrm>
            <a:off x="2687425" y="131892"/>
            <a:ext cx="5848500" cy="28224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lang="en" sz="6000"/>
              <a:t>Whatsapp Chat Analysis</a:t>
            </a:r>
            <a:endParaRPr sz="6000"/>
          </a:p>
        </p:txBody>
      </p:sp>
      <p:cxnSp>
        <p:nvCxnSpPr>
          <p:cNvPr id="737" name="Google Shape;737;p31"/>
          <p:cNvCxnSpPr/>
          <p:nvPr/>
        </p:nvCxnSpPr>
        <p:spPr>
          <a:xfrm>
            <a:off x="2794808" y="3139221"/>
            <a:ext cx="5216100" cy="0"/>
          </a:xfrm>
          <a:prstGeom prst="straightConnector1">
            <a:avLst/>
          </a:prstGeom>
          <a:noFill/>
          <a:ln cap="flat" cmpd="sng" w="19050">
            <a:solidFill>
              <a:schemeClr val="lt1"/>
            </a:solidFill>
            <a:prstDash val="solid"/>
            <a:round/>
            <a:headEnd len="med" w="med" type="none"/>
            <a:tailEnd len="med" w="med" type="none"/>
          </a:ln>
        </p:spPr>
      </p:cxnSp>
      <p:pic>
        <p:nvPicPr>
          <p:cNvPr id="738" name="Google Shape;738;p31"/>
          <p:cNvPicPr preferRelativeResize="0"/>
          <p:nvPr/>
        </p:nvPicPr>
        <p:blipFill>
          <a:blip r:embed="rId3">
            <a:alphaModFix/>
          </a:blip>
          <a:stretch>
            <a:fillRect/>
          </a:stretch>
        </p:blipFill>
        <p:spPr>
          <a:xfrm>
            <a:off x="526175" y="1283425"/>
            <a:ext cx="1938225" cy="1938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0"/>
          <p:cNvSpPr txBox="1"/>
          <p:nvPr>
            <p:ph type="title"/>
          </p:nvPr>
        </p:nvSpPr>
        <p:spPr>
          <a:xfrm>
            <a:off x="725550" y="406125"/>
            <a:ext cx="7692900" cy="38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File Upload:</a:t>
            </a:r>
            <a:endParaRPr/>
          </a:p>
        </p:txBody>
      </p:sp>
      <p:pic>
        <p:nvPicPr>
          <p:cNvPr id="799" name="Google Shape;799;p40"/>
          <p:cNvPicPr preferRelativeResize="0"/>
          <p:nvPr/>
        </p:nvPicPr>
        <p:blipFill>
          <a:blip r:embed="rId3">
            <a:alphaModFix/>
          </a:blip>
          <a:stretch>
            <a:fillRect/>
          </a:stretch>
        </p:blipFill>
        <p:spPr>
          <a:xfrm>
            <a:off x="1009600" y="1137600"/>
            <a:ext cx="7287350" cy="3541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1"/>
          <p:cNvSpPr txBox="1"/>
          <p:nvPr>
            <p:ph type="title"/>
          </p:nvPr>
        </p:nvSpPr>
        <p:spPr>
          <a:xfrm>
            <a:off x="725550" y="385271"/>
            <a:ext cx="769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Parsed DataFrame </a:t>
            </a:r>
            <a:endParaRPr/>
          </a:p>
        </p:txBody>
      </p:sp>
      <p:pic>
        <p:nvPicPr>
          <p:cNvPr id="805" name="Google Shape;805;p41"/>
          <p:cNvPicPr preferRelativeResize="0"/>
          <p:nvPr/>
        </p:nvPicPr>
        <p:blipFill>
          <a:blip r:embed="rId3">
            <a:alphaModFix/>
          </a:blip>
          <a:stretch>
            <a:fillRect/>
          </a:stretch>
        </p:blipFill>
        <p:spPr>
          <a:xfrm>
            <a:off x="212300" y="1296625"/>
            <a:ext cx="8719402" cy="34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2"/>
          <p:cNvSpPr txBox="1"/>
          <p:nvPr>
            <p:ph type="title"/>
          </p:nvPr>
        </p:nvSpPr>
        <p:spPr>
          <a:xfrm>
            <a:off x="725550" y="385271"/>
            <a:ext cx="769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811" name="Google Shape;811;p42"/>
          <p:cNvPicPr preferRelativeResize="0"/>
          <p:nvPr/>
        </p:nvPicPr>
        <p:blipFill>
          <a:blip r:embed="rId3">
            <a:alphaModFix/>
          </a:blip>
          <a:stretch>
            <a:fillRect/>
          </a:stretch>
        </p:blipFill>
        <p:spPr>
          <a:xfrm>
            <a:off x="3645600" y="1100246"/>
            <a:ext cx="4772851" cy="3880729"/>
          </a:xfrm>
          <a:prstGeom prst="rect">
            <a:avLst/>
          </a:prstGeom>
          <a:noFill/>
          <a:ln>
            <a:noFill/>
          </a:ln>
        </p:spPr>
      </p:pic>
      <p:sp>
        <p:nvSpPr>
          <p:cNvPr id="812" name="Google Shape;812;p42"/>
          <p:cNvSpPr txBox="1"/>
          <p:nvPr/>
        </p:nvSpPr>
        <p:spPr>
          <a:xfrm>
            <a:off x="799875" y="1518750"/>
            <a:ext cx="2399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Kanit"/>
                <a:ea typeface="Kanit"/>
                <a:cs typeface="Kanit"/>
                <a:sym typeface="Kanit"/>
              </a:rPr>
              <a:t>Most Active Members:</a:t>
            </a:r>
            <a:endParaRPr b="1" sz="1700">
              <a:solidFill>
                <a:schemeClr val="lt1"/>
              </a:solidFill>
              <a:latin typeface="Kanit"/>
              <a:ea typeface="Kanit"/>
              <a:cs typeface="Kanit"/>
              <a:sym typeface="Kanit"/>
            </a:endParaRPr>
          </a:p>
          <a:p>
            <a:pPr indent="0" lvl="0" marL="0" rtl="0" algn="l">
              <a:spcBef>
                <a:spcPts val="0"/>
              </a:spcBef>
              <a:spcAft>
                <a:spcPts val="0"/>
              </a:spcAft>
              <a:buNone/>
            </a:pPr>
            <a:r>
              <a:rPr lang="en" sz="1600">
                <a:solidFill>
                  <a:srgbClr val="212121"/>
                </a:solidFill>
                <a:latin typeface="Kanit"/>
                <a:ea typeface="Kanit"/>
                <a:cs typeface="Kanit"/>
                <a:sym typeface="Kanit"/>
              </a:rPr>
              <a:t>This plot is used to represent the top 10 most active users of a whatsapp chat</a:t>
            </a:r>
            <a:endParaRPr sz="1600">
              <a:solidFill>
                <a:srgbClr val="212121"/>
              </a:solidFill>
              <a:latin typeface="Kanit"/>
              <a:ea typeface="Kanit"/>
              <a:cs typeface="Kanit"/>
              <a:sym typeface="Kani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pic>
        <p:nvPicPr>
          <p:cNvPr id="817" name="Google Shape;817;p43"/>
          <p:cNvPicPr preferRelativeResize="0"/>
          <p:nvPr/>
        </p:nvPicPr>
        <p:blipFill>
          <a:blip r:embed="rId3">
            <a:alphaModFix/>
          </a:blip>
          <a:stretch>
            <a:fillRect/>
          </a:stretch>
        </p:blipFill>
        <p:spPr>
          <a:xfrm>
            <a:off x="4368225" y="162375"/>
            <a:ext cx="3705024" cy="2535951"/>
          </a:xfrm>
          <a:prstGeom prst="rect">
            <a:avLst/>
          </a:prstGeom>
          <a:noFill/>
          <a:ln>
            <a:noFill/>
          </a:ln>
        </p:spPr>
      </p:pic>
      <p:sp>
        <p:nvSpPr>
          <p:cNvPr id="818" name="Google Shape;818;p43"/>
          <p:cNvSpPr txBox="1"/>
          <p:nvPr/>
        </p:nvSpPr>
        <p:spPr>
          <a:xfrm>
            <a:off x="1163875" y="1205225"/>
            <a:ext cx="2528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Kanit"/>
                <a:ea typeface="Kanit"/>
                <a:cs typeface="Kanit"/>
                <a:sym typeface="Kanit"/>
              </a:rPr>
              <a:t>Month Wise messages:</a:t>
            </a:r>
            <a:endParaRPr b="1" sz="1700">
              <a:solidFill>
                <a:schemeClr val="lt1"/>
              </a:solidFill>
              <a:latin typeface="Kanit"/>
              <a:ea typeface="Kanit"/>
              <a:cs typeface="Kanit"/>
              <a:sym typeface="Kanit"/>
            </a:endParaRPr>
          </a:p>
          <a:p>
            <a:pPr indent="0" lvl="0" marL="0" rtl="0" algn="l">
              <a:spcBef>
                <a:spcPts val="0"/>
              </a:spcBef>
              <a:spcAft>
                <a:spcPts val="0"/>
              </a:spcAft>
              <a:buNone/>
            </a:pPr>
            <a:r>
              <a:rPr lang="en" sz="1700">
                <a:solidFill>
                  <a:srgbClr val="212121"/>
                </a:solidFill>
                <a:latin typeface="Kanit"/>
                <a:ea typeface="Kanit"/>
                <a:cs typeface="Kanit"/>
                <a:sym typeface="Kanit"/>
              </a:rPr>
              <a:t>This is a  bar plot representing the no of messages in each month</a:t>
            </a:r>
            <a:endParaRPr sz="1700">
              <a:solidFill>
                <a:srgbClr val="212121"/>
              </a:solidFill>
              <a:latin typeface="Kanit"/>
              <a:ea typeface="Kanit"/>
              <a:cs typeface="Kanit"/>
              <a:sym typeface="Kanit"/>
            </a:endParaRPr>
          </a:p>
        </p:txBody>
      </p:sp>
      <p:pic>
        <p:nvPicPr>
          <p:cNvPr id="819" name="Google Shape;819;p43"/>
          <p:cNvPicPr preferRelativeResize="0"/>
          <p:nvPr/>
        </p:nvPicPr>
        <p:blipFill>
          <a:blip r:embed="rId4">
            <a:alphaModFix/>
          </a:blip>
          <a:stretch>
            <a:fillRect/>
          </a:stretch>
        </p:blipFill>
        <p:spPr>
          <a:xfrm>
            <a:off x="4798348" y="2883623"/>
            <a:ext cx="2754900" cy="2107025"/>
          </a:xfrm>
          <a:prstGeom prst="rect">
            <a:avLst/>
          </a:prstGeom>
          <a:noFill/>
          <a:ln>
            <a:noFill/>
          </a:ln>
        </p:spPr>
      </p:pic>
      <p:sp>
        <p:nvSpPr>
          <p:cNvPr id="820" name="Google Shape;820;p43"/>
          <p:cNvSpPr txBox="1"/>
          <p:nvPr/>
        </p:nvSpPr>
        <p:spPr>
          <a:xfrm>
            <a:off x="1163875" y="2998925"/>
            <a:ext cx="3304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Kanit Medium"/>
                <a:ea typeface="Kanit Medium"/>
                <a:cs typeface="Kanit Medium"/>
                <a:sym typeface="Kanit Medium"/>
              </a:rPr>
              <a:t>Messages in respective meridians:</a:t>
            </a:r>
            <a:endParaRPr sz="1700">
              <a:solidFill>
                <a:schemeClr val="lt1"/>
              </a:solidFill>
              <a:latin typeface="Kanit Medium"/>
              <a:ea typeface="Kanit Medium"/>
              <a:cs typeface="Kanit Medium"/>
              <a:sym typeface="Kanit Medium"/>
            </a:endParaRPr>
          </a:p>
          <a:p>
            <a:pPr indent="0" lvl="0" marL="0" rtl="0" algn="l">
              <a:spcBef>
                <a:spcPts val="0"/>
              </a:spcBef>
              <a:spcAft>
                <a:spcPts val="0"/>
              </a:spcAft>
              <a:buNone/>
            </a:pPr>
            <a:r>
              <a:rPr lang="en" sz="1700">
                <a:latin typeface="Kanit Medium"/>
                <a:ea typeface="Kanit Medium"/>
                <a:cs typeface="Kanit Medium"/>
                <a:sym typeface="Kanit Medium"/>
              </a:rPr>
              <a:t>This plot is used to represent the no of messages in AM and PM</a:t>
            </a:r>
            <a:endParaRPr sz="1700">
              <a:latin typeface="Kanit Medium"/>
              <a:ea typeface="Kanit Medium"/>
              <a:cs typeface="Kanit Medium"/>
              <a:sym typeface="Kani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44"/>
          <p:cNvPicPr preferRelativeResize="0"/>
          <p:nvPr/>
        </p:nvPicPr>
        <p:blipFill>
          <a:blip r:embed="rId3">
            <a:alphaModFix/>
          </a:blip>
          <a:stretch>
            <a:fillRect/>
          </a:stretch>
        </p:blipFill>
        <p:spPr>
          <a:xfrm>
            <a:off x="5018700" y="453324"/>
            <a:ext cx="3310376" cy="2265825"/>
          </a:xfrm>
          <a:prstGeom prst="rect">
            <a:avLst/>
          </a:prstGeom>
          <a:noFill/>
          <a:ln>
            <a:noFill/>
          </a:ln>
        </p:spPr>
      </p:pic>
      <p:pic>
        <p:nvPicPr>
          <p:cNvPr id="826" name="Google Shape;826;p44"/>
          <p:cNvPicPr preferRelativeResize="0"/>
          <p:nvPr/>
        </p:nvPicPr>
        <p:blipFill>
          <a:blip r:embed="rId4">
            <a:alphaModFix/>
          </a:blip>
          <a:stretch>
            <a:fillRect/>
          </a:stretch>
        </p:blipFill>
        <p:spPr>
          <a:xfrm>
            <a:off x="5018700" y="2891573"/>
            <a:ext cx="3408600" cy="2082080"/>
          </a:xfrm>
          <a:prstGeom prst="rect">
            <a:avLst/>
          </a:prstGeom>
          <a:noFill/>
          <a:ln>
            <a:noFill/>
          </a:ln>
        </p:spPr>
      </p:pic>
      <p:sp>
        <p:nvSpPr>
          <p:cNvPr id="827" name="Google Shape;827;p44"/>
          <p:cNvSpPr txBox="1"/>
          <p:nvPr/>
        </p:nvSpPr>
        <p:spPr>
          <a:xfrm>
            <a:off x="1525600" y="1281525"/>
            <a:ext cx="3408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Kanit"/>
                <a:ea typeface="Kanit"/>
                <a:cs typeface="Kanit"/>
                <a:sym typeface="Kanit"/>
              </a:rPr>
              <a:t>Week Day-wise Messages:</a:t>
            </a:r>
            <a:endParaRPr b="1" sz="1700">
              <a:solidFill>
                <a:schemeClr val="lt1"/>
              </a:solidFill>
              <a:latin typeface="Kanit"/>
              <a:ea typeface="Kanit"/>
              <a:cs typeface="Kanit"/>
              <a:sym typeface="Kanit"/>
            </a:endParaRPr>
          </a:p>
          <a:p>
            <a:pPr indent="0" lvl="0" marL="0" rtl="0" algn="l">
              <a:spcBef>
                <a:spcPts val="0"/>
              </a:spcBef>
              <a:spcAft>
                <a:spcPts val="0"/>
              </a:spcAft>
              <a:buNone/>
            </a:pPr>
            <a:r>
              <a:rPr lang="en" sz="1600">
                <a:latin typeface="Kanit"/>
                <a:ea typeface="Kanit"/>
                <a:cs typeface="Kanit"/>
                <a:sym typeface="Kanit"/>
              </a:rPr>
              <a:t>This is a bar plot representing the no of messages in each day of a week</a:t>
            </a:r>
            <a:endParaRPr sz="1600">
              <a:latin typeface="Kanit"/>
              <a:ea typeface="Kanit"/>
              <a:cs typeface="Kanit"/>
              <a:sym typeface="Kanit"/>
            </a:endParaRPr>
          </a:p>
        </p:txBody>
      </p:sp>
      <p:sp>
        <p:nvSpPr>
          <p:cNvPr id="828" name="Google Shape;828;p44"/>
          <p:cNvSpPr txBox="1"/>
          <p:nvPr/>
        </p:nvSpPr>
        <p:spPr>
          <a:xfrm>
            <a:off x="1604075" y="2972775"/>
            <a:ext cx="29031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highlight>
                  <a:schemeClr val="dk1"/>
                </a:highlight>
                <a:latin typeface="Kanit SemiBold"/>
                <a:ea typeface="Kanit SemiBold"/>
                <a:cs typeface="Kanit SemiBold"/>
                <a:sym typeface="Kanit SemiBold"/>
              </a:rPr>
              <a:t>Word Cloud:</a:t>
            </a:r>
            <a:endParaRPr sz="1700">
              <a:solidFill>
                <a:schemeClr val="lt1"/>
              </a:solidFill>
              <a:highlight>
                <a:schemeClr val="dk1"/>
              </a:highlight>
              <a:latin typeface="Kanit SemiBold"/>
              <a:ea typeface="Kanit SemiBold"/>
              <a:cs typeface="Kanit SemiBold"/>
              <a:sym typeface="Kanit SemiBold"/>
            </a:endParaRPr>
          </a:p>
          <a:p>
            <a:pPr indent="0" lvl="0" marL="0" rtl="0" algn="l">
              <a:spcBef>
                <a:spcPts val="0"/>
              </a:spcBef>
              <a:spcAft>
                <a:spcPts val="0"/>
              </a:spcAft>
              <a:buNone/>
            </a:pPr>
            <a:r>
              <a:rPr lang="en" sz="1500">
                <a:highlight>
                  <a:schemeClr val="dk1"/>
                </a:highlight>
                <a:latin typeface="Kanit"/>
                <a:ea typeface="Kanit"/>
                <a:cs typeface="Kanit"/>
                <a:sym typeface="Kanit"/>
              </a:rPr>
              <a:t>This is a pictorial representation of a text, in which the words appear bigger the more often they are mentioned.</a:t>
            </a:r>
            <a:endParaRPr sz="1500">
              <a:highlight>
                <a:schemeClr val="dk1"/>
              </a:highlight>
              <a:latin typeface="Kanit"/>
              <a:ea typeface="Kanit"/>
              <a:cs typeface="Kanit"/>
              <a:sym typeface="Kani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45"/>
          <p:cNvPicPr preferRelativeResize="0"/>
          <p:nvPr/>
        </p:nvPicPr>
        <p:blipFill>
          <a:blip r:embed="rId3">
            <a:alphaModFix/>
          </a:blip>
          <a:stretch>
            <a:fillRect/>
          </a:stretch>
        </p:blipFill>
        <p:spPr>
          <a:xfrm>
            <a:off x="3674225" y="1237925"/>
            <a:ext cx="5367899" cy="3683426"/>
          </a:xfrm>
          <a:prstGeom prst="rect">
            <a:avLst/>
          </a:prstGeom>
          <a:noFill/>
          <a:ln>
            <a:noFill/>
          </a:ln>
        </p:spPr>
      </p:pic>
      <p:sp>
        <p:nvSpPr>
          <p:cNvPr id="834" name="Google Shape;834;p45"/>
          <p:cNvSpPr txBox="1"/>
          <p:nvPr/>
        </p:nvSpPr>
        <p:spPr>
          <a:xfrm>
            <a:off x="383575" y="1726125"/>
            <a:ext cx="29466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Kanit"/>
                <a:ea typeface="Kanit"/>
                <a:cs typeface="Kanit"/>
                <a:sym typeface="Kanit"/>
              </a:rPr>
              <a:t>Most Active Hours:</a:t>
            </a:r>
            <a:endParaRPr b="1" sz="1800">
              <a:solidFill>
                <a:schemeClr val="lt1"/>
              </a:solidFill>
              <a:latin typeface="Kanit"/>
              <a:ea typeface="Kanit"/>
              <a:cs typeface="Kanit"/>
              <a:sym typeface="Kanit"/>
            </a:endParaRPr>
          </a:p>
          <a:p>
            <a:pPr indent="0" lvl="0" marL="0" rtl="0" algn="l">
              <a:spcBef>
                <a:spcPts val="0"/>
              </a:spcBef>
              <a:spcAft>
                <a:spcPts val="0"/>
              </a:spcAft>
              <a:buNone/>
            </a:pPr>
            <a:r>
              <a:rPr lang="en" sz="1700">
                <a:latin typeface="Kanit"/>
                <a:ea typeface="Kanit"/>
                <a:cs typeface="Kanit"/>
                <a:sym typeface="Kanit"/>
              </a:rPr>
              <a:t>This is a bar plot representing the no of messages in each hour of a day</a:t>
            </a:r>
            <a:endParaRPr sz="1700">
              <a:latin typeface="Kanit"/>
              <a:ea typeface="Kanit"/>
              <a:cs typeface="Kanit"/>
              <a:sym typeface="Kani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46"/>
          <p:cNvSpPr txBox="1"/>
          <p:nvPr>
            <p:ph type="title"/>
          </p:nvPr>
        </p:nvSpPr>
        <p:spPr>
          <a:xfrm>
            <a:off x="725550" y="385271"/>
            <a:ext cx="769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Sentimental analysis</a:t>
            </a:r>
            <a:endParaRPr/>
          </a:p>
        </p:txBody>
      </p:sp>
      <p:pic>
        <p:nvPicPr>
          <p:cNvPr id="840" name="Google Shape;840;p46"/>
          <p:cNvPicPr preferRelativeResize="0"/>
          <p:nvPr/>
        </p:nvPicPr>
        <p:blipFill>
          <a:blip r:embed="rId3">
            <a:alphaModFix/>
          </a:blip>
          <a:stretch>
            <a:fillRect/>
          </a:stretch>
        </p:blipFill>
        <p:spPr>
          <a:xfrm>
            <a:off x="1047088" y="1382375"/>
            <a:ext cx="3302125" cy="3279824"/>
          </a:xfrm>
          <a:prstGeom prst="rect">
            <a:avLst/>
          </a:prstGeom>
          <a:noFill/>
          <a:ln>
            <a:noFill/>
          </a:ln>
        </p:spPr>
      </p:pic>
      <p:sp>
        <p:nvSpPr>
          <p:cNvPr id="841" name="Google Shape;841;p46"/>
          <p:cNvSpPr txBox="1"/>
          <p:nvPr/>
        </p:nvSpPr>
        <p:spPr>
          <a:xfrm>
            <a:off x="863050" y="1673825"/>
            <a:ext cx="36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42" name="Google Shape;842;p46"/>
          <p:cNvSpPr txBox="1"/>
          <p:nvPr/>
        </p:nvSpPr>
        <p:spPr>
          <a:xfrm>
            <a:off x="4742475" y="1665100"/>
            <a:ext cx="407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Kanit"/>
                <a:ea typeface="Kanit"/>
                <a:cs typeface="Kanit"/>
                <a:sym typeface="Kanit"/>
              </a:rPr>
              <a:t>This pie chart is used to describe the sentiment scores of our data</a:t>
            </a:r>
            <a:endParaRPr sz="1800">
              <a:latin typeface="Kanit"/>
              <a:ea typeface="Kanit"/>
              <a:cs typeface="Kanit"/>
              <a:sym typeface="Kani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725550" y="385271"/>
            <a:ext cx="769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Emotion analysis using bar plot</a:t>
            </a:r>
            <a:endParaRPr/>
          </a:p>
        </p:txBody>
      </p:sp>
      <p:pic>
        <p:nvPicPr>
          <p:cNvPr id="848" name="Google Shape;848;p47"/>
          <p:cNvPicPr preferRelativeResize="0"/>
          <p:nvPr/>
        </p:nvPicPr>
        <p:blipFill>
          <a:blip r:embed="rId3">
            <a:alphaModFix/>
          </a:blip>
          <a:stretch>
            <a:fillRect/>
          </a:stretch>
        </p:blipFill>
        <p:spPr>
          <a:xfrm>
            <a:off x="958575" y="1377534"/>
            <a:ext cx="4191000" cy="3148954"/>
          </a:xfrm>
          <a:prstGeom prst="rect">
            <a:avLst/>
          </a:prstGeom>
          <a:noFill/>
          <a:ln>
            <a:noFill/>
          </a:ln>
        </p:spPr>
      </p:pic>
      <p:sp>
        <p:nvSpPr>
          <p:cNvPr id="849" name="Google Shape;849;p47"/>
          <p:cNvSpPr txBox="1"/>
          <p:nvPr/>
        </p:nvSpPr>
        <p:spPr>
          <a:xfrm>
            <a:off x="5439900" y="1717400"/>
            <a:ext cx="350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12121"/>
                </a:solidFill>
                <a:latin typeface="Kanit Medium"/>
                <a:ea typeface="Kanit Medium"/>
                <a:cs typeface="Kanit Medium"/>
                <a:sym typeface="Kanit Medium"/>
              </a:rPr>
              <a:t>To analyze the sentiments and emotions of students in several ways such as anger,surprise and dominance space by classifying the messages from their WhatsApp group chat. </a:t>
            </a:r>
            <a:endParaRPr sz="1800">
              <a:solidFill>
                <a:srgbClr val="212121"/>
              </a:solidFill>
              <a:latin typeface="Kanit Medium"/>
              <a:ea typeface="Kanit Medium"/>
              <a:cs typeface="Kanit Medium"/>
              <a:sym typeface="Kani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8"/>
          <p:cNvSpPr txBox="1"/>
          <p:nvPr>
            <p:ph type="title"/>
          </p:nvPr>
        </p:nvSpPr>
        <p:spPr>
          <a:xfrm>
            <a:off x="840175" y="1789352"/>
            <a:ext cx="7692900" cy="8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2"/>
          <p:cNvSpPr txBox="1"/>
          <p:nvPr>
            <p:ph idx="4294967295" type="title"/>
          </p:nvPr>
        </p:nvSpPr>
        <p:spPr>
          <a:xfrm>
            <a:off x="2121450" y="291925"/>
            <a:ext cx="4901100" cy="65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Team-4</a:t>
            </a:r>
            <a:endParaRPr b="0" sz="4000">
              <a:solidFill>
                <a:schemeClr val="dk2"/>
              </a:solidFill>
            </a:endParaRPr>
          </a:p>
        </p:txBody>
      </p:sp>
      <p:sp>
        <p:nvSpPr>
          <p:cNvPr id="744" name="Google Shape;744;p32"/>
          <p:cNvSpPr txBox="1"/>
          <p:nvPr>
            <p:ph idx="4294967295" type="subTitle"/>
          </p:nvPr>
        </p:nvSpPr>
        <p:spPr>
          <a:xfrm>
            <a:off x="1117500" y="873975"/>
            <a:ext cx="7106400" cy="39993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1900">
                <a:solidFill>
                  <a:srgbClr val="766F54"/>
                </a:solidFill>
                <a:latin typeface="Arial"/>
                <a:ea typeface="Arial"/>
                <a:cs typeface="Arial"/>
                <a:sym typeface="Arial"/>
              </a:rPr>
              <a:t>                                                  </a:t>
            </a:r>
            <a:r>
              <a:rPr lang="en" sz="2100">
                <a:solidFill>
                  <a:srgbClr val="766F54"/>
                </a:solidFill>
                <a:latin typeface="Arial"/>
                <a:ea typeface="Arial"/>
                <a:cs typeface="Arial"/>
                <a:sym typeface="Arial"/>
              </a:rPr>
              <a:t> </a:t>
            </a:r>
            <a:r>
              <a:rPr lang="en" sz="2100">
                <a:solidFill>
                  <a:srgbClr val="212121"/>
                </a:solidFill>
                <a:latin typeface="Kanit Medium"/>
                <a:ea typeface="Kanit Medium"/>
                <a:cs typeface="Kanit Medium"/>
                <a:sym typeface="Kanit Medium"/>
              </a:rPr>
              <a:t> </a:t>
            </a:r>
            <a:r>
              <a:rPr lang="en" sz="1700">
                <a:solidFill>
                  <a:srgbClr val="212121"/>
                </a:solidFill>
                <a:latin typeface="Kanit Medium"/>
                <a:ea typeface="Kanit Medium"/>
                <a:cs typeface="Kanit Medium"/>
                <a:sym typeface="Kanit Medium"/>
              </a:rPr>
              <a:t>Mentor : Smt.G. Shanmukhi Rama</a:t>
            </a:r>
            <a:endParaRPr sz="2100">
              <a:solidFill>
                <a:srgbClr val="212121"/>
              </a:solidFill>
              <a:latin typeface="Kanit Medium"/>
              <a:ea typeface="Kanit Medium"/>
              <a:cs typeface="Kanit Medium"/>
              <a:sym typeface="Kanit Medium"/>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Chetan Pande                       1601-20-733-027</a:t>
            </a:r>
            <a:endParaRPr b="1" sz="2400">
              <a:solidFill>
                <a:schemeClr val="dk2"/>
              </a:solidFill>
              <a:latin typeface="Arial"/>
              <a:ea typeface="Arial"/>
              <a:cs typeface="Arial"/>
              <a:sym typeface="Arial"/>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Gokul Chinthalapudi            1601-20-733-031</a:t>
            </a:r>
            <a:endParaRPr b="1" sz="2400">
              <a:solidFill>
                <a:schemeClr val="dk2"/>
              </a:solidFill>
              <a:latin typeface="Arial"/>
              <a:ea typeface="Arial"/>
              <a:cs typeface="Arial"/>
              <a:sym typeface="Arial"/>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Sai Kishore Bandari             1601-20-733-044</a:t>
            </a:r>
            <a:endParaRPr b="1" sz="2400">
              <a:solidFill>
                <a:schemeClr val="dk2"/>
              </a:solidFill>
              <a:latin typeface="Arial"/>
              <a:ea typeface="Arial"/>
              <a:cs typeface="Arial"/>
              <a:sym typeface="Arial"/>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Sree Harshith Vajinepalli    </a:t>
            </a:r>
            <a:r>
              <a:rPr b="1" lang="en" sz="2400">
                <a:latin typeface="Arial"/>
                <a:ea typeface="Arial"/>
                <a:cs typeface="Arial"/>
                <a:sym typeface="Arial"/>
              </a:rPr>
              <a:t> </a:t>
            </a:r>
            <a:r>
              <a:rPr b="1" lang="en" sz="2400">
                <a:solidFill>
                  <a:schemeClr val="dk2"/>
                </a:solidFill>
                <a:latin typeface="Arial"/>
                <a:ea typeface="Arial"/>
                <a:cs typeface="Arial"/>
                <a:sym typeface="Arial"/>
              </a:rPr>
              <a:t>1601-20-733-054</a:t>
            </a:r>
            <a:endParaRPr b="1" sz="2400">
              <a:solidFill>
                <a:schemeClr val="dk2"/>
              </a:solidFill>
              <a:latin typeface="Arial"/>
              <a:ea typeface="Arial"/>
              <a:cs typeface="Arial"/>
              <a:sym typeface="Arial"/>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Tanish Rohil Gal</a:t>
            </a:r>
            <a:r>
              <a:rPr b="1" lang="en" sz="2400">
                <a:solidFill>
                  <a:schemeClr val="dk2"/>
                </a:solidFill>
                <a:latin typeface="Arial"/>
                <a:ea typeface="Arial"/>
                <a:cs typeface="Arial"/>
                <a:sym typeface="Arial"/>
              </a:rPr>
              <a:t>i                  1</a:t>
            </a:r>
            <a:r>
              <a:rPr b="1" lang="en" sz="2400">
                <a:solidFill>
                  <a:schemeClr val="dk2"/>
                </a:solidFill>
                <a:latin typeface="Arial"/>
                <a:ea typeface="Arial"/>
                <a:cs typeface="Arial"/>
                <a:sym typeface="Arial"/>
              </a:rPr>
              <a:t>601-20-733-056</a:t>
            </a:r>
            <a:endParaRPr b="1" sz="2400">
              <a:solidFill>
                <a:schemeClr val="dk2"/>
              </a:solidFill>
              <a:latin typeface="Arial"/>
              <a:ea typeface="Arial"/>
              <a:cs typeface="Arial"/>
              <a:sym typeface="Arial"/>
            </a:endParaRPr>
          </a:p>
          <a:p>
            <a:pPr indent="0" lvl="0" marL="0" rtl="0" algn="l">
              <a:lnSpc>
                <a:spcPct val="75000"/>
              </a:lnSpc>
              <a:spcBef>
                <a:spcPts val="1600"/>
              </a:spcBef>
              <a:spcAft>
                <a:spcPts val="0"/>
              </a:spcAft>
              <a:buNone/>
            </a:pPr>
            <a:r>
              <a:rPr b="1" lang="en" sz="2400">
                <a:solidFill>
                  <a:schemeClr val="dk2"/>
                </a:solidFill>
                <a:latin typeface="Arial"/>
                <a:ea typeface="Arial"/>
                <a:cs typeface="Arial"/>
                <a:sym typeface="Arial"/>
              </a:rPr>
              <a:t>Vishnu Sathwik Rebally       1601-20-733-060</a:t>
            </a:r>
            <a:endParaRPr b="1" sz="2400">
              <a:solidFill>
                <a:schemeClr val="dk2"/>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3"/>
          <p:cNvSpPr txBox="1"/>
          <p:nvPr>
            <p:ph idx="2" type="subTitle"/>
          </p:nvPr>
        </p:nvSpPr>
        <p:spPr>
          <a:xfrm>
            <a:off x="849350" y="1123200"/>
            <a:ext cx="4455000" cy="4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Whatsapp Chat Analysis</a:t>
            </a:r>
            <a:endParaRPr/>
          </a:p>
        </p:txBody>
      </p:sp>
      <p:sp>
        <p:nvSpPr>
          <p:cNvPr id="750" name="Google Shape;750;p33"/>
          <p:cNvSpPr txBox="1"/>
          <p:nvPr>
            <p:ph idx="1" type="subTitle"/>
          </p:nvPr>
        </p:nvSpPr>
        <p:spPr>
          <a:xfrm>
            <a:off x="717875" y="1897950"/>
            <a:ext cx="4455000" cy="307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800"/>
              <a:buFont typeface="Arial"/>
              <a:buNone/>
            </a:pPr>
            <a:r>
              <a:rPr lang="en" sz="1500">
                <a:solidFill>
                  <a:srgbClr val="3F3F3F"/>
                </a:solidFill>
                <a:latin typeface="Century Gothic"/>
                <a:ea typeface="Century Gothic"/>
                <a:cs typeface="Century Gothic"/>
                <a:sym typeface="Century Gothic"/>
              </a:rPr>
              <a:t>WhatsApp is used by millions of users to express emotions and share feelings. The model is presented in this paper aims to perform sentimental and emotional analysis using textual messages and emojis used in WhatsApp chats. </a:t>
            </a:r>
            <a:endParaRPr sz="2200">
              <a:solidFill>
                <a:srgbClr val="3F3F3F"/>
              </a:solidFill>
              <a:latin typeface="Century Gothic"/>
              <a:ea typeface="Century Gothic"/>
              <a:cs typeface="Century Gothic"/>
              <a:sym typeface="Century Gothic"/>
            </a:endParaRPr>
          </a:p>
          <a:p>
            <a:pPr indent="0" lvl="0" marL="0" rtl="0" algn="just">
              <a:spcBef>
                <a:spcPts val="1200"/>
              </a:spcBef>
              <a:spcAft>
                <a:spcPts val="1200"/>
              </a:spcAft>
              <a:buClr>
                <a:srgbClr val="000000"/>
              </a:buClr>
              <a:buSzPts val="1800"/>
              <a:buFont typeface="Arial"/>
              <a:buNone/>
            </a:pPr>
            <a:r>
              <a:rPr lang="en" sz="1500">
                <a:solidFill>
                  <a:srgbClr val="3F3F3F"/>
                </a:solidFill>
                <a:latin typeface="Century Gothic"/>
                <a:ea typeface="Century Gothic"/>
                <a:cs typeface="Century Gothic"/>
                <a:sym typeface="Century Gothic"/>
              </a:rPr>
              <a:t>The composition of the emotions expressed by the subject (out of Happy, Sad, Bored, Fear, Anger and Excitement) are defined. The scores are added up for each subject. Throughout the analysis, the behavioral traits are extracted. </a:t>
            </a:r>
            <a:endParaRPr sz="1000"/>
          </a:p>
        </p:txBody>
      </p:sp>
      <p:sp>
        <p:nvSpPr>
          <p:cNvPr id="751" name="Google Shape;751;p33"/>
          <p:cNvSpPr txBox="1"/>
          <p:nvPr>
            <p:ph type="title"/>
          </p:nvPr>
        </p:nvSpPr>
        <p:spPr>
          <a:xfrm>
            <a:off x="725550" y="385271"/>
            <a:ext cx="7692900" cy="572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a:t>About </a:t>
            </a:r>
            <a:r>
              <a:rPr b="0" lang="en">
                <a:solidFill>
                  <a:schemeClr val="dk2"/>
                </a:solidFill>
              </a:rPr>
              <a:t>the project</a:t>
            </a:r>
            <a:endParaRPr b="0">
              <a:solidFill>
                <a:schemeClr val="dk2"/>
              </a:solidFill>
            </a:endParaRPr>
          </a:p>
        </p:txBody>
      </p:sp>
      <p:cxnSp>
        <p:nvCxnSpPr>
          <p:cNvPr id="752" name="Google Shape;752;p33"/>
          <p:cNvCxnSpPr/>
          <p:nvPr/>
        </p:nvCxnSpPr>
        <p:spPr>
          <a:xfrm>
            <a:off x="849353" y="1679821"/>
            <a:ext cx="4108500" cy="0"/>
          </a:xfrm>
          <a:prstGeom prst="straightConnector1">
            <a:avLst/>
          </a:prstGeom>
          <a:noFill/>
          <a:ln cap="flat" cmpd="sng" w="19050">
            <a:solidFill>
              <a:schemeClr val="lt1"/>
            </a:solidFill>
            <a:prstDash val="solid"/>
            <a:round/>
            <a:headEnd len="med" w="med" type="none"/>
            <a:tailEnd len="med" w="med" type="none"/>
          </a:ln>
        </p:spPr>
      </p:cxnSp>
      <p:pic>
        <p:nvPicPr>
          <p:cNvPr id="753" name="Google Shape;753;p33"/>
          <p:cNvPicPr preferRelativeResize="0"/>
          <p:nvPr/>
        </p:nvPicPr>
        <p:blipFill>
          <a:blip r:embed="rId3">
            <a:alphaModFix/>
          </a:blip>
          <a:stretch>
            <a:fillRect/>
          </a:stretch>
        </p:blipFill>
        <p:spPr>
          <a:xfrm>
            <a:off x="5671675" y="1897946"/>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4"/>
          <p:cNvSpPr txBox="1"/>
          <p:nvPr>
            <p:ph idx="4294967295" type="title"/>
          </p:nvPr>
        </p:nvSpPr>
        <p:spPr>
          <a:xfrm>
            <a:off x="915375" y="97375"/>
            <a:ext cx="7083300" cy="44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62626"/>
              </a:buClr>
              <a:buSzPts val="3111"/>
              <a:buFont typeface="Century Gothic"/>
              <a:buNone/>
            </a:pPr>
            <a:r>
              <a:rPr lang="en" sz="2700">
                <a:latin typeface="Century Gothic"/>
                <a:ea typeface="Century Gothic"/>
                <a:cs typeface="Century Gothic"/>
                <a:sym typeface="Century Gothic"/>
              </a:rPr>
              <a:t>   Work Flow</a:t>
            </a:r>
            <a:r>
              <a:rPr lang="en" sz="2700">
                <a:solidFill>
                  <a:srgbClr val="262626"/>
                </a:solidFill>
                <a:latin typeface="Century Gothic"/>
                <a:ea typeface="Century Gothic"/>
                <a:cs typeface="Century Gothic"/>
                <a:sym typeface="Century Gothic"/>
              </a:rPr>
              <a:t> </a:t>
            </a:r>
            <a:r>
              <a:rPr lang="en" sz="2700">
                <a:solidFill>
                  <a:schemeClr val="dk2"/>
                </a:solidFill>
                <a:latin typeface="Century Gothic"/>
                <a:ea typeface="Century Gothic"/>
                <a:cs typeface="Century Gothic"/>
                <a:sym typeface="Century Gothic"/>
              </a:rPr>
              <a:t>Of Whatsapp Chat Analysis</a:t>
            </a:r>
            <a:endParaRPr>
              <a:solidFill>
                <a:schemeClr val="dk2"/>
              </a:solidFill>
            </a:endParaRPr>
          </a:p>
        </p:txBody>
      </p:sp>
      <p:pic>
        <p:nvPicPr>
          <p:cNvPr id="759" name="Google Shape;759;p34"/>
          <p:cNvPicPr preferRelativeResize="0"/>
          <p:nvPr/>
        </p:nvPicPr>
        <p:blipFill rotWithShape="1">
          <a:blip r:embed="rId3">
            <a:alphaModFix/>
          </a:blip>
          <a:srcRect b="0" l="0" r="0" t="0"/>
          <a:stretch/>
        </p:blipFill>
        <p:spPr>
          <a:xfrm>
            <a:off x="1605362" y="713938"/>
            <a:ext cx="5139376" cy="3715624"/>
          </a:xfrm>
          <a:prstGeom prst="rect">
            <a:avLst/>
          </a:prstGeom>
          <a:noFill/>
          <a:ln>
            <a:noFill/>
          </a:ln>
        </p:spPr>
      </p:pic>
      <p:sp>
        <p:nvSpPr>
          <p:cNvPr id="760" name="Google Shape;760;p34"/>
          <p:cNvSpPr txBox="1"/>
          <p:nvPr/>
        </p:nvSpPr>
        <p:spPr>
          <a:xfrm>
            <a:off x="1182075" y="4546950"/>
            <a:ext cx="6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800"/>
              <a:buFont typeface="Century Gothic"/>
              <a:buNone/>
            </a:pPr>
            <a:r>
              <a:rPr lang="en">
                <a:latin typeface="Century Gothic"/>
                <a:ea typeface="Century Gothic"/>
                <a:cs typeface="Century Gothic"/>
                <a:sym typeface="Century Gothic"/>
              </a:rPr>
              <a:t>Figure 1: Framework and Methodology for WhatsApp Chat Transliteration</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35"/>
          <p:cNvSpPr txBox="1"/>
          <p:nvPr/>
        </p:nvSpPr>
        <p:spPr>
          <a:xfrm>
            <a:off x="691600" y="424875"/>
            <a:ext cx="28209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entury Gothic"/>
                <a:ea typeface="Century Gothic"/>
                <a:cs typeface="Century Gothic"/>
                <a:sym typeface="Century Gothic"/>
              </a:rPr>
              <a:t>Data Acquisition:</a:t>
            </a:r>
            <a:r>
              <a:rPr lang="en" sz="1800">
                <a:latin typeface="Century Gothic"/>
                <a:ea typeface="Century Gothic"/>
                <a:cs typeface="Century Gothic"/>
                <a:sym typeface="Century Gothic"/>
              </a:rPr>
              <a:t>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2400"/>
              </a:spcBef>
              <a:spcAft>
                <a:spcPts val="0"/>
              </a:spcAft>
              <a:buNone/>
            </a:pPr>
            <a:r>
              <a:t/>
            </a:r>
            <a:endParaRPr b="1" sz="1800">
              <a:latin typeface="Century Gothic"/>
              <a:ea typeface="Century Gothic"/>
              <a:cs typeface="Century Gothic"/>
              <a:sym typeface="Century Gothic"/>
            </a:endParaRPr>
          </a:p>
          <a:p>
            <a:pPr indent="0" lvl="0" marL="0" rtl="0" algn="l">
              <a:spcBef>
                <a:spcPts val="2400"/>
              </a:spcBef>
              <a:spcAft>
                <a:spcPts val="0"/>
              </a:spcAft>
              <a:buNone/>
            </a:pPr>
            <a:r>
              <a:t/>
            </a:r>
            <a:endParaRPr b="1" sz="1800">
              <a:latin typeface="Century Gothic"/>
              <a:ea typeface="Century Gothic"/>
              <a:cs typeface="Century Gothic"/>
              <a:sym typeface="Century Gothic"/>
            </a:endParaRPr>
          </a:p>
          <a:p>
            <a:pPr indent="0" lvl="0" marL="0" rtl="0" algn="l">
              <a:spcBef>
                <a:spcPts val="120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sz="1800">
              <a:latin typeface="Century Gothic"/>
              <a:ea typeface="Century Gothic"/>
              <a:cs typeface="Century Gothic"/>
              <a:sym typeface="Century Gothic"/>
            </a:endParaRPr>
          </a:p>
          <a:p>
            <a:pPr indent="0" lvl="0" marL="0" rtl="0" algn="l">
              <a:spcBef>
                <a:spcPts val="0"/>
              </a:spcBef>
              <a:spcAft>
                <a:spcPts val="0"/>
              </a:spcAft>
              <a:buNone/>
            </a:pPr>
            <a:r>
              <a:t/>
            </a:r>
            <a:endParaRPr>
              <a:latin typeface="Lato"/>
              <a:ea typeface="Lato"/>
              <a:cs typeface="Lato"/>
              <a:sym typeface="Lato"/>
            </a:endParaRPr>
          </a:p>
        </p:txBody>
      </p:sp>
      <p:pic>
        <p:nvPicPr>
          <p:cNvPr id="766" name="Google Shape;766;p35"/>
          <p:cNvPicPr preferRelativeResize="0"/>
          <p:nvPr/>
        </p:nvPicPr>
        <p:blipFill rotWithShape="1">
          <a:blip r:embed="rId3">
            <a:alphaModFix/>
          </a:blip>
          <a:srcRect b="0" l="0" r="0" t="0"/>
          <a:stretch/>
        </p:blipFill>
        <p:spPr>
          <a:xfrm>
            <a:off x="794200" y="1336425"/>
            <a:ext cx="2472375" cy="2098150"/>
          </a:xfrm>
          <a:prstGeom prst="rect">
            <a:avLst/>
          </a:prstGeom>
          <a:noFill/>
          <a:ln>
            <a:noFill/>
          </a:ln>
        </p:spPr>
      </p:pic>
      <p:sp>
        <p:nvSpPr>
          <p:cNvPr id="767" name="Google Shape;767;p35"/>
          <p:cNvSpPr txBox="1"/>
          <p:nvPr/>
        </p:nvSpPr>
        <p:spPr>
          <a:xfrm>
            <a:off x="3839700" y="229225"/>
            <a:ext cx="4756800" cy="5102700"/>
          </a:xfrm>
          <a:prstGeom prst="rect">
            <a:avLst/>
          </a:prstGeom>
          <a:noFill/>
          <a:ln>
            <a:noFill/>
          </a:ln>
        </p:spPr>
        <p:txBody>
          <a:bodyPr anchorCtr="0" anchor="t" bIns="91425" lIns="91425" spcFirstLastPara="1" rIns="91425" wrap="square" tIns="91425">
            <a:spAutoFit/>
          </a:bodyPr>
          <a:lstStyle/>
          <a:p>
            <a:pPr indent="0" lvl="0" marL="0" rtl="0" algn="l">
              <a:spcBef>
                <a:spcPts val="2400"/>
              </a:spcBef>
              <a:spcAft>
                <a:spcPts val="0"/>
              </a:spcAft>
              <a:buNone/>
            </a:pPr>
            <a:r>
              <a:rPr b="1" lang="en" sz="1800">
                <a:latin typeface="Century Gothic"/>
                <a:ea typeface="Century Gothic"/>
                <a:cs typeface="Century Gothic"/>
                <a:sym typeface="Century Gothic"/>
              </a:rPr>
              <a:t>Text Pre-Processing: </a:t>
            </a:r>
            <a:endParaRPr sz="1800">
              <a:latin typeface="Century Gothic"/>
              <a:ea typeface="Century Gothic"/>
              <a:cs typeface="Century Gothic"/>
              <a:sym typeface="Century Gothic"/>
            </a:endParaRPr>
          </a:p>
          <a:p>
            <a:pPr indent="0" lvl="0" marL="0" rtl="0" algn="l">
              <a:spcBef>
                <a:spcPts val="1200"/>
              </a:spcBef>
              <a:spcAft>
                <a:spcPts val="0"/>
              </a:spcAft>
              <a:buNone/>
            </a:pPr>
            <a:r>
              <a:rPr lang="en" sz="1350">
                <a:solidFill>
                  <a:srgbClr val="3F3F3F"/>
                </a:solidFill>
                <a:latin typeface="Century Gothic"/>
                <a:ea typeface="Century Gothic"/>
                <a:cs typeface="Century Gothic"/>
                <a:sym typeface="Century Gothic"/>
              </a:rPr>
              <a:t> </a:t>
            </a:r>
            <a:r>
              <a:rPr lang="en" sz="1550">
                <a:solidFill>
                  <a:srgbClr val="3F3F3F"/>
                </a:solidFill>
                <a:latin typeface="Century Gothic"/>
                <a:ea typeface="Century Gothic"/>
                <a:cs typeface="Century Gothic"/>
                <a:sym typeface="Century Gothic"/>
              </a:rPr>
              <a:t> </a:t>
            </a:r>
            <a:r>
              <a:rPr b="1" lang="en" sz="1650">
                <a:solidFill>
                  <a:srgbClr val="3F3F3F"/>
                </a:solidFill>
                <a:latin typeface="Century Gothic"/>
                <a:ea typeface="Century Gothic"/>
                <a:cs typeface="Century Gothic"/>
                <a:sym typeface="Century Gothic"/>
              </a:rPr>
              <a:t>Preprocessing:</a:t>
            </a:r>
            <a:endParaRPr b="1" sz="1650">
              <a:solidFill>
                <a:srgbClr val="3F3F3F"/>
              </a:solidFill>
              <a:latin typeface="Century Gothic"/>
              <a:ea typeface="Century Gothic"/>
              <a:cs typeface="Century Gothic"/>
              <a:sym typeface="Century Gothic"/>
            </a:endParaRPr>
          </a:p>
          <a:p>
            <a:pPr indent="0" lvl="0" marL="0" rtl="0" algn="l">
              <a:spcBef>
                <a:spcPts val="1200"/>
              </a:spcBef>
              <a:spcAft>
                <a:spcPts val="0"/>
              </a:spcAft>
              <a:buNone/>
            </a:pPr>
            <a:r>
              <a:rPr lang="en" sz="1700">
                <a:solidFill>
                  <a:srgbClr val="3F3F3F"/>
                </a:solidFill>
                <a:latin typeface="Century Gothic"/>
                <a:ea typeface="Century Gothic"/>
                <a:cs typeface="Century Gothic"/>
                <a:sym typeface="Century Gothic"/>
              </a:rPr>
              <a:t>a) </a:t>
            </a:r>
            <a:r>
              <a:rPr b="1" lang="en" sz="1700">
                <a:solidFill>
                  <a:srgbClr val="3F3F3F"/>
                </a:solidFill>
                <a:latin typeface="Century Gothic"/>
                <a:ea typeface="Century Gothic"/>
                <a:cs typeface="Century Gothic"/>
                <a:sym typeface="Century Gothic"/>
              </a:rPr>
              <a:t>Removing Punctuation:</a:t>
            </a:r>
            <a:r>
              <a:rPr lang="en" sz="1700">
                <a:solidFill>
                  <a:srgbClr val="3F3F3F"/>
                </a:solidFill>
                <a:latin typeface="Century Gothic"/>
                <a:ea typeface="Century Gothic"/>
                <a:cs typeface="Century Gothic"/>
                <a:sym typeface="Century Gothic"/>
              </a:rPr>
              <a:t> WhatsApp message contains punctuation marks. So they are removed to reduce the memory space. </a:t>
            </a:r>
            <a:endParaRPr sz="1700">
              <a:solidFill>
                <a:srgbClr val="3F3F3F"/>
              </a:solidFill>
              <a:latin typeface="Century Gothic"/>
              <a:ea typeface="Century Gothic"/>
              <a:cs typeface="Century Gothic"/>
              <a:sym typeface="Century Gothic"/>
            </a:endParaRPr>
          </a:p>
          <a:p>
            <a:pPr indent="0" lvl="0" marL="0" rtl="0" algn="l">
              <a:spcBef>
                <a:spcPts val="1200"/>
              </a:spcBef>
              <a:spcAft>
                <a:spcPts val="0"/>
              </a:spcAft>
              <a:buNone/>
            </a:pPr>
            <a:r>
              <a:rPr lang="en" sz="1700">
                <a:solidFill>
                  <a:srgbClr val="3F3F3F"/>
                </a:solidFill>
                <a:latin typeface="Century Gothic"/>
                <a:ea typeface="Century Gothic"/>
                <a:cs typeface="Century Gothic"/>
                <a:sym typeface="Century Gothic"/>
              </a:rPr>
              <a:t>b) </a:t>
            </a:r>
            <a:r>
              <a:rPr b="1" lang="en" sz="1700">
                <a:solidFill>
                  <a:srgbClr val="3F3F3F"/>
                </a:solidFill>
                <a:latin typeface="Century Gothic"/>
                <a:ea typeface="Century Gothic"/>
                <a:cs typeface="Century Gothic"/>
                <a:sym typeface="Century Gothic"/>
              </a:rPr>
              <a:t>Converting to lowercase:</a:t>
            </a:r>
            <a:r>
              <a:rPr lang="en" sz="1700">
                <a:solidFill>
                  <a:srgbClr val="3F3F3F"/>
                </a:solidFill>
                <a:latin typeface="Century Gothic"/>
                <a:ea typeface="Century Gothic"/>
                <a:cs typeface="Century Gothic"/>
                <a:sym typeface="Century Gothic"/>
              </a:rPr>
              <a:t> WhatsApp users use variety of text typed in upper case, lower case and  toggle case, which varies for every user. So they are converted into lower case to normalize in a common form. </a:t>
            </a:r>
            <a:endParaRPr sz="1700">
              <a:solidFill>
                <a:srgbClr val="3F3F3F"/>
              </a:solidFill>
              <a:latin typeface="Century Gothic"/>
              <a:ea typeface="Century Gothic"/>
              <a:cs typeface="Century Gothic"/>
              <a:sym typeface="Century Gothic"/>
            </a:endParaRPr>
          </a:p>
          <a:p>
            <a:pPr indent="0" lvl="0" marL="0" rtl="0" algn="l">
              <a:spcBef>
                <a:spcPts val="1200"/>
              </a:spcBef>
              <a:spcAft>
                <a:spcPts val="0"/>
              </a:spcAft>
              <a:buNone/>
            </a:pPr>
            <a:r>
              <a:rPr lang="en" sz="1700">
                <a:solidFill>
                  <a:srgbClr val="3F3F3F"/>
                </a:solidFill>
                <a:latin typeface="Century Gothic"/>
                <a:ea typeface="Century Gothic"/>
                <a:cs typeface="Century Gothic"/>
                <a:sym typeface="Century Gothic"/>
              </a:rPr>
              <a:t>c) </a:t>
            </a:r>
            <a:r>
              <a:rPr b="1" lang="en" sz="1700">
                <a:solidFill>
                  <a:srgbClr val="3F3F3F"/>
                </a:solidFill>
                <a:latin typeface="Century Gothic"/>
                <a:ea typeface="Century Gothic"/>
                <a:cs typeface="Century Gothic"/>
                <a:sym typeface="Century Gothic"/>
              </a:rPr>
              <a:t>Tokenization: </a:t>
            </a:r>
            <a:r>
              <a:rPr lang="en" sz="1700">
                <a:solidFill>
                  <a:srgbClr val="3F3F3F"/>
                </a:solidFill>
                <a:latin typeface="Century Gothic"/>
                <a:ea typeface="Century Gothic"/>
                <a:cs typeface="Century Gothic"/>
                <a:sym typeface="Century Gothic"/>
              </a:rPr>
              <a:t>The WhatsApp data is tokenized and split into individual chat words</a:t>
            </a:r>
            <a:endParaRPr sz="1900">
              <a:latin typeface="Century Gothic"/>
              <a:ea typeface="Century Gothic"/>
              <a:cs typeface="Century Gothic"/>
              <a:sym typeface="Century Gothic"/>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36"/>
          <p:cNvSpPr txBox="1"/>
          <p:nvPr/>
        </p:nvSpPr>
        <p:spPr>
          <a:xfrm>
            <a:off x="261000" y="656750"/>
            <a:ext cx="47823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800"/>
              <a:buFont typeface="Arial"/>
              <a:buNone/>
            </a:pPr>
            <a:r>
              <a:rPr b="1" lang="en" sz="1700">
                <a:solidFill>
                  <a:srgbClr val="3F3F3F"/>
                </a:solidFill>
                <a:latin typeface="Century Gothic"/>
                <a:ea typeface="Century Gothic"/>
                <a:cs typeface="Century Gothic"/>
                <a:sym typeface="Century Gothic"/>
              </a:rPr>
              <a:t>Creation of WhatsApp Chat Corpus Model :</a:t>
            </a:r>
            <a:endParaRPr b="1" sz="1350">
              <a:solidFill>
                <a:srgbClr val="3F3F3F"/>
              </a:solidFill>
              <a:latin typeface="Century Gothic"/>
              <a:ea typeface="Century Gothic"/>
              <a:cs typeface="Century Gothic"/>
              <a:sym typeface="Century Gothic"/>
            </a:endParaRPr>
          </a:p>
          <a:p>
            <a:pPr indent="0" lvl="0" marL="0" rtl="0" algn="l">
              <a:spcBef>
                <a:spcPts val="1200"/>
              </a:spcBef>
              <a:spcAft>
                <a:spcPts val="0"/>
              </a:spcAft>
              <a:buNone/>
            </a:pPr>
            <a:r>
              <a:rPr b="1" lang="en" sz="1500">
                <a:solidFill>
                  <a:srgbClr val="3F3F3F"/>
                </a:solidFill>
                <a:latin typeface="Century Gothic"/>
                <a:ea typeface="Century Gothic"/>
                <a:cs typeface="Century Gothic"/>
                <a:sym typeface="Century Gothic"/>
              </a:rPr>
              <a:t>The WhatsApp chat corpus is created by mapping the original key values with different values. </a:t>
            </a:r>
            <a:endParaRPr b="1" sz="1500">
              <a:solidFill>
                <a:srgbClr val="3F3F3F"/>
              </a:solidFill>
              <a:latin typeface="Century Gothic"/>
              <a:ea typeface="Century Gothic"/>
              <a:cs typeface="Century Gothic"/>
              <a:sym typeface="Century Gothic"/>
            </a:endParaRPr>
          </a:p>
          <a:p>
            <a:pPr indent="0" lvl="0" marL="0" rtl="0" algn="l">
              <a:spcBef>
                <a:spcPts val="1200"/>
              </a:spcBef>
              <a:spcAft>
                <a:spcPts val="0"/>
              </a:spcAft>
              <a:buClr>
                <a:srgbClr val="000000"/>
              </a:buClr>
              <a:buSzPts val="1800"/>
              <a:buFont typeface="Arial"/>
              <a:buNone/>
            </a:pPr>
            <a:r>
              <a:t/>
            </a:r>
            <a:endParaRPr sz="1500">
              <a:solidFill>
                <a:srgbClr val="3F3F3F"/>
              </a:solidFill>
              <a:latin typeface="Century Gothic"/>
              <a:ea typeface="Century Gothic"/>
              <a:cs typeface="Century Gothic"/>
              <a:sym typeface="Century Gothic"/>
            </a:endParaRPr>
          </a:p>
        </p:txBody>
      </p:sp>
      <p:sp>
        <p:nvSpPr>
          <p:cNvPr id="773" name="Google Shape;773;p36"/>
          <p:cNvSpPr txBox="1"/>
          <p:nvPr/>
        </p:nvSpPr>
        <p:spPr>
          <a:xfrm>
            <a:off x="5243800" y="1203500"/>
            <a:ext cx="3811200" cy="3513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b="1" lang="en" sz="1590">
                <a:solidFill>
                  <a:srgbClr val="3F3F3F"/>
                </a:solidFill>
                <a:latin typeface="Century Gothic"/>
                <a:ea typeface="Century Gothic"/>
                <a:cs typeface="Century Gothic"/>
                <a:sym typeface="Century Gothic"/>
              </a:rPr>
              <a:t>The corpus Eng_wrd and Chat_word consists of many objects. In Eng_wrd collection it has the key pair and in Chat_word collection it consists of value pairs. The key and value pairs are mapped using MapReduce task. The mapper function map serves as an input to the reducer function.The reducer function unites all the value pairs with the key pair and then it create sorted list. It typically compresses the list of values to creator the shorter list. </a:t>
            </a:r>
            <a:endParaRPr b="1" sz="1500">
              <a:latin typeface="Lato"/>
              <a:ea typeface="Lato"/>
              <a:cs typeface="Lato"/>
              <a:sym typeface="Lato"/>
            </a:endParaRPr>
          </a:p>
        </p:txBody>
      </p:sp>
      <p:sp>
        <p:nvSpPr>
          <p:cNvPr id="774" name="Google Shape;774;p36"/>
          <p:cNvSpPr txBox="1"/>
          <p:nvPr/>
        </p:nvSpPr>
        <p:spPr>
          <a:xfrm>
            <a:off x="5100625" y="656750"/>
            <a:ext cx="3639000" cy="8817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rgbClr val="000000"/>
              </a:buClr>
              <a:buSzPts val="605"/>
              <a:buFont typeface="Arial"/>
              <a:buNone/>
            </a:pPr>
            <a:r>
              <a:rPr b="1" lang="en" sz="1490">
                <a:latin typeface="Century Gothic"/>
                <a:ea typeface="Century Gothic"/>
                <a:cs typeface="Century Gothic"/>
                <a:sym typeface="Century Gothic"/>
              </a:rPr>
              <a:t>Semantic MapReduce Framework for WhatsApp Data:</a:t>
            </a:r>
            <a:endParaRPr sz="1701">
              <a:latin typeface="Century Gothic"/>
              <a:ea typeface="Century Gothic"/>
              <a:cs typeface="Century Gothic"/>
              <a:sym typeface="Century Gothic"/>
            </a:endParaRPr>
          </a:p>
          <a:p>
            <a:pPr indent="0" lvl="0" marL="0" rtl="0" algn="l">
              <a:spcBef>
                <a:spcPts val="0"/>
              </a:spcBef>
              <a:spcAft>
                <a:spcPts val="0"/>
              </a:spcAft>
              <a:buNone/>
            </a:pPr>
            <a:r>
              <a:t/>
            </a:r>
            <a:endParaRPr>
              <a:latin typeface="Lato"/>
              <a:ea typeface="Lato"/>
              <a:cs typeface="Lato"/>
              <a:sym typeface="Lato"/>
            </a:endParaRPr>
          </a:p>
        </p:txBody>
      </p:sp>
      <p:pic>
        <p:nvPicPr>
          <p:cNvPr id="775" name="Google Shape;775;p36"/>
          <p:cNvPicPr preferRelativeResize="0"/>
          <p:nvPr/>
        </p:nvPicPr>
        <p:blipFill>
          <a:blip r:embed="rId3">
            <a:alphaModFix/>
          </a:blip>
          <a:stretch>
            <a:fillRect/>
          </a:stretch>
        </p:blipFill>
        <p:spPr>
          <a:xfrm>
            <a:off x="1327250" y="2003050"/>
            <a:ext cx="1974444" cy="250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37"/>
          <p:cNvSpPr txBox="1"/>
          <p:nvPr>
            <p:ph idx="7" type="subTitle"/>
          </p:nvPr>
        </p:nvSpPr>
        <p:spPr>
          <a:xfrm>
            <a:off x="278250" y="1522650"/>
            <a:ext cx="3968100" cy="14907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Clr>
                <a:schemeClr val="dk2"/>
              </a:buClr>
              <a:buSzPts val="2200"/>
              <a:buChar char="●"/>
            </a:pPr>
            <a:r>
              <a:rPr lang="en">
                <a:solidFill>
                  <a:schemeClr val="dk2"/>
                </a:solidFill>
              </a:rPr>
              <a:t>Flask</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HTML</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Jupyter Notebook</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Bootstrap</a:t>
            </a:r>
            <a:endParaRPr>
              <a:solidFill>
                <a:schemeClr val="dk2"/>
              </a:solidFill>
            </a:endParaRPr>
          </a:p>
        </p:txBody>
      </p:sp>
      <p:sp>
        <p:nvSpPr>
          <p:cNvPr id="781" name="Google Shape;781;p37"/>
          <p:cNvSpPr txBox="1"/>
          <p:nvPr>
            <p:ph type="title"/>
          </p:nvPr>
        </p:nvSpPr>
        <p:spPr>
          <a:xfrm>
            <a:off x="171925" y="786425"/>
            <a:ext cx="3338400" cy="721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800"/>
              <a:t>  </a:t>
            </a:r>
            <a:r>
              <a:rPr lang="en" sz="2300"/>
              <a:t>Technologies used:</a:t>
            </a:r>
            <a:endParaRPr b="0" sz="3300"/>
          </a:p>
        </p:txBody>
      </p:sp>
      <p:sp>
        <p:nvSpPr>
          <p:cNvPr id="782" name="Google Shape;782;p37"/>
          <p:cNvSpPr txBox="1"/>
          <p:nvPr/>
        </p:nvSpPr>
        <p:spPr>
          <a:xfrm>
            <a:off x="5243800" y="786425"/>
            <a:ext cx="3266700" cy="268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F9900"/>
                </a:solidFill>
                <a:latin typeface="Kanit SemiBold"/>
                <a:ea typeface="Kanit SemiBold"/>
                <a:cs typeface="Kanit SemiBold"/>
                <a:sym typeface="Kanit SemiBold"/>
              </a:rPr>
              <a:t> Modules Used:</a:t>
            </a:r>
            <a:endParaRPr sz="2500">
              <a:solidFill>
                <a:srgbClr val="FF9900"/>
              </a:solidFill>
              <a:latin typeface="Kanit SemiBold"/>
              <a:ea typeface="Kanit SemiBold"/>
              <a:cs typeface="Kanit SemiBold"/>
              <a:sym typeface="Kanit SemiBold"/>
            </a:endParaRPr>
          </a:p>
          <a:p>
            <a:pPr indent="0" lvl="0" marL="0" rtl="0" algn="l">
              <a:spcBef>
                <a:spcPts val="0"/>
              </a:spcBef>
              <a:spcAft>
                <a:spcPts val="0"/>
              </a:spcAft>
              <a:buNone/>
            </a:pPr>
            <a:r>
              <a:t/>
            </a:r>
            <a:endParaRPr>
              <a:latin typeface="Lato"/>
              <a:ea typeface="Lato"/>
              <a:cs typeface="Lato"/>
              <a:sym typeface="Lato"/>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NLTK</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SentiWordNet</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Seaborn</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Matplotlib</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Pandas</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Numpy</a:t>
            </a:r>
            <a:endParaRPr b="1" sz="2200">
              <a:solidFill>
                <a:schemeClr val="lt1"/>
              </a:solidFill>
              <a:latin typeface="Kanit"/>
              <a:ea typeface="Kanit"/>
              <a:cs typeface="Kanit"/>
              <a:sym typeface="Kanit"/>
            </a:endParaRPr>
          </a:p>
          <a:p>
            <a:pPr indent="-368300" lvl="0" marL="457200" rtl="0" algn="l">
              <a:lnSpc>
                <a:spcPct val="80000"/>
              </a:lnSpc>
              <a:spcBef>
                <a:spcPts val="0"/>
              </a:spcBef>
              <a:spcAft>
                <a:spcPts val="0"/>
              </a:spcAft>
              <a:buClr>
                <a:schemeClr val="lt1"/>
              </a:buClr>
              <a:buSzPts val="2200"/>
              <a:buFont typeface="Kanit"/>
              <a:buChar char="●"/>
            </a:pPr>
            <a:r>
              <a:rPr b="1" lang="en" sz="2200">
                <a:solidFill>
                  <a:schemeClr val="lt1"/>
                </a:solidFill>
                <a:latin typeface="Kanit"/>
                <a:ea typeface="Kanit"/>
                <a:cs typeface="Kanit"/>
                <a:sym typeface="Kanit"/>
              </a:rPr>
              <a:t>Regex</a:t>
            </a:r>
            <a:endParaRPr b="1" sz="2200">
              <a:solidFill>
                <a:schemeClr val="lt1"/>
              </a:solidFill>
              <a:latin typeface="Kanit"/>
              <a:ea typeface="Kanit"/>
              <a:cs typeface="Kanit"/>
              <a:sym typeface="Kani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8"/>
          <p:cNvSpPr txBox="1"/>
          <p:nvPr>
            <p:ph type="title"/>
          </p:nvPr>
        </p:nvSpPr>
        <p:spPr>
          <a:xfrm>
            <a:off x="1209000" y="1226775"/>
            <a:ext cx="6870900" cy="17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100"/>
              <a:t>Implementation</a:t>
            </a:r>
            <a:endParaRPr sz="5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9"/>
          <p:cNvSpPr txBox="1"/>
          <p:nvPr>
            <p:ph idx="4294967295" type="title"/>
          </p:nvPr>
        </p:nvSpPr>
        <p:spPr>
          <a:xfrm>
            <a:off x="1853850" y="364925"/>
            <a:ext cx="4898400" cy="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Before File Upload : </a:t>
            </a:r>
            <a:endParaRPr sz="2500"/>
          </a:p>
        </p:txBody>
      </p:sp>
      <p:pic>
        <p:nvPicPr>
          <p:cNvPr id="793" name="Google Shape;793;p39"/>
          <p:cNvPicPr preferRelativeResize="0"/>
          <p:nvPr/>
        </p:nvPicPr>
        <p:blipFill rotWithShape="1">
          <a:blip r:embed="rId3">
            <a:alphaModFix/>
          </a:blip>
          <a:srcRect b="20616" l="12864" r="15507" t="0"/>
          <a:stretch/>
        </p:blipFill>
        <p:spPr>
          <a:xfrm>
            <a:off x="1853861" y="957899"/>
            <a:ext cx="5436288" cy="369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ock Management System Project Proposal by Slidesgo">
  <a:themeElements>
    <a:clrScheme name="Simple Light">
      <a:dk1>
        <a:srgbClr val="F6F6F6"/>
      </a:dk1>
      <a:lt1>
        <a:srgbClr val="219362"/>
      </a:lt1>
      <a:dk2>
        <a:srgbClr val="FFA015"/>
      </a:dk2>
      <a:lt2>
        <a:srgbClr val="FFFFFF"/>
      </a:lt2>
      <a:accent1>
        <a:srgbClr val="C8C8C8"/>
      </a:accent1>
      <a:accent2>
        <a:srgbClr val="FFFFFF"/>
      </a:accent2>
      <a:accent3>
        <a:srgbClr val="FFFFFF"/>
      </a:accent3>
      <a:accent4>
        <a:srgbClr val="FFFFFF"/>
      </a:accent4>
      <a:accent5>
        <a:srgbClr val="FFFFFF"/>
      </a:accent5>
      <a:accent6>
        <a:srgbClr val="FFFFFF"/>
      </a:accent6>
      <a:hlink>
        <a:srgbClr val="2193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