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1" d="100"/>
          <a:sy n="51" d="100"/>
        </p:scale>
        <p:origin x="701"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cat>
            <c:strRef>
              <c:f>[Book.xlsx]Sheet1!$B$2:$B$15</c:f>
              <c:strCache>
                <c:ptCount val="14"/>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strCache>
            </c:strRef>
          </c:cat>
          <c:val>
            <c:numRef>
              <c:f>[Book.xlsx]Sheet1!$C$2:$C$15</c:f>
              <c:numCache>
                <c:formatCode>General</c:formatCode>
                <c:ptCount val="14"/>
                <c:pt idx="0">
                  <c:v>4</c:v>
                </c:pt>
                <c:pt idx="1">
                  <c:v>3</c:v>
                </c:pt>
                <c:pt idx="2">
                  <c:v>4</c:v>
                </c:pt>
                <c:pt idx="3">
                  <c:v>2</c:v>
                </c:pt>
                <c:pt idx="4">
                  <c:v>3</c:v>
                </c:pt>
                <c:pt idx="5">
                  <c:v>3</c:v>
                </c:pt>
                <c:pt idx="6">
                  <c:v>4</c:v>
                </c:pt>
                <c:pt idx="7">
                  <c:v>2</c:v>
                </c:pt>
                <c:pt idx="8">
                  <c:v>3</c:v>
                </c:pt>
                <c:pt idx="9">
                  <c:v>5</c:v>
                </c:pt>
                <c:pt idx="10">
                  <c:v>5</c:v>
                </c:pt>
                <c:pt idx="11">
                  <c:v>3</c:v>
                </c:pt>
                <c:pt idx="12">
                  <c:v>3</c:v>
                </c:pt>
                <c:pt idx="13">
                  <c:v>3</c:v>
                </c:pt>
              </c:numCache>
            </c:numRef>
          </c:val>
          <c:extLst>
            <c:ext xmlns:c16="http://schemas.microsoft.com/office/drawing/2014/chart" uri="{C3380CC4-5D6E-409C-BE32-E72D297353CC}">
              <c16:uniqueId val="{00000000-9A98-554C-AFB3-6BE8C95C9BC6}"/>
            </c:ext>
          </c:extLst>
        </c:ser>
        <c:dLbls>
          <c:showLegendKey val="0"/>
          <c:showVal val="0"/>
          <c:showCatName val="0"/>
          <c:showSerName val="0"/>
          <c:showPercent val="0"/>
          <c:showBubbleSize val="0"/>
        </c:dLbls>
        <c:gapWidth val="182"/>
        <c:axId val="1090553552"/>
        <c:axId val="1090554096"/>
      </c:barChart>
      <c:catAx>
        <c:axId val="10905535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0554096"/>
        <c:crosses val="autoZero"/>
        <c:auto val="1"/>
        <c:lblAlgn val="ctr"/>
        <c:lblOffset val="100"/>
        <c:noMultiLvlLbl val="0"/>
      </c:catAx>
      <c:valAx>
        <c:axId val="10905540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0553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1"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1"/>
    <dgm:cxn modelId="{787A2EE2-F54B-429C-937D-DBC8D42E9222}" type="presOf" srcId="{01B2341F-660A-420A-BCFD-BC0DF69DB203}" destId="{3AAFCA47-C0DE-48AD-B404-94F8257DDC50}" srcOrd="0" destOrd="0" presId="urn:microsoft.com/office/officeart/2005/8/layout/target3#1"/>
    <dgm:cxn modelId="{557C28E6-D16A-447F-820C-B6F228743AA2}" type="presOf" srcId="{D12BC7DB-DA74-4C98-85AD-7640BD8B8AA0}" destId="{4D50A400-A1F8-49CD-B33C-C5376B2701F1}" srcOrd="1" destOrd="0" presId="urn:microsoft.com/office/officeart/2005/8/layout/target3#1"/>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1"/>
    <dgm:cxn modelId="{0C7A2BE7-7E74-4177-AEEC-0AF05913F459}" type="presParOf" srcId="{3AAFCA47-C0DE-48AD-B404-94F8257DDC50}" destId="{1D44C9C1-EE53-423D-8B7E-498819AD7E73}" srcOrd="1" destOrd="0" presId="urn:microsoft.com/office/officeart/2005/8/layout/target3#1"/>
    <dgm:cxn modelId="{9BE453F2-DDFB-4C14-8EB9-35395451BA2E}" type="presParOf" srcId="{3AAFCA47-C0DE-48AD-B404-94F8257DDC50}" destId="{220E02D8-68AA-4C0E-BF51-BA594B8BAF6D}" srcOrd="2" destOrd="0" presId="urn:microsoft.com/office/officeart/2005/8/layout/target3#1"/>
    <dgm:cxn modelId="{D64F14F2-9B6B-4D57-AE30-10021370C853}" type="presParOf" srcId="{3AAFCA47-C0DE-48AD-B404-94F8257DDC50}" destId="{4D50A400-A1F8-49CD-B33C-C5376B2701F1}" srcOrd="3" destOrd="0" presId="urn:microsoft.com/office/officeart/2005/8/layout/targe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1">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6485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7116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49633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0389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79312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05289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934934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930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54572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80366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871155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9862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08456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281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613286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36619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552907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C0DC77-6FCD-4E97-8B20-7DFFCCC886B8}"/>
              </a:ext>
            </a:extLst>
          </p:cNvPr>
          <p:cNvSpPr txBox="1"/>
          <p:nvPr/>
        </p:nvSpPr>
        <p:spPr>
          <a:xfrm>
            <a:off x="1475391" y="2245482"/>
            <a:ext cx="8383967"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     : SREE LAKSHMI.C</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 NAME           :</a:t>
            </a:r>
            <a:r>
              <a:rPr lang="en-US" sz="2400" dirty="0">
                <a:latin typeface="Times New Roman" panose="02020603050405020304" pitchFamily="18" charset="0"/>
                <a:cs typeface="Times New Roman" panose="02020603050405020304" pitchFamily="18" charset="0"/>
              </a:rPr>
              <a:t> 9A0E4B3909F4D03A9BC488372DEF7637</a:t>
            </a:r>
          </a:p>
          <a:p>
            <a:r>
              <a:rPr lang="en-US" sz="2400" dirty="0">
                <a:latin typeface="Times New Roman" panose="02020603050405020304" pitchFamily="18" charset="0"/>
                <a:cs typeface="Times New Roman" panose="02020603050405020304" pitchFamily="18" charset="0"/>
              </a:rPr>
              <a:t>DEPARTMENT       :</a:t>
            </a:r>
            <a:r>
              <a:rPr lang="en-IN" sz="2400" dirty="0">
                <a:latin typeface="Times New Roman" panose="02020603050405020304" pitchFamily="18" charset="0"/>
                <a:cs typeface="Times New Roman" panose="02020603050405020304" pitchFamily="18" charset="0"/>
              </a:rPr>
              <a:t>Department of commerce (Honours)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               :</a:t>
            </a:r>
            <a:r>
              <a:rPr lang="en-IN" sz="2400" dirty="0">
                <a:latin typeface="Times New Roman" panose="02020603050405020304" pitchFamily="18" charset="0"/>
                <a:cs typeface="Times New Roman" panose="02020603050405020304" pitchFamily="18" charset="0"/>
              </a:rPr>
              <a:t> SRI KANYAKA PARAMESWARI ARTS &amp; SCIENCE COLLEGE FOR WOMEN.</a:t>
            </a:r>
            <a:endParaRPr lang="en-US" sz="24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59C5039-8D45-2FCC-53E7-9F076C0BD580}"/>
              </a:ext>
            </a:extLst>
          </p:cNvPr>
          <p:cNvSpPr>
            <a:spLocks noGrp="1"/>
          </p:cNvSpPr>
          <p:nvPr>
            <p:ph type="ctrTitle"/>
          </p:nvPr>
        </p:nvSpPr>
        <p:spPr>
          <a:xfrm>
            <a:off x="1420052" y="552738"/>
            <a:ext cx="8991600" cy="1645920"/>
          </a:xfrm>
        </p:spPr>
        <p:txBody>
          <a:bodyPr/>
          <a:lstStyle/>
          <a:p>
            <a:endParaRPr lang="en-US" dirty="0"/>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6" name="Chart 5">
            <a:extLst>
              <a:ext uri="{FF2B5EF4-FFF2-40B4-BE49-F238E27FC236}">
                <a16:creationId xmlns:a16="http://schemas.microsoft.com/office/drawing/2014/main" id="{17A8C679-59BF-8C50-EEBA-2C8D621BFC5F}"/>
              </a:ext>
            </a:extLst>
          </p:cNvPr>
          <p:cNvGraphicFramePr>
            <a:graphicFrameLocks/>
          </p:cNvGraphicFramePr>
          <p:nvPr>
            <p:extLst>
              <p:ext uri="{D42A27DB-BD31-4B8C-83A1-F6EECF244321}">
                <p14:modId xmlns:p14="http://schemas.microsoft.com/office/powerpoint/2010/main" val="3345577866"/>
              </p:ext>
            </p:extLst>
          </p:nvPr>
        </p:nvGraphicFramePr>
        <p:xfrm>
          <a:off x="2078182" y="1344706"/>
          <a:ext cx="8031561" cy="41196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2014546" y="1607578"/>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158253" y="1273156"/>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463301" y="98217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a:latin typeface="Times New Roman" panose="02020603050405020304" pitchFamily="18" charset="0"/>
                <a:cs typeface="Times New Roman" panose="02020603050405020304" pitchFamily="18" charset="0"/>
              </a:rPr>
              <a:t>exibility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893647"/>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Kaggle,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Designing</a:t>
            </a:r>
            <a:r>
              <a:rPr lang="en-GB" sz="2400" dirty="0">
                <a:latin typeface="Times New Roman" panose="02020603050405020304"/>
              </a:rPr>
              <a:t>.</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345</TotalTime>
  <Words>585</Words>
  <Application>Microsoft Office PowerPoint</Application>
  <PresentationFormat>Widescreen</PresentationFormat>
  <Paragraphs>77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PowerPoint Presentation</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csreelakshmi0005@gmail.com</cp:lastModifiedBy>
  <cp:revision>41</cp:revision>
  <dcterms:created xsi:type="dcterms:W3CDTF">2024-08-21T00:32:52Z</dcterms:created>
  <dcterms:modified xsi:type="dcterms:W3CDTF">2024-08-30T05:03:06Z</dcterms:modified>
</cp:coreProperties>
</file>