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822A9E-2A5E-4A69-9A1D-83D2DFCF4087}" v="10" dt="2023-05-29T21:19:34.9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eekala Menon" userId="99398559bcfb2691" providerId="LiveId" clId="{32822A9E-2A5E-4A69-9A1D-83D2DFCF4087}"/>
    <pc:docChg chg="undo custSel addSld delSld modSld">
      <pc:chgData name="Sreekala Menon" userId="99398559bcfb2691" providerId="LiveId" clId="{32822A9E-2A5E-4A69-9A1D-83D2DFCF4087}" dt="2023-05-29T21:47:30.908" v="235" actId="1076"/>
      <pc:docMkLst>
        <pc:docMk/>
      </pc:docMkLst>
      <pc:sldChg chg="addSp delSp modSp mod">
        <pc:chgData name="Sreekala Menon" userId="99398559bcfb2691" providerId="LiveId" clId="{32822A9E-2A5E-4A69-9A1D-83D2DFCF4087}" dt="2023-05-29T21:07:52.935" v="9" actId="962"/>
        <pc:sldMkLst>
          <pc:docMk/>
          <pc:sldMk cId="2874597228" sldId="256"/>
        </pc:sldMkLst>
        <pc:picChg chg="add mod">
          <ac:chgData name="Sreekala Menon" userId="99398559bcfb2691" providerId="LiveId" clId="{32822A9E-2A5E-4A69-9A1D-83D2DFCF4087}" dt="2023-05-29T21:07:52.935" v="9" actId="962"/>
          <ac:picMkLst>
            <pc:docMk/>
            <pc:sldMk cId="2874597228" sldId="256"/>
            <ac:picMk id="4" creationId="{0F8FC279-FD6E-7E43-EF91-272263B1781F}"/>
          </ac:picMkLst>
        </pc:picChg>
        <pc:picChg chg="del">
          <ac:chgData name="Sreekala Menon" userId="99398559bcfb2691" providerId="LiveId" clId="{32822A9E-2A5E-4A69-9A1D-83D2DFCF4087}" dt="2023-05-29T21:06:52.517" v="0" actId="478"/>
          <ac:picMkLst>
            <pc:docMk/>
            <pc:sldMk cId="2874597228" sldId="256"/>
            <ac:picMk id="6" creationId="{4B1D1261-3229-2CD5-D1A3-FC2F71405F10}"/>
          </ac:picMkLst>
        </pc:picChg>
      </pc:sldChg>
      <pc:sldChg chg="del">
        <pc:chgData name="Sreekala Menon" userId="99398559bcfb2691" providerId="LiveId" clId="{32822A9E-2A5E-4A69-9A1D-83D2DFCF4087}" dt="2023-05-29T21:19:29.014" v="61" actId="47"/>
        <pc:sldMkLst>
          <pc:docMk/>
          <pc:sldMk cId="277205971" sldId="258"/>
        </pc:sldMkLst>
      </pc:sldChg>
      <pc:sldChg chg="del">
        <pc:chgData name="Sreekala Menon" userId="99398559bcfb2691" providerId="LiveId" clId="{32822A9E-2A5E-4A69-9A1D-83D2DFCF4087}" dt="2023-05-29T21:19:29.014" v="61" actId="47"/>
        <pc:sldMkLst>
          <pc:docMk/>
          <pc:sldMk cId="848037335" sldId="259"/>
        </pc:sldMkLst>
      </pc:sldChg>
      <pc:sldChg chg="del">
        <pc:chgData name="Sreekala Menon" userId="99398559bcfb2691" providerId="LiveId" clId="{32822A9E-2A5E-4A69-9A1D-83D2DFCF4087}" dt="2023-05-29T21:19:29.014" v="61" actId="47"/>
        <pc:sldMkLst>
          <pc:docMk/>
          <pc:sldMk cId="1366200499" sldId="260"/>
        </pc:sldMkLst>
      </pc:sldChg>
      <pc:sldChg chg="del">
        <pc:chgData name="Sreekala Menon" userId="99398559bcfb2691" providerId="LiveId" clId="{32822A9E-2A5E-4A69-9A1D-83D2DFCF4087}" dt="2023-05-29T21:19:29.014" v="61" actId="47"/>
        <pc:sldMkLst>
          <pc:docMk/>
          <pc:sldMk cId="2479838717" sldId="261"/>
        </pc:sldMkLst>
      </pc:sldChg>
      <pc:sldChg chg="del">
        <pc:chgData name="Sreekala Menon" userId="99398559bcfb2691" providerId="LiveId" clId="{32822A9E-2A5E-4A69-9A1D-83D2DFCF4087}" dt="2023-05-29T21:19:29.014" v="61" actId="47"/>
        <pc:sldMkLst>
          <pc:docMk/>
          <pc:sldMk cId="3827370665" sldId="262"/>
        </pc:sldMkLst>
      </pc:sldChg>
      <pc:sldChg chg="addSp delSp modSp mod setBg">
        <pc:chgData name="Sreekala Menon" userId="99398559bcfb2691" providerId="LiveId" clId="{32822A9E-2A5E-4A69-9A1D-83D2DFCF4087}" dt="2023-05-29T21:41:15.668" v="188" actId="14100"/>
        <pc:sldMkLst>
          <pc:docMk/>
          <pc:sldMk cId="658823504" sldId="263"/>
        </pc:sldMkLst>
        <pc:spChg chg="add del mod">
          <ac:chgData name="Sreekala Menon" userId="99398559bcfb2691" providerId="LiveId" clId="{32822A9E-2A5E-4A69-9A1D-83D2DFCF4087}" dt="2023-05-29T21:08:24.017" v="11" actId="931"/>
          <ac:spMkLst>
            <pc:docMk/>
            <pc:sldMk cId="658823504" sldId="263"/>
            <ac:spMk id="3" creationId="{AF635D21-A492-061E-82AB-C67EB27F95A3}"/>
          </ac:spMkLst>
        </pc:spChg>
        <pc:spChg chg="del mod">
          <ac:chgData name="Sreekala Menon" userId="99398559bcfb2691" providerId="LiveId" clId="{32822A9E-2A5E-4A69-9A1D-83D2DFCF4087}" dt="2023-05-29T21:34:26.005" v="134" actId="478"/>
          <ac:spMkLst>
            <pc:docMk/>
            <pc:sldMk cId="658823504" sldId="263"/>
            <ac:spMk id="4" creationId="{91B23B64-B6BC-30D3-3336-AB66B441692A}"/>
          </ac:spMkLst>
        </pc:spChg>
        <pc:spChg chg="add del mod">
          <ac:chgData name="Sreekala Menon" userId="99398559bcfb2691" providerId="LiveId" clId="{32822A9E-2A5E-4A69-9A1D-83D2DFCF4087}" dt="2023-05-29T21:08:56.446" v="19" actId="931"/>
          <ac:spMkLst>
            <pc:docMk/>
            <pc:sldMk cId="658823504" sldId="263"/>
            <ac:spMk id="8" creationId="{97F8D4F9-C700-5CA9-5614-CD678C8538D6}"/>
          </ac:spMkLst>
        </pc:spChg>
        <pc:spChg chg="add del mod">
          <ac:chgData name="Sreekala Menon" userId="99398559bcfb2691" providerId="LiveId" clId="{32822A9E-2A5E-4A69-9A1D-83D2DFCF4087}" dt="2023-05-29T21:09:25.005" v="27" actId="478"/>
          <ac:spMkLst>
            <pc:docMk/>
            <pc:sldMk cId="658823504" sldId="263"/>
            <ac:spMk id="14" creationId="{E6C7CCBE-FC1A-F318-68C3-D9BE441E4B8A}"/>
          </ac:spMkLst>
        </pc:spChg>
        <pc:spChg chg="add del mod">
          <ac:chgData name="Sreekala Menon" userId="99398559bcfb2691" providerId="LiveId" clId="{32822A9E-2A5E-4A69-9A1D-83D2DFCF4087}" dt="2023-05-29T21:11:23.063" v="36" actId="478"/>
          <ac:spMkLst>
            <pc:docMk/>
            <pc:sldMk cId="658823504" sldId="263"/>
            <ac:spMk id="16" creationId="{DE1C3D63-AD19-8CBD-6EC0-2260C302CF75}"/>
          </ac:spMkLst>
        </pc:spChg>
        <pc:spChg chg="add del">
          <ac:chgData name="Sreekala Menon" userId="99398559bcfb2691" providerId="LiveId" clId="{32822A9E-2A5E-4A69-9A1D-83D2DFCF4087}" dt="2023-05-29T21:38:06.968" v="161" actId="26606"/>
          <ac:spMkLst>
            <pc:docMk/>
            <pc:sldMk cId="658823504" sldId="263"/>
            <ac:spMk id="30" creationId="{42A4FC2C-047E-45A5-965D-8E1E3BF09BC6}"/>
          </ac:spMkLst>
        </pc:spChg>
        <pc:spChg chg="add del">
          <ac:chgData name="Sreekala Menon" userId="99398559bcfb2691" providerId="LiveId" clId="{32822A9E-2A5E-4A69-9A1D-83D2DFCF4087}" dt="2023-05-29T21:37:59.068" v="159" actId="26606"/>
          <ac:spMkLst>
            <pc:docMk/>
            <pc:sldMk cId="658823504" sldId="263"/>
            <ac:spMk id="33" creationId="{799448F2-0E5B-42DA-B2D1-11A14E947BD4}"/>
          </ac:spMkLst>
        </pc:spChg>
        <pc:spChg chg="add del">
          <ac:chgData name="Sreekala Menon" userId="99398559bcfb2691" providerId="LiveId" clId="{32822A9E-2A5E-4A69-9A1D-83D2DFCF4087}" dt="2023-05-29T21:37:59.068" v="159" actId="26606"/>
          <ac:spMkLst>
            <pc:docMk/>
            <pc:sldMk cId="658823504" sldId="263"/>
            <ac:spMk id="35" creationId="{4E8A7552-20E1-4F34-ADAB-C1DB6634D47E}"/>
          </ac:spMkLst>
        </pc:spChg>
        <pc:picChg chg="add del mod">
          <ac:chgData name="Sreekala Menon" userId="99398559bcfb2691" providerId="LiveId" clId="{32822A9E-2A5E-4A69-9A1D-83D2DFCF4087}" dt="2023-05-29T21:08:44.040" v="18" actId="478"/>
          <ac:picMkLst>
            <pc:docMk/>
            <pc:sldMk cId="658823504" sldId="263"/>
            <ac:picMk id="6" creationId="{93B25BE5-D662-B7F4-86DD-462668266A78}"/>
          </ac:picMkLst>
        </pc:picChg>
        <pc:picChg chg="del">
          <ac:chgData name="Sreekala Menon" userId="99398559bcfb2691" providerId="LiveId" clId="{32822A9E-2A5E-4A69-9A1D-83D2DFCF4087}" dt="2023-05-29T21:08:13.364" v="10" actId="478"/>
          <ac:picMkLst>
            <pc:docMk/>
            <pc:sldMk cId="658823504" sldId="263"/>
            <ac:picMk id="10" creationId="{3070F330-32B7-ED21-F287-E25FC1DE17F1}"/>
          </ac:picMkLst>
        </pc:picChg>
        <pc:picChg chg="add del mod">
          <ac:chgData name="Sreekala Menon" userId="99398559bcfb2691" providerId="LiveId" clId="{32822A9E-2A5E-4A69-9A1D-83D2DFCF4087}" dt="2023-05-29T21:09:26.460" v="28" actId="478"/>
          <ac:picMkLst>
            <pc:docMk/>
            <pc:sldMk cId="658823504" sldId="263"/>
            <ac:picMk id="11" creationId="{3D6C11DB-6AC6-E776-2D05-B52055E14081}"/>
          </ac:picMkLst>
        </pc:picChg>
        <pc:picChg chg="del">
          <ac:chgData name="Sreekala Menon" userId="99398559bcfb2691" providerId="LiveId" clId="{32822A9E-2A5E-4A69-9A1D-83D2DFCF4087}" dt="2023-05-29T21:11:17.854" v="34" actId="478"/>
          <ac:picMkLst>
            <pc:docMk/>
            <pc:sldMk cId="658823504" sldId="263"/>
            <ac:picMk id="12" creationId="{59FC976F-8844-6065-2DDE-8AE21EB2D0A2}"/>
          </ac:picMkLst>
        </pc:picChg>
        <pc:picChg chg="add mod ord">
          <ac:chgData name="Sreekala Menon" userId="99398559bcfb2691" providerId="LiveId" clId="{32822A9E-2A5E-4A69-9A1D-83D2DFCF4087}" dt="2023-05-29T21:38:06.968" v="161" actId="26606"/>
          <ac:picMkLst>
            <pc:docMk/>
            <pc:sldMk cId="658823504" sldId="263"/>
            <ac:picMk id="18" creationId="{FE5099E9-D7BB-EFA0-8951-4EB737237EC2}"/>
          </ac:picMkLst>
        </pc:picChg>
        <pc:picChg chg="add del mod">
          <ac:chgData name="Sreekala Menon" userId="99398559bcfb2691" providerId="LiveId" clId="{32822A9E-2A5E-4A69-9A1D-83D2DFCF4087}" dt="2023-05-29T21:18:25.601" v="51" actId="478"/>
          <ac:picMkLst>
            <pc:docMk/>
            <pc:sldMk cId="658823504" sldId="263"/>
            <ac:picMk id="20" creationId="{05179C1B-A986-700A-D778-335E3629EB36}"/>
          </ac:picMkLst>
        </pc:picChg>
        <pc:picChg chg="add del mod">
          <ac:chgData name="Sreekala Menon" userId="99398559bcfb2691" providerId="LiveId" clId="{32822A9E-2A5E-4A69-9A1D-83D2DFCF4087}" dt="2023-05-29T21:18:27.506" v="52" actId="478"/>
          <ac:picMkLst>
            <pc:docMk/>
            <pc:sldMk cId="658823504" sldId="263"/>
            <ac:picMk id="22" creationId="{3A6DC405-7AE3-8ADB-A992-1AC967A95661}"/>
          </ac:picMkLst>
        </pc:picChg>
        <pc:picChg chg="add del mod">
          <ac:chgData name="Sreekala Menon" userId="99398559bcfb2691" providerId="LiveId" clId="{32822A9E-2A5E-4A69-9A1D-83D2DFCF4087}" dt="2023-05-29T21:34:22.851" v="132" actId="478"/>
          <ac:picMkLst>
            <pc:docMk/>
            <pc:sldMk cId="658823504" sldId="263"/>
            <ac:picMk id="24" creationId="{559D6FAB-8E29-6364-5677-88CF5E204194}"/>
          </ac:picMkLst>
        </pc:picChg>
        <pc:picChg chg="add mod ord">
          <ac:chgData name="Sreekala Menon" userId="99398559bcfb2691" providerId="LiveId" clId="{32822A9E-2A5E-4A69-9A1D-83D2DFCF4087}" dt="2023-05-29T21:41:15.668" v="188" actId="14100"/>
          <ac:picMkLst>
            <pc:docMk/>
            <pc:sldMk cId="658823504" sldId="263"/>
            <ac:picMk id="26" creationId="{8DF71D41-1C72-7C83-6F82-2176AF02390D}"/>
          </ac:picMkLst>
        </pc:picChg>
        <pc:picChg chg="add mod">
          <ac:chgData name="Sreekala Menon" userId="99398559bcfb2691" providerId="LiveId" clId="{32822A9E-2A5E-4A69-9A1D-83D2DFCF4087}" dt="2023-05-29T21:38:06.968" v="161" actId="26606"/>
          <ac:picMkLst>
            <pc:docMk/>
            <pc:sldMk cId="658823504" sldId="263"/>
            <ac:picMk id="28" creationId="{4E2C98B7-BFA6-2192-7FA8-8980FE896BC3}"/>
          </ac:picMkLst>
        </pc:picChg>
      </pc:sldChg>
      <pc:sldChg chg="addSp delSp modSp add mod">
        <pc:chgData name="Sreekala Menon" userId="99398559bcfb2691" providerId="LiveId" clId="{32822A9E-2A5E-4A69-9A1D-83D2DFCF4087}" dt="2023-05-29T21:41:04.080" v="186" actId="14100"/>
        <pc:sldMkLst>
          <pc:docMk/>
          <pc:sldMk cId="989029204" sldId="264"/>
        </pc:sldMkLst>
        <pc:spChg chg="add del mod">
          <ac:chgData name="Sreekala Menon" userId="99398559bcfb2691" providerId="LiveId" clId="{32822A9E-2A5E-4A69-9A1D-83D2DFCF4087}" dt="2023-05-29T21:22:52.917" v="83" actId="478"/>
          <ac:spMkLst>
            <pc:docMk/>
            <pc:sldMk cId="989029204" sldId="264"/>
            <ac:spMk id="3" creationId="{7F662D8A-591E-C1BA-3045-F478DCB2F524}"/>
          </ac:spMkLst>
        </pc:spChg>
        <pc:spChg chg="del">
          <ac:chgData name="Sreekala Menon" userId="99398559bcfb2691" providerId="LiveId" clId="{32822A9E-2A5E-4A69-9A1D-83D2DFCF4087}" dt="2023-05-29T21:20:39.976" v="71" actId="478"/>
          <ac:spMkLst>
            <pc:docMk/>
            <pc:sldMk cId="989029204" sldId="264"/>
            <ac:spMk id="4" creationId="{91B23B64-B6BC-30D3-3336-AB66B441692A}"/>
          </ac:spMkLst>
        </pc:spChg>
        <pc:picChg chg="add mod">
          <ac:chgData name="Sreekala Menon" userId="99398559bcfb2691" providerId="LiveId" clId="{32822A9E-2A5E-4A69-9A1D-83D2DFCF4087}" dt="2023-05-29T21:41:04.080" v="186" actId="14100"/>
          <ac:picMkLst>
            <pc:docMk/>
            <pc:sldMk cId="989029204" sldId="264"/>
            <ac:picMk id="6" creationId="{398B81CA-C871-01B7-78EC-E8266B971A7F}"/>
          </ac:picMkLst>
        </pc:picChg>
        <pc:picChg chg="add mod">
          <ac:chgData name="Sreekala Menon" userId="99398559bcfb2691" providerId="LiveId" clId="{32822A9E-2A5E-4A69-9A1D-83D2DFCF4087}" dt="2023-05-29T21:39:07.874" v="168" actId="14100"/>
          <ac:picMkLst>
            <pc:docMk/>
            <pc:sldMk cId="989029204" sldId="264"/>
            <ac:picMk id="8" creationId="{84E0F607-CF49-3E69-94FF-3A7D209C7A90}"/>
          </ac:picMkLst>
        </pc:picChg>
        <pc:picChg chg="del">
          <ac:chgData name="Sreekala Menon" userId="99398559bcfb2691" providerId="LiveId" clId="{32822A9E-2A5E-4A69-9A1D-83D2DFCF4087}" dt="2023-05-29T21:19:43.553" v="69" actId="478"/>
          <ac:picMkLst>
            <pc:docMk/>
            <pc:sldMk cId="989029204" sldId="264"/>
            <ac:picMk id="24" creationId="{559D6FAB-8E29-6364-5677-88CF5E204194}"/>
          </ac:picMkLst>
        </pc:picChg>
      </pc:sldChg>
      <pc:sldChg chg="addSp delSp modSp add mod setBg">
        <pc:chgData name="Sreekala Menon" userId="99398559bcfb2691" providerId="LiveId" clId="{32822A9E-2A5E-4A69-9A1D-83D2DFCF4087}" dt="2023-05-29T21:43:06.201" v="199" actId="1076"/>
        <pc:sldMkLst>
          <pc:docMk/>
          <pc:sldMk cId="1948639961" sldId="265"/>
        </pc:sldMkLst>
        <pc:spChg chg="del mod">
          <ac:chgData name="Sreekala Menon" userId="99398559bcfb2691" providerId="LiveId" clId="{32822A9E-2A5E-4A69-9A1D-83D2DFCF4087}" dt="2023-05-29T21:24:22.016" v="95" actId="478"/>
          <ac:spMkLst>
            <pc:docMk/>
            <pc:sldMk cId="1948639961" sldId="265"/>
            <ac:spMk id="4" creationId="{91B23B64-B6BC-30D3-3336-AB66B441692A}"/>
          </ac:spMkLst>
        </pc:spChg>
        <pc:spChg chg="add del">
          <ac:chgData name="Sreekala Menon" userId="99398559bcfb2691" providerId="LiveId" clId="{32822A9E-2A5E-4A69-9A1D-83D2DFCF4087}" dt="2023-05-29T21:42:44.170" v="193" actId="26606"/>
          <ac:spMkLst>
            <pc:docMk/>
            <pc:sldMk cId="1948639961" sldId="265"/>
            <ac:spMk id="23" creationId="{262ABC4B-37D8-4218-BDD8-6DF6A00C0C80}"/>
          </ac:spMkLst>
        </pc:spChg>
        <pc:picChg chg="add mod">
          <ac:chgData name="Sreekala Menon" userId="99398559bcfb2691" providerId="LiveId" clId="{32822A9E-2A5E-4A69-9A1D-83D2DFCF4087}" dt="2023-05-29T21:43:06.201" v="199" actId="1076"/>
          <ac:picMkLst>
            <pc:docMk/>
            <pc:sldMk cId="1948639961" sldId="265"/>
            <ac:picMk id="3" creationId="{27E2AC8B-6393-DCF2-19D0-BF33952A369A}"/>
          </ac:picMkLst>
        </pc:picChg>
        <pc:picChg chg="add del mod">
          <ac:chgData name="Sreekala Menon" userId="99398559bcfb2691" providerId="LiveId" clId="{32822A9E-2A5E-4A69-9A1D-83D2DFCF4087}" dt="2023-05-29T21:42:05.766" v="190" actId="478"/>
          <ac:picMkLst>
            <pc:docMk/>
            <pc:sldMk cId="1948639961" sldId="265"/>
            <ac:picMk id="6" creationId="{86F2C555-2BE7-6C4B-158E-8E38EAB0C473}"/>
          </ac:picMkLst>
        </pc:picChg>
        <pc:picChg chg="add mod">
          <ac:chgData name="Sreekala Menon" userId="99398559bcfb2691" providerId="LiveId" clId="{32822A9E-2A5E-4A69-9A1D-83D2DFCF4087}" dt="2023-05-29T21:42:53.402" v="195" actId="1076"/>
          <ac:picMkLst>
            <pc:docMk/>
            <pc:sldMk cId="1948639961" sldId="265"/>
            <ac:picMk id="8" creationId="{2CEA1C2B-8A5D-A10B-7B42-844D18D3B5D7}"/>
          </ac:picMkLst>
        </pc:picChg>
        <pc:picChg chg="mod ord">
          <ac:chgData name="Sreekala Menon" userId="99398559bcfb2691" providerId="LiveId" clId="{32822A9E-2A5E-4A69-9A1D-83D2DFCF4087}" dt="2023-05-29T21:42:44.170" v="193" actId="26606"/>
          <ac:picMkLst>
            <pc:docMk/>
            <pc:sldMk cId="1948639961" sldId="265"/>
            <ac:picMk id="18" creationId="{FE5099E9-D7BB-EFA0-8951-4EB737237EC2}"/>
          </ac:picMkLst>
        </pc:picChg>
        <pc:picChg chg="del">
          <ac:chgData name="Sreekala Menon" userId="99398559bcfb2691" providerId="LiveId" clId="{32822A9E-2A5E-4A69-9A1D-83D2DFCF4087}" dt="2023-05-29T21:24:00.527" v="89" actId="478"/>
          <ac:picMkLst>
            <pc:docMk/>
            <pc:sldMk cId="1948639961" sldId="265"/>
            <ac:picMk id="24" creationId="{559D6FAB-8E29-6364-5677-88CF5E204194}"/>
          </ac:picMkLst>
        </pc:picChg>
      </pc:sldChg>
      <pc:sldChg chg="addSp delSp modSp add mod">
        <pc:chgData name="Sreekala Menon" userId="99398559bcfb2691" providerId="LiveId" clId="{32822A9E-2A5E-4A69-9A1D-83D2DFCF4087}" dt="2023-05-29T21:44:21.982" v="208" actId="14100"/>
        <pc:sldMkLst>
          <pc:docMk/>
          <pc:sldMk cId="3824058508" sldId="266"/>
        </pc:sldMkLst>
        <pc:spChg chg="del mod">
          <ac:chgData name="Sreekala Menon" userId="99398559bcfb2691" providerId="LiveId" clId="{32822A9E-2A5E-4A69-9A1D-83D2DFCF4087}" dt="2023-05-29T21:24:15.986" v="93" actId="478"/>
          <ac:spMkLst>
            <pc:docMk/>
            <pc:sldMk cId="3824058508" sldId="266"/>
            <ac:spMk id="4" creationId="{91B23B64-B6BC-30D3-3336-AB66B441692A}"/>
          </ac:spMkLst>
        </pc:spChg>
        <pc:picChg chg="add del mod">
          <ac:chgData name="Sreekala Menon" userId="99398559bcfb2691" providerId="LiveId" clId="{32822A9E-2A5E-4A69-9A1D-83D2DFCF4087}" dt="2023-05-29T21:28:07.994" v="111" actId="478"/>
          <ac:picMkLst>
            <pc:docMk/>
            <pc:sldMk cId="3824058508" sldId="266"/>
            <ac:picMk id="3" creationId="{B4ED4B10-2FC8-BEE3-2B61-266572B53805}"/>
          </ac:picMkLst>
        </pc:picChg>
        <pc:picChg chg="add mod">
          <ac:chgData name="Sreekala Menon" userId="99398559bcfb2691" providerId="LiveId" clId="{32822A9E-2A5E-4A69-9A1D-83D2DFCF4087}" dt="2023-05-29T21:44:14.418" v="206" actId="14100"/>
          <ac:picMkLst>
            <pc:docMk/>
            <pc:sldMk cId="3824058508" sldId="266"/>
            <ac:picMk id="6" creationId="{AA8A34D6-582F-0121-799F-D6B10AA62CF8}"/>
          </ac:picMkLst>
        </pc:picChg>
        <pc:picChg chg="add mod">
          <ac:chgData name="Sreekala Menon" userId="99398559bcfb2691" providerId="LiveId" clId="{32822A9E-2A5E-4A69-9A1D-83D2DFCF4087}" dt="2023-05-29T21:44:21.982" v="208" actId="14100"/>
          <ac:picMkLst>
            <pc:docMk/>
            <pc:sldMk cId="3824058508" sldId="266"/>
            <ac:picMk id="8" creationId="{0211025C-F35E-50EF-CCDA-B120C07A5B46}"/>
          </ac:picMkLst>
        </pc:picChg>
        <pc:picChg chg="del mod">
          <ac:chgData name="Sreekala Menon" userId="99398559bcfb2691" providerId="LiveId" clId="{32822A9E-2A5E-4A69-9A1D-83D2DFCF4087}" dt="2023-05-29T21:24:08.496" v="91" actId="478"/>
          <ac:picMkLst>
            <pc:docMk/>
            <pc:sldMk cId="3824058508" sldId="266"/>
            <ac:picMk id="24" creationId="{559D6FAB-8E29-6364-5677-88CF5E204194}"/>
          </ac:picMkLst>
        </pc:picChg>
      </pc:sldChg>
      <pc:sldChg chg="addSp delSp modSp add mod">
        <pc:chgData name="Sreekala Menon" userId="99398559bcfb2691" providerId="LiveId" clId="{32822A9E-2A5E-4A69-9A1D-83D2DFCF4087}" dt="2023-05-29T21:45:41.395" v="217" actId="14100"/>
        <pc:sldMkLst>
          <pc:docMk/>
          <pc:sldMk cId="1676961205" sldId="267"/>
        </pc:sldMkLst>
        <pc:spChg chg="del mod">
          <ac:chgData name="Sreekala Menon" userId="99398559bcfb2691" providerId="LiveId" clId="{32822A9E-2A5E-4A69-9A1D-83D2DFCF4087}" dt="2023-05-29T21:24:28.843" v="99" actId="478"/>
          <ac:spMkLst>
            <pc:docMk/>
            <pc:sldMk cId="1676961205" sldId="267"/>
            <ac:spMk id="4" creationId="{91B23B64-B6BC-30D3-3336-AB66B441692A}"/>
          </ac:spMkLst>
        </pc:spChg>
        <pc:picChg chg="add mod">
          <ac:chgData name="Sreekala Menon" userId="99398559bcfb2691" providerId="LiveId" clId="{32822A9E-2A5E-4A69-9A1D-83D2DFCF4087}" dt="2023-05-29T21:45:33.529" v="216" actId="14100"/>
          <ac:picMkLst>
            <pc:docMk/>
            <pc:sldMk cId="1676961205" sldId="267"/>
            <ac:picMk id="3" creationId="{27F8B261-6A51-D645-BBE4-41A07F4A66CD}"/>
          </ac:picMkLst>
        </pc:picChg>
        <pc:picChg chg="add mod">
          <ac:chgData name="Sreekala Menon" userId="99398559bcfb2691" providerId="LiveId" clId="{32822A9E-2A5E-4A69-9A1D-83D2DFCF4087}" dt="2023-05-29T21:45:41.395" v="217" actId="14100"/>
          <ac:picMkLst>
            <pc:docMk/>
            <pc:sldMk cId="1676961205" sldId="267"/>
            <ac:picMk id="6" creationId="{EB6F1134-A01B-53C3-C1D2-ADAA80D96DC7}"/>
          </ac:picMkLst>
        </pc:picChg>
        <pc:picChg chg="del mod">
          <ac:chgData name="Sreekala Menon" userId="99398559bcfb2691" providerId="LiveId" clId="{32822A9E-2A5E-4A69-9A1D-83D2DFCF4087}" dt="2023-05-29T21:24:25.420" v="97" actId="478"/>
          <ac:picMkLst>
            <pc:docMk/>
            <pc:sldMk cId="1676961205" sldId="267"/>
            <ac:picMk id="24" creationId="{559D6FAB-8E29-6364-5677-88CF5E204194}"/>
          </ac:picMkLst>
        </pc:picChg>
      </pc:sldChg>
      <pc:sldChg chg="addSp delSp modSp add mod">
        <pc:chgData name="Sreekala Menon" userId="99398559bcfb2691" providerId="LiveId" clId="{32822A9E-2A5E-4A69-9A1D-83D2DFCF4087}" dt="2023-05-29T21:47:30.908" v="235" actId="1076"/>
        <pc:sldMkLst>
          <pc:docMk/>
          <pc:sldMk cId="2636342790" sldId="268"/>
        </pc:sldMkLst>
        <pc:spChg chg="del mod">
          <ac:chgData name="Sreekala Menon" userId="99398559bcfb2691" providerId="LiveId" clId="{32822A9E-2A5E-4A69-9A1D-83D2DFCF4087}" dt="2023-05-29T21:24:58.744" v="107" actId="478"/>
          <ac:spMkLst>
            <pc:docMk/>
            <pc:sldMk cId="2636342790" sldId="268"/>
            <ac:spMk id="4" creationId="{91B23B64-B6BC-30D3-3336-AB66B441692A}"/>
          </ac:spMkLst>
        </pc:spChg>
        <pc:picChg chg="add mod">
          <ac:chgData name="Sreekala Menon" userId="99398559bcfb2691" providerId="LiveId" clId="{32822A9E-2A5E-4A69-9A1D-83D2DFCF4087}" dt="2023-05-29T21:47:28.901" v="234" actId="14100"/>
          <ac:picMkLst>
            <pc:docMk/>
            <pc:sldMk cId="2636342790" sldId="268"/>
            <ac:picMk id="3" creationId="{D46E534E-CFB5-3D58-5240-04B5EBEA65C0}"/>
          </ac:picMkLst>
        </pc:picChg>
        <pc:picChg chg="add mod">
          <ac:chgData name="Sreekala Menon" userId="99398559bcfb2691" providerId="LiveId" clId="{32822A9E-2A5E-4A69-9A1D-83D2DFCF4087}" dt="2023-05-29T21:47:30.908" v="235" actId="1076"/>
          <ac:picMkLst>
            <pc:docMk/>
            <pc:sldMk cId="2636342790" sldId="268"/>
            <ac:picMk id="6" creationId="{95CCD34D-F4DC-6117-7564-3214E7CBE52D}"/>
          </ac:picMkLst>
        </pc:picChg>
        <pc:picChg chg="del mod">
          <ac:chgData name="Sreekala Menon" userId="99398559bcfb2691" providerId="LiveId" clId="{32822A9E-2A5E-4A69-9A1D-83D2DFCF4087}" dt="2023-05-29T21:24:54.815" v="105" actId="478"/>
          <ac:picMkLst>
            <pc:docMk/>
            <pc:sldMk cId="2636342790" sldId="268"/>
            <ac:picMk id="24" creationId="{559D6FAB-8E29-6364-5677-88CF5E204194}"/>
          </ac:picMkLst>
        </pc:picChg>
      </pc:sldChg>
      <pc:sldChg chg="add del">
        <pc:chgData name="Sreekala Menon" userId="99398559bcfb2691" providerId="LiveId" clId="{32822A9E-2A5E-4A69-9A1D-83D2DFCF4087}" dt="2023-05-29T21:31:30.174" v="125" actId="47"/>
        <pc:sldMkLst>
          <pc:docMk/>
          <pc:sldMk cId="2344507165" sldId="269"/>
        </pc:sldMkLst>
      </pc:sldChg>
      <pc:sldChg chg="add del">
        <pc:chgData name="Sreekala Menon" userId="99398559bcfb2691" providerId="LiveId" clId="{32822A9E-2A5E-4A69-9A1D-83D2DFCF4087}" dt="2023-05-29T21:31:32.578" v="126" actId="47"/>
        <pc:sldMkLst>
          <pc:docMk/>
          <pc:sldMk cId="3361651071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Monday, May 29,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4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Monday, May 29,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79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Monday, May 29,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4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Monday, May 29,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5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Monday, May 29,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Monday, May 29,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11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Monday, May 29,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974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Monday, May 29,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8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Monday, May 29,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74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Monday, May 29,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70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Monday, May 29,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54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Monday, May 29, 2023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960795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9A5BFB-765F-1BD8-812E-7BC6BBC29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026" y="525971"/>
            <a:ext cx="2937753" cy="805680"/>
          </a:xfrm>
        </p:spPr>
        <p:txBody>
          <a:bodyPr anchor="b">
            <a:normAutofit/>
          </a:bodyPr>
          <a:lstStyle/>
          <a:p>
            <a:pPr algn="l"/>
            <a:r>
              <a:rPr lang="en-US" sz="1200" b="1" dirty="0">
                <a:solidFill>
                  <a:schemeClr val="bg1"/>
                </a:solidFill>
              </a:rPr>
              <a:t>By </a:t>
            </a:r>
          </a:p>
          <a:p>
            <a:pPr algn="l"/>
            <a:r>
              <a:rPr lang="en-US" sz="1200" b="1" dirty="0">
                <a:solidFill>
                  <a:schemeClr val="bg1"/>
                </a:solidFill>
              </a:rPr>
              <a:t>Sreekala Menon</a:t>
            </a:r>
          </a:p>
        </p:txBody>
      </p:sp>
      <p:pic>
        <p:nvPicPr>
          <p:cNvPr id="4" name="Picture 3" descr="A picture containing text, poster, screenshot, design">
            <a:extLst>
              <a:ext uri="{FF2B5EF4-FFF2-40B4-BE49-F238E27FC236}">
                <a16:creationId xmlns:a16="http://schemas.microsoft.com/office/drawing/2014/main" id="{0F8FC279-FD6E-7E43-EF91-272263B17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2" y="0"/>
            <a:ext cx="8153398" cy="687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597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FE5099E9-D7BB-EFA0-8951-4EB737237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2903455" cy="6858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DF71D41-1C72-7C83-6F82-2176AF023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3457" y="0"/>
            <a:ext cx="9288543" cy="380875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E2C98B7-BFA6-2192-7FA8-8980FE896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3455" y="4075458"/>
            <a:ext cx="9288543" cy="232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823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FE5099E9-D7BB-EFA0-8951-4EB737237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2903455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8B81CA-C871-01B7-78EC-E8266B971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3456" y="0"/>
            <a:ext cx="9288543" cy="37242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E0F607-CF49-3E69-94FF-3A7D209C7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6562" y="3929062"/>
            <a:ext cx="9215437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029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FE5099E9-D7BB-EFA0-8951-4EB737237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2903455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7E2AC8B-6393-DCF2-19D0-BF33952A3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3456" y="202661"/>
            <a:ext cx="9275975" cy="43797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EA1C2B-8A5D-A10B-7B42-844D18D3B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6025" y="4465468"/>
            <a:ext cx="92759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639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FE5099E9-D7BB-EFA0-8951-4EB737237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2903455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8A34D6-582F-0121-799F-D6B10AA62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3456" y="-266700"/>
            <a:ext cx="9288544" cy="4219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11025C-F35E-50EF-CCDA-B120C07A5B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3456" y="4286250"/>
            <a:ext cx="9288543" cy="234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058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FE5099E9-D7BB-EFA0-8951-4EB737237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2903455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7F8B261-6A51-D645-BBE4-41A07F4A6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3457" y="0"/>
            <a:ext cx="9288543" cy="4267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6F1134-A01B-53C3-C1D2-ADAA80D96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3456" y="4686299"/>
            <a:ext cx="9288543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961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FE5099E9-D7BB-EFA0-8951-4EB737237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2903455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46E534E-CFB5-3D58-5240-04B5EBEA6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3456" y="0"/>
            <a:ext cx="9288544" cy="38100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CCD34D-F4DC-6117-7564-3214E7CBE5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3456" y="4381500"/>
            <a:ext cx="9288543" cy="231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34279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RightStep">
      <a:dk1>
        <a:srgbClr val="000000"/>
      </a:dk1>
      <a:lt1>
        <a:srgbClr val="FFFFFF"/>
      </a:lt1>
      <a:dk2>
        <a:srgbClr val="243341"/>
      </a:dk2>
      <a:lt2>
        <a:srgbClr val="E8E2E7"/>
      </a:lt2>
      <a:accent1>
        <a:srgbClr val="7DAD88"/>
      </a:accent1>
      <a:accent2>
        <a:srgbClr val="6FAC96"/>
      </a:accent2>
      <a:accent3>
        <a:srgbClr val="7DA9AC"/>
      </a:accent3>
      <a:accent4>
        <a:srgbClr val="7B9EBE"/>
      </a:accent4>
      <a:accent5>
        <a:srgbClr val="9399CA"/>
      </a:accent5>
      <a:accent6>
        <a:srgbClr val="8F7BBE"/>
      </a:accent6>
      <a:hlink>
        <a:srgbClr val="AE699F"/>
      </a:hlink>
      <a:folHlink>
        <a:srgbClr val="7F7F7F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3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Nova</vt:lpstr>
      <vt:lpstr>GradientRiseVTI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Sreekala Menon</dc:creator>
  <cp:lastModifiedBy>Sreekala Menon</cp:lastModifiedBy>
  <cp:revision>1</cp:revision>
  <dcterms:created xsi:type="dcterms:W3CDTF">2023-05-23T19:45:44Z</dcterms:created>
  <dcterms:modified xsi:type="dcterms:W3CDTF">2023-05-29T21:47:32Z</dcterms:modified>
</cp:coreProperties>
</file>