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May 23,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0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A5BFB-765F-1BD8-812E-7BC6BBC2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1"/>
            <a:ext cx="2937753" cy="805680"/>
          </a:xfrm>
        </p:spPr>
        <p:txBody>
          <a:bodyPr anchor="b">
            <a:norm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By 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</a:rPr>
              <a:t>Sreekala Menon</a:t>
            </a:r>
          </a:p>
        </p:txBody>
      </p:sp>
      <p:pic>
        <p:nvPicPr>
          <p:cNvPr id="6" name="Picture 5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4B1D1261-3229-2CD5-D1A3-FC2F7140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-3468"/>
            <a:ext cx="8153397" cy="6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12" name="Picture 11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59FC976F-8844-6065-2DDE-8AE21EB2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45" y="0"/>
            <a:ext cx="7341834" cy="64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06EF04-EE5A-BD5E-68E4-7E72AFE2B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0"/>
            <a:ext cx="7584489" cy="59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F75A851-74B4-8287-4536-653EA97D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4" y="0"/>
            <a:ext cx="7669053" cy="5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5" name="Picture 4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5F238F0A-C272-46CE-8B6B-B09A16BD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3" y="0"/>
            <a:ext cx="7705819" cy="64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15B40BD-C282-7151-63EC-7D365EBE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4" y="-1"/>
            <a:ext cx="7474998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3B64-B6BC-30D3-3336-AB66B4416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7510" y="0"/>
            <a:ext cx="7584489" cy="6418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3070F330-32B7-ED21-F287-E25FC1DE17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r="3178"/>
          <a:stretch>
            <a:fillRect/>
          </a:stretch>
        </p:blipFill>
        <p:spPr>
          <a:xfrm>
            <a:off x="0" y="0"/>
            <a:ext cx="4403324" cy="6418263"/>
          </a:xfr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4E2113-C01F-52DE-5A0D-AD37D6505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3" y="-1"/>
            <a:ext cx="6853561" cy="62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06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Sreekala Menon</dc:creator>
  <cp:lastModifiedBy>Sreekala Menon</cp:lastModifiedBy>
  <cp:revision>1</cp:revision>
  <dcterms:created xsi:type="dcterms:W3CDTF">2023-05-23T19:45:44Z</dcterms:created>
  <dcterms:modified xsi:type="dcterms:W3CDTF">2023-05-23T21:41:24Z</dcterms:modified>
</cp:coreProperties>
</file>