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Copy%20of%20employee_data(1).cs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2"/>
          <p:cNvSpPr txBox="1"/>
          <p:nvPr/>
        </p:nvSpPr>
        <p:spPr>
          <a:xfrm>
            <a:off x="2295524" y="3059668"/>
            <a:ext cx="7417593" cy="14249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GB"/>
              <a:t>STUDENT NAME : </a:t>
            </a:r>
            <a:r>
              <a:rPr b="1" dirty="0" lang="en-US"/>
              <a:t>S</a:t>
            </a:r>
            <a:r>
              <a:rPr b="1" dirty="0" lang="en-US"/>
              <a:t>R</a:t>
            </a:r>
            <a:r>
              <a:rPr b="1" dirty="0" lang="en-US"/>
              <a:t>E</a:t>
            </a:r>
            <a:r>
              <a:rPr b="1" dirty="0" lang="en-US"/>
              <a:t>E</a:t>
            </a:r>
            <a:r>
              <a:rPr b="1" dirty="0" lang="en-US"/>
              <a:t> </a:t>
            </a:r>
            <a:r>
              <a:rPr b="1" dirty="0" lang="en-US"/>
              <a:t>RAGHAVENDRAN</a:t>
            </a:r>
            <a:r>
              <a:rPr b="1" dirty="0" lang="en-US"/>
              <a:t>.</a:t>
            </a:r>
            <a:r>
              <a:rPr b="1" dirty="0" lang="en-US"/>
              <a:t>B</a:t>
            </a:r>
            <a:endParaRPr altLang="en-US" lang="zh-CN"/>
          </a:p>
          <a:p>
            <a:pPr algn="l"/>
            <a:r>
              <a:rPr b="1" dirty="0" lang="en-GB"/>
              <a:t>REGISTER NO :3122</a:t>
            </a:r>
            <a:r>
              <a:rPr b="1" dirty="0" lang="en-US"/>
              <a:t>0</a:t>
            </a:r>
            <a:r>
              <a:rPr b="1" dirty="0" lang="en-US"/>
              <a:t>7</a:t>
            </a:r>
            <a:r>
              <a:rPr b="1" dirty="0" lang="en-US"/>
              <a:t>0</a:t>
            </a:r>
            <a:r>
              <a:rPr b="1" dirty="0" lang="en-US"/>
              <a:t>2</a:t>
            </a:r>
            <a:r>
              <a:rPr b="1" dirty="0" lang="en-US"/>
              <a:t>4</a:t>
            </a:r>
            <a:r>
              <a:rPr b="1" dirty="0" lang="en-US"/>
              <a:t>/</a:t>
            </a:r>
            <a:r>
              <a:rPr b="1" dirty="0" lang="en-US"/>
              <a:t>647A52B3065462C9B89430E59ED5ACE1</a:t>
            </a:r>
            <a:endParaRPr altLang="en-US" lang="zh-CN"/>
          </a:p>
          <a:p>
            <a:pPr algn="l"/>
            <a:r>
              <a:rPr b="1" dirty="0" lang="en-GB"/>
              <a:t>DEPARTMENT: 3</a:t>
            </a:r>
            <a:r>
              <a:rPr baseline="30000" b="1" dirty="0" lang="en-GB"/>
              <a:t>rd</a:t>
            </a:r>
            <a:r>
              <a:rPr b="1" dirty="0" lang="en-GB"/>
              <a:t> year B.COM GENERAL </a:t>
            </a:r>
          </a:p>
          <a:p>
            <a:pPr algn="l"/>
            <a:r>
              <a:rPr b="1" dirty="0" lang="en-GB"/>
              <a:t>COLLEGE:AGURCUAND MANMULL JAIN COLLEGE </a:t>
            </a:r>
          </a:p>
          <a:p>
            <a:pPr algn="l"/>
            <a:endParaRPr b="1"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TextBox 1"/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/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 Collect the data which you are going to use it.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there is missing number in </a:t>
            </a:r>
            <a:r>
              <a:rPr dirty="0" lang="en-US" err="1">
                <a:solidFill>
                  <a:schemeClr val="tx1"/>
                </a:solidFill>
              </a:rPr>
              <a:t>seIected</a:t>
            </a:r>
            <a:r>
              <a:rPr dirty="0" lang="en-US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9" name="TextBox 2"/>
          <p:cNvSpPr txBox="1"/>
          <p:nvPr/>
        </p:nvSpPr>
        <p:spPr>
          <a:xfrm>
            <a:off x="8987480" y="10150343"/>
            <a:ext cx="2518338" cy="920698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dirty="0" lang="en-US"/>
              <a:t>Enter business until in rows, performance level in columns, put gender in
 Filters and remove the blank in the filter.
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Slicer option is used to know what type of employee are working in the Organizations When click on  any type it generated in the pivot table too.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Create the graph using the pivot table in that you have trend line show which </a:t>
            </a:r>
          </a:p>
          <a:p>
            <a:r>
              <a:rPr dirty="0" lang="en-US"/>
              <a:t>Higher whether Very high, High,Med,Low.
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analysis to find performance of employees 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7"/>
          <p:cNvSpPr txBox="1"/>
          <p:nvPr/>
        </p:nvSpPr>
        <p:spPr>
          <a:xfrm>
            <a:off x="755332" y="1297289"/>
            <a:ext cx="8598218" cy="4522486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TextBox 2"/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/>
          <a:noFill/>
        </p:spPr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/>
              <a:t> In this analysis know how we have develop our  employee.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/>
              <a:t>How the performance rating plays an important role in a </a:t>
            </a:r>
            <a:r>
              <a:rPr dirty="0" lang="en-US" err="1"/>
              <a:t>organisation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lang="en-US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dirty="0" lang="en-US" err="1"/>
              <a:t>them.Effective</a:t>
            </a:r>
            <a:r>
              <a:rPr dirty="0" lang="en-US"/>
              <a:t> or not. This performance helps us to growth </a:t>
            </a:r>
            <a:r>
              <a:rPr dirty="0" lang="en-US" err="1"/>
              <a:t>ourEconomy</a:t>
            </a:r>
            <a:r>
              <a:rPr dirty="0" lang="en-US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71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6017" y="1695449"/>
            <a:ext cx="9068507" cy="4962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lang="en-US"/>
              <a:t>Conditional formatting: it’s </a:t>
            </a:r>
            <a:r>
              <a:rPr dirty="0" lang="en-US" err="1"/>
              <a:t>ueed</a:t>
            </a:r>
            <a:r>
              <a:rPr dirty="0" lang="en-US"/>
              <a:t> find the missing value</a:t>
            </a:r>
          </a:p>
          <a:p>
            <a:endParaRPr dirty="0" lang="en-US"/>
          </a:p>
          <a:p>
            <a:r>
              <a:rPr dirty="0" lang="en-US"/>
              <a:t>Sort &amp;filter:  It is used remove missing value and to fill it.</a:t>
            </a:r>
          </a:p>
          <a:p>
            <a:endParaRPr dirty="0" lang="en-US"/>
          </a:p>
          <a:p>
            <a:r>
              <a:rPr dirty="0" lang="en-US"/>
              <a:t>IPS: This formula is used for multiple condition</a:t>
            </a:r>
          </a:p>
          <a:p>
            <a:r>
              <a:rPr dirty="0" lang="en-US"/>
              <a:t>And to rate the employee performance through this formula</a:t>
            </a:r>
          </a:p>
          <a:p>
            <a:endParaRPr dirty="0" lang="en-US"/>
          </a:p>
          <a:p>
            <a:r>
              <a:rPr dirty="0" lang="en-US"/>
              <a:t>Pivot table: It is used to summarize  what we have done.</a:t>
            </a:r>
          </a:p>
          <a:p>
            <a:endParaRPr dirty="0" lang="en-US"/>
          </a:p>
          <a:p>
            <a:r>
              <a:rPr dirty="0" lang="en-US"/>
              <a:t>Graph: This  is used for visual</a:t>
            </a:r>
          </a:p>
          <a:p>
            <a:r>
              <a:rPr dirty="0" lang="en-US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416320"/>
          </a:xfrm>
          <a:prstGeom prst="rect"/>
          <a:solidFill>
            <a:schemeClr val="tx2"/>
          </a:solidFill>
        </p:spPr>
        <p:txBody>
          <a:bodyPr rtlCol="0" wrap="square">
            <a:spAutoFit/>
          </a:bodyPr>
          <a:p>
            <a:pPr algn="l"/>
            <a:r>
              <a:rPr dirty="0" lang="en-US"/>
              <a:t>Employee=kaggle</a:t>
            </a:r>
          </a:p>
          <a:p>
            <a:pPr algn="l"/>
            <a:r>
              <a:rPr dirty="0" lang="en-US"/>
              <a:t>26 features </a:t>
            </a:r>
          </a:p>
          <a:p>
            <a:pPr algn="l"/>
            <a:r>
              <a:rPr dirty="0" lang="en-US"/>
              <a:t>9 features</a:t>
            </a:r>
          </a:p>
          <a:p>
            <a:pPr algn="l"/>
            <a:r>
              <a:rPr dirty="0" lang="en-US"/>
              <a:t>Employ Id  : Number</a:t>
            </a:r>
          </a:p>
          <a:p>
            <a:pPr algn="l"/>
            <a:r>
              <a:rPr dirty="0" lang="en-US"/>
              <a:t>Name: Text </a:t>
            </a:r>
          </a:p>
          <a:p>
            <a:pPr algn="l"/>
            <a:r>
              <a:rPr dirty="0" lang="en-US"/>
              <a:t>Business unit: Text</a:t>
            </a:r>
          </a:p>
          <a:p>
            <a:pPr algn="l"/>
            <a:r>
              <a:rPr dirty="0" lang="en-US"/>
              <a:t>Employee type: full time, contract, part time</a:t>
            </a:r>
          </a:p>
          <a:p>
            <a:pPr algn="l"/>
            <a:r>
              <a:rPr dirty="0" lang="en-US"/>
              <a:t>Performance level: Very high, High,Med,Low</a:t>
            </a:r>
          </a:p>
          <a:p>
            <a:pPr algn="l"/>
            <a:r>
              <a:rPr dirty="0" lang="en-US"/>
              <a:t>Gender: male, female</a:t>
            </a:r>
          </a:p>
          <a:p>
            <a:pPr algn="l"/>
            <a:endParaRPr dirty="0" lang="en-US"/>
          </a:p>
          <a:p>
            <a:pPr algn="l"/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N.gokula Krishnan</cp:lastModifiedBy>
  <dcterms:created xsi:type="dcterms:W3CDTF">2024-03-29T04:07:22Z</dcterms:created>
  <dcterms:modified xsi:type="dcterms:W3CDTF">2024-09-10T08:32:44Z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54fe085ef0d642a1b67fa8433ae90a70</vt:lpwstr>
  </property>
</Properties>
</file>