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>
        <p:scale>
          <a:sx n="83" d="100"/>
          <a:sy n="83" d="100"/>
        </p:scale>
        <p:origin x="46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8BFE-9129-6BCF-D51A-490915B3B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31B5F-59EA-2447-0197-CA2847199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E3D-E25D-17AE-AAF5-88B72A83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E034-E5F5-4F8B-B490-927274113A61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458A2-89D2-8CD8-E9C5-9BB8986F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8618A-3191-BFFE-E85B-381409F7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2B214-430B-41B0-A166-C74E829EA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15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325B-AAD6-FBD7-6B7B-A154C38C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999B8-E6BE-03C7-9CDB-9E8D2C541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AEF93-87CF-F637-801C-E3E681A5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E034-E5F5-4F8B-B490-927274113A61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3DDE-4471-1346-385B-C3E5341F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EEED9-0D79-F5A9-9406-0B1F31F7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2B214-430B-41B0-A166-C74E829EA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86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7270F-B3B9-BD5A-E24E-BD4DA3FD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819A6-FE7A-6AF9-FD5D-BF94B6169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74F4-21DC-F743-83F7-DFDB6C68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E034-E5F5-4F8B-B490-927274113A61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F97C1-6A48-735D-D9EF-1E980C59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605D5-3561-F51E-1DBF-98D9AF63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2B214-430B-41B0-A166-C74E829EA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04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39C4-748E-4B9B-5C2A-CE9319D2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3390-3C98-7BA0-4413-5EA544389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B2D4-5A31-4350-F682-C90BCCD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E034-E5F5-4F8B-B490-927274113A61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989F1-9C15-4DE8-BA01-E42D22DF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DCCB1-418C-66EE-2F56-2220FEC4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2B214-430B-41B0-A166-C74E829EA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45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7537-C2C8-1E9D-9DD4-53030414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9C8E7-5B0B-674D-C2F5-A979C668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D7774-0433-D50F-933C-D8EA93EB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E034-E5F5-4F8B-B490-927274113A61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75578-9327-212B-6749-096386CB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AE242-41EE-CE56-A988-F7BFBD63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2B214-430B-41B0-A166-C74E829EA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31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108D-5125-DC49-E820-30E8CE48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0596-1118-2E0D-AFF9-E2AEFCFA8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3D414-92E4-28BC-6148-D1FAA419E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AD5B4-BA9F-ECA1-3951-839BDCEB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E034-E5F5-4F8B-B490-927274113A61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32AAA-A6AB-9E0A-4ABD-B887DFCB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41615-E10B-BB64-18DB-2B9BF4A1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2B214-430B-41B0-A166-C74E829EA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45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66E8-B225-2DAE-1C8B-CBDB91F2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5842-8E70-A08B-0CEE-3621DA15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D6508-AA72-5B51-16BC-9C90678C2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9EF03-BA0D-379E-9292-E8CBCAFE7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50896-78CD-FC92-C01F-0CA443BA9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3EBE5-9F03-551E-0F93-15A6C125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E034-E5F5-4F8B-B490-927274113A61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C25FB-A0B6-62E0-E448-FF57B83B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99488-F9B5-4D49-C707-CBA6446A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2B214-430B-41B0-A166-C74E829EA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E8B1-A6CC-EFD2-4548-B6B9857F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B1354-5D25-E034-DE4D-C77AEC7F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E034-E5F5-4F8B-B490-927274113A61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1041C-55DA-9C3D-39E9-490CB8B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57684-F26D-B440-4A95-A66801EA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2B214-430B-41B0-A166-C74E829EA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2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58A79-54BF-736B-C383-62C2FBFD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E034-E5F5-4F8B-B490-927274113A61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0EC5F-1CC7-033B-BE6D-2C59D1BD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81579-FB9D-3EFF-1EAA-EA124EF8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2B214-430B-41B0-A166-C74E829EA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0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32EF-203F-43B9-B46C-68A030D5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86F7-1C62-65C7-8DA1-2E6DDAE0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37F66-D120-9192-E9E1-D635C2631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A8E36-54E5-3C5E-60D8-5BFCB457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E034-E5F5-4F8B-B490-927274113A61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F4379-A372-FA51-4D82-E801340A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F4EEE-EA17-5EDE-5E1D-AE5960DD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2B214-430B-41B0-A166-C74E829EA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9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953D-C343-2F6A-40ED-671DD7C5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38BFD-EF28-0174-A0F7-73440E6A5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72245-AE7A-A143-B220-291D994AC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4970F-4648-F8D7-9F2E-FF1F3464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E034-E5F5-4F8B-B490-927274113A61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97FA9-7BFA-E617-A311-11C2384E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2C791-C462-850E-39FB-F9B02EB9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2B214-430B-41B0-A166-C74E829EA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21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5A67B-C29C-204C-D2AE-391847B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A8BBF-6D57-C4ED-0EFE-18CE177D1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5C65F-6E49-D994-9070-FE77EBAFD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6E034-E5F5-4F8B-B490-927274113A61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7629F-B9F4-0DE6-014D-647E23E54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81B29-B4F2-172F-EF31-53FC0DDED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2B214-430B-41B0-A166-C74E829EA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68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5E5CB0-A841-9E0B-D314-DD89DF613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400"/>
            <a:ext cx="12192000" cy="69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6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CA3DE-A691-71F0-4658-120087E84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853"/>
            <a:ext cx="12171000" cy="686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7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F40A38-8F89-4558-4800-684BF66C2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0116"/>
            <a:ext cx="12174071" cy="686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8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30F035-B4F2-A13F-20E0-753DF59E6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853"/>
            <a:ext cx="12192000" cy="688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4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BF4C03-3A07-D502-6D94-968DFBA9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742"/>
            <a:ext cx="12160623" cy="68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8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0011C4-F2C7-E1FD-26DD-2FF08FA06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4"/>
            <a:ext cx="12192000" cy="683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2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7AE3B-7CA8-6E89-4412-0D9AD28B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72"/>
            <a:ext cx="12192000" cy="686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9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A97778-0958-7F92-3EEA-FDD777113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498"/>
            <a:ext cx="12201788" cy="685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2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7F3AE7-5599-686E-2047-691BB9A82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242"/>
            <a:ext cx="12192000" cy="69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9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6AB70D-A338-8B69-C29A-756449F4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3"/>
            <a:ext cx="12212410" cy="684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0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Bhavesh Sree Sai</dc:creator>
  <cp:lastModifiedBy>Bhavesh Sree Sai</cp:lastModifiedBy>
  <cp:revision>1</cp:revision>
  <dcterms:created xsi:type="dcterms:W3CDTF">2024-01-10T06:46:56Z</dcterms:created>
  <dcterms:modified xsi:type="dcterms:W3CDTF">2024-01-10T06:47:59Z</dcterms:modified>
</cp:coreProperties>
</file>