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1" r:id="rId5"/>
    <p:sldId id="259"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86" d="100"/>
          <a:sy n="86" d="100"/>
        </p:scale>
        <p:origin x="33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A8CC6-263A-8E7B-DA95-06FAE8C3CF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75CEFB4-12A1-619F-5003-D3205F1A1B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BA39AB9-CEEF-DC01-4FA3-21D130FA80B5}"/>
              </a:ext>
            </a:extLst>
          </p:cNvPr>
          <p:cNvSpPr>
            <a:spLocks noGrp="1"/>
          </p:cNvSpPr>
          <p:nvPr>
            <p:ph type="dt" sz="half" idx="10"/>
          </p:nvPr>
        </p:nvSpPr>
        <p:spPr/>
        <p:txBody>
          <a:bodyPr/>
          <a:lstStyle/>
          <a:p>
            <a:fld id="{E75632ED-397C-4444-B3AD-43BF42E7D7FD}" type="datetimeFigureOut">
              <a:rPr lang="en-IN" smtClean="0"/>
              <a:t>27-05-2022</a:t>
            </a:fld>
            <a:endParaRPr lang="en-IN"/>
          </a:p>
        </p:txBody>
      </p:sp>
      <p:sp>
        <p:nvSpPr>
          <p:cNvPr id="5" name="Footer Placeholder 4">
            <a:extLst>
              <a:ext uri="{FF2B5EF4-FFF2-40B4-BE49-F238E27FC236}">
                <a16:creationId xmlns:a16="http://schemas.microsoft.com/office/drawing/2014/main" id="{6BC68168-3279-8F60-5008-BC42442B1D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48949F-3795-A1CB-2BB9-2177955F22EB}"/>
              </a:ext>
            </a:extLst>
          </p:cNvPr>
          <p:cNvSpPr>
            <a:spLocks noGrp="1"/>
          </p:cNvSpPr>
          <p:nvPr>
            <p:ph type="sldNum" sz="quarter" idx="12"/>
          </p:nvPr>
        </p:nvSpPr>
        <p:spPr/>
        <p:txBody>
          <a:bodyPr/>
          <a:lstStyle/>
          <a:p>
            <a:fld id="{F44AB0FC-93F3-4BD2-93CE-132898DE6630}" type="slidenum">
              <a:rPr lang="en-IN" smtClean="0"/>
              <a:t>‹#›</a:t>
            </a:fld>
            <a:endParaRPr lang="en-IN"/>
          </a:p>
        </p:txBody>
      </p:sp>
    </p:spTree>
    <p:extLst>
      <p:ext uri="{BB962C8B-B14F-4D97-AF65-F5344CB8AC3E}">
        <p14:creationId xmlns:p14="http://schemas.microsoft.com/office/powerpoint/2010/main" val="1549313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B4A5C-B339-5F91-BD9F-9F593D62D28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BB99CA6-DF87-79F2-BB4D-55524EB1421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FEF131-FD5E-B73A-8C9B-24BADBEECD1B}"/>
              </a:ext>
            </a:extLst>
          </p:cNvPr>
          <p:cNvSpPr>
            <a:spLocks noGrp="1"/>
          </p:cNvSpPr>
          <p:nvPr>
            <p:ph type="dt" sz="half" idx="10"/>
          </p:nvPr>
        </p:nvSpPr>
        <p:spPr/>
        <p:txBody>
          <a:bodyPr/>
          <a:lstStyle/>
          <a:p>
            <a:fld id="{E75632ED-397C-4444-B3AD-43BF42E7D7FD}" type="datetimeFigureOut">
              <a:rPr lang="en-IN" smtClean="0"/>
              <a:t>27-05-2022</a:t>
            </a:fld>
            <a:endParaRPr lang="en-IN"/>
          </a:p>
        </p:txBody>
      </p:sp>
      <p:sp>
        <p:nvSpPr>
          <p:cNvPr id="5" name="Footer Placeholder 4">
            <a:extLst>
              <a:ext uri="{FF2B5EF4-FFF2-40B4-BE49-F238E27FC236}">
                <a16:creationId xmlns:a16="http://schemas.microsoft.com/office/drawing/2014/main" id="{0E99E4BD-B704-A4E1-7551-CE50ED92A8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3FD751-F320-3440-32E1-F56BD3382366}"/>
              </a:ext>
            </a:extLst>
          </p:cNvPr>
          <p:cNvSpPr>
            <a:spLocks noGrp="1"/>
          </p:cNvSpPr>
          <p:nvPr>
            <p:ph type="sldNum" sz="quarter" idx="12"/>
          </p:nvPr>
        </p:nvSpPr>
        <p:spPr/>
        <p:txBody>
          <a:bodyPr/>
          <a:lstStyle/>
          <a:p>
            <a:fld id="{F44AB0FC-93F3-4BD2-93CE-132898DE6630}" type="slidenum">
              <a:rPr lang="en-IN" smtClean="0"/>
              <a:t>‹#›</a:t>
            </a:fld>
            <a:endParaRPr lang="en-IN"/>
          </a:p>
        </p:txBody>
      </p:sp>
    </p:spTree>
    <p:extLst>
      <p:ext uri="{BB962C8B-B14F-4D97-AF65-F5344CB8AC3E}">
        <p14:creationId xmlns:p14="http://schemas.microsoft.com/office/powerpoint/2010/main" val="3473007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A764B1-B9D3-C1A8-E783-3568CC4F338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60E109B-678D-4BBC-CC89-3F4BD04B0C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7B6165-47BD-1B87-BC25-1980CE458D50}"/>
              </a:ext>
            </a:extLst>
          </p:cNvPr>
          <p:cNvSpPr>
            <a:spLocks noGrp="1"/>
          </p:cNvSpPr>
          <p:nvPr>
            <p:ph type="dt" sz="half" idx="10"/>
          </p:nvPr>
        </p:nvSpPr>
        <p:spPr/>
        <p:txBody>
          <a:bodyPr/>
          <a:lstStyle/>
          <a:p>
            <a:fld id="{E75632ED-397C-4444-B3AD-43BF42E7D7FD}" type="datetimeFigureOut">
              <a:rPr lang="en-IN" smtClean="0"/>
              <a:t>27-05-2022</a:t>
            </a:fld>
            <a:endParaRPr lang="en-IN"/>
          </a:p>
        </p:txBody>
      </p:sp>
      <p:sp>
        <p:nvSpPr>
          <p:cNvPr id="5" name="Footer Placeholder 4">
            <a:extLst>
              <a:ext uri="{FF2B5EF4-FFF2-40B4-BE49-F238E27FC236}">
                <a16:creationId xmlns:a16="http://schemas.microsoft.com/office/drawing/2014/main" id="{ACA0B9D6-5AE6-FA2A-41C7-08D9573250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E9839B-884C-A8E3-4AA0-3F9B53703C59}"/>
              </a:ext>
            </a:extLst>
          </p:cNvPr>
          <p:cNvSpPr>
            <a:spLocks noGrp="1"/>
          </p:cNvSpPr>
          <p:nvPr>
            <p:ph type="sldNum" sz="quarter" idx="12"/>
          </p:nvPr>
        </p:nvSpPr>
        <p:spPr/>
        <p:txBody>
          <a:bodyPr/>
          <a:lstStyle/>
          <a:p>
            <a:fld id="{F44AB0FC-93F3-4BD2-93CE-132898DE6630}" type="slidenum">
              <a:rPr lang="en-IN" smtClean="0"/>
              <a:t>‹#›</a:t>
            </a:fld>
            <a:endParaRPr lang="en-IN"/>
          </a:p>
        </p:txBody>
      </p:sp>
    </p:spTree>
    <p:extLst>
      <p:ext uri="{BB962C8B-B14F-4D97-AF65-F5344CB8AC3E}">
        <p14:creationId xmlns:p14="http://schemas.microsoft.com/office/powerpoint/2010/main" val="561895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E2D50-2662-67E6-6BDE-9D55FC1B771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B55C4D0-BBD9-2C19-F55C-9EFAF3A242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508C89-84BD-5CD4-B2C4-09D3455230F7}"/>
              </a:ext>
            </a:extLst>
          </p:cNvPr>
          <p:cNvSpPr>
            <a:spLocks noGrp="1"/>
          </p:cNvSpPr>
          <p:nvPr>
            <p:ph type="dt" sz="half" idx="10"/>
          </p:nvPr>
        </p:nvSpPr>
        <p:spPr/>
        <p:txBody>
          <a:bodyPr/>
          <a:lstStyle/>
          <a:p>
            <a:fld id="{E75632ED-397C-4444-B3AD-43BF42E7D7FD}" type="datetimeFigureOut">
              <a:rPr lang="en-IN" smtClean="0"/>
              <a:t>27-05-2022</a:t>
            </a:fld>
            <a:endParaRPr lang="en-IN"/>
          </a:p>
        </p:txBody>
      </p:sp>
      <p:sp>
        <p:nvSpPr>
          <p:cNvPr id="5" name="Footer Placeholder 4">
            <a:extLst>
              <a:ext uri="{FF2B5EF4-FFF2-40B4-BE49-F238E27FC236}">
                <a16:creationId xmlns:a16="http://schemas.microsoft.com/office/drawing/2014/main" id="{D846E646-2350-C5A3-1C0F-C7CBEFB12B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C95CE5-7B5E-FAA2-389F-C71A4B47EEAA}"/>
              </a:ext>
            </a:extLst>
          </p:cNvPr>
          <p:cNvSpPr>
            <a:spLocks noGrp="1"/>
          </p:cNvSpPr>
          <p:nvPr>
            <p:ph type="sldNum" sz="quarter" idx="12"/>
          </p:nvPr>
        </p:nvSpPr>
        <p:spPr/>
        <p:txBody>
          <a:bodyPr/>
          <a:lstStyle/>
          <a:p>
            <a:fld id="{F44AB0FC-93F3-4BD2-93CE-132898DE6630}" type="slidenum">
              <a:rPr lang="en-IN" smtClean="0"/>
              <a:t>‹#›</a:t>
            </a:fld>
            <a:endParaRPr lang="en-IN"/>
          </a:p>
        </p:txBody>
      </p:sp>
    </p:spTree>
    <p:extLst>
      <p:ext uri="{BB962C8B-B14F-4D97-AF65-F5344CB8AC3E}">
        <p14:creationId xmlns:p14="http://schemas.microsoft.com/office/powerpoint/2010/main" val="1250396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6A6BD-36A1-0BEE-EFC2-C1F2B17823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52050FB-A15D-EB82-96BC-393D4F1985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CEFBEE-22A7-FE84-F588-A3F3040D2558}"/>
              </a:ext>
            </a:extLst>
          </p:cNvPr>
          <p:cNvSpPr>
            <a:spLocks noGrp="1"/>
          </p:cNvSpPr>
          <p:nvPr>
            <p:ph type="dt" sz="half" idx="10"/>
          </p:nvPr>
        </p:nvSpPr>
        <p:spPr/>
        <p:txBody>
          <a:bodyPr/>
          <a:lstStyle/>
          <a:p>
            <a:fld id="{E75632ED-397C-4444-B3AD-43BF42E7D7FD}" type="datetimeFigureOut">
              <a:rPr lang="en-IN" smtClean="0"/>
              <a:t>27-05-2022</a:t>
            </a:fld>
            <a:endParaRPr lang="en-IN"/>
          </a:p>
        </p:txBody>
      </p:sp>
      <p:sp>
        <p:nvSpPr>
          <p:cNvPr id="5" name="Footer Placeholder 4">
            <a:extLst>
              <a:ext uri="{FF2B5EF4-FFF2-40B4-BE49-F238E27FC236}">
                <a16:creationId xmlns:a16="http://schemas.microsoft.com/office/drawing/2014/main" id="{FE1743B6-D2C6-328F-047E-75646C4D52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04ED11-BF1C-7AFC-2150-19AC474A6AF2}"/>
              </a:ext>
            </a:extLst>
          </p:cNvPr>
          <p:cNvSpPr>
            <a:spLocks noGrp="1"/>
          </p:cNvSpPr>
          <p:nvPr>
            <p:ph type="sldNum" sz="quarter" idx="12"/>
          </p:nvPr>
        </p:nvSpPr>
        <p:spPr/>
        <p:txBody>
          <a:bodyPr/>
          <a:lstStyle/>
          <a:p>
            <a:fld id="{F44AB0FC-93F3-4BD2-93CE-132898DE6630}" type="slidenum">
              <a:rPr lang="en-IN" smtClean="0"/>
              <a:t>‹#›</a:t>
            </a:fld>
            <a:endParaRPr lang="en-IN"/>
          </a:p>
        </p:txBody>
      </p:sp>
    </p:spTree>
    <p:extLst>
      <p:ext uri="{BB962C8B-B14F-4D97-AF65-F5344CB8AC3E}">
        <p14:creationId xmlns:p14="http://schemas.microsoft.com/office/powerpoint/2010/main" val="1591321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CA384-C9F8-C2F1-81A3-C5463FE42D9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5411F7A-18DC-8C21-1E28-9E04A56190B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D979C2B-4DD3-F934-671E-ABD3861ADA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4FE43AA-9CA1-C702-8A55-1E532A17268F}"/>
              </a:ext>
            </a:extLst>
          </p:cNvPr>
          <p:cNvSpPr>
            <a:spLocks noGrp="1"/>
          </p:cNvSpPr>
          <p:nvPr>
            <p:ph type="dt" sz="half" idx="10"/>
          </p:nvPr>
        </p:nvSpPr>
        <p:spPr/>
        <p:txBody>
          <a:bodyPr/>
          <a:lstStyle/>
          <a:p>
            <a:fld id="{E75632ED-397C-4444-B3AD-43BF42E7D7FD}" type="datetimeFigureOut">
              <a:rPr lang="en-IN" smtClean="0"/>
              <a:t>27-05-2022</a:t>
            </a:fld>
            <a:endParaRPr lang="en-IN"/>
          </a:p>
        </p:txBody>
      </p:sp>
      <p:sp>
        <p:nvSpPr>
          <p:cNvPr id="6" name="Footer Placeholder 5">
            <a:extLst>
              <a:ext uri="{FF2B5EF4-FFF2-40B4-BE49-F238E27FC236}">
                <a16:creationId xmlns:a16="http://schemas.microsoft.com/office/drawing/2014/main" id="{0CCF4C9F-133E-3D37-C1B5-0331AB95ED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E032511-8C3A-BDD0-2D82-FAB471D0B222}"/>
              </a:ext>
            </a:extLst>
          </p:cNvPr>
          <p:cNvSpPr>
            <a:spLocks noGrp="1"/>
          </p:cNvSpPr>
          <p:nvPr>
            <p:ph type="sldNum" sz="quarter" idx="12"/>
          </p:nvPr>
        </p:nvSpPr>
        <p:spPr/>
        <p:txBody>
          <a:bodyPr/>
          <a:lstStyle/>
          <a:p>
            <a:fld id="{F44AB0FC-93F3-4BD2-93CE-132898DE6630}" type="slidenum">
              <a:rPr lang="en-IN" smtClean="0"/>
              <a:t>‹#›</a:t>
            </a:fld>
            <a:endParaRPr lang="en-IN"/>
          </a:p>
        </p:txBody>
      </p:sp>
    </p:spTree>
    <p:extLst>
      <p:ext uri="{BB962C8B-B14F-4D97-AF65-F5344CB8AC3E}">
        <p14:creationId xmlns:p14="http://schemas.microsoft.com/office/powerpoint/2010/main" val="4106367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E3AB6-6633-D764-65FA-0071D3EA411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A64A954-4971-EE37-EA14-608E39C68F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91B7C1-C029-91F4-16F4-5F01042552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378CEBD-5F6E-ACB4-9F11-2669DC9146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98C05F-81B9-D749-1B39-93FE94CA15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A4B3C22-DF93-B0D3-3674-DB4FDCDA647F}"/>
              </a:ext>
            </a:extLst>
          </p:cNvPr>
          <p:cNvSpPr>
            <a:spLocks noGrp="1"/>
          </p:cNvSpPr>
          <p:nvPr>
            <p:ph type="dt" sz="half" idx="10"/>
          </p:nvPr>
        </p:nvSpPr>
        <p:spPr/>
        <p:txBody>
          <a:bodyPr/>
          <a:lstStyle/>
          <a:p>
            <a:fld id="{E75632ED-397C-4444-B3AD-43BF42E7D7FD}" type="datetimeFigureOut">
              <a:rPr lang="en-IN" smtClean="0"/>
              <a:t>27-05-2022</a:t>
            </a:fld>
            <a:endParaRPr lang="en-IN"/>
          </a:p>
        </p:txBody>
      </p:sp>
      <p:sp>
        <p:nvSpPr>
          <p:cNvPr id="8" name="Footer Placeholder 7">
            <a:extLst>
              <a:ext uri="{FF2B5EF4-FFF2-40B4-BE49-F238E27FC236}">
                <a16:creationId xmlns:a16="http://schemas.microsoft.com/office/drawing/2014/main" id="{04394DE4-53F8-BE3F-C3FD-6EBEE1F9E97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7015EDA-444B-AF84-33C1-317AB3A6F6CA}"/>
              </a:ext>
            </a:extLst>
          </p:cNvPr>
          <p:cNvSpPr>
            <a:spLocks noGrp="1"/>
          </p:cNvSpPr>
          <p:nvPr>
            <p:ph type="sldNum" sz="quarter" idx="12"/>
          </p:nvPr>
        </p:nvSpPr>
        <p:spPr/>
        <p:txBody>
          <a:bodyPr/>
          <a:lstStyle/>
          <a:p>
            <a:fld id="{F44AB0FC-93F3-4BD2-93CE-132898DE6630}" type="slidenum">
              <a:rPr lang="en-IN" smtClean="0"/>
              <a:t>‹#›</a:t>
            </a:fld>
            <a:endParaRPr lang="en-IN"/>
          </a:p>
        </p:txBody>
      </p:sp>
    </p:spTree>
    <p:extLst>
      <p:ext uri="{BB962C8B-B14F-4D97-AF65-F5344CB8AC3E}">
        <p14:creationId xmlns:p14="http://schemas.microsoft.com/office/powerpoint/2010/main" val="1445904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BF6FD-17F6-9A72-3F0D-3729C56396E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5F925A7-1F95-1BFF-BA3E-9F0E8BD811C1}"/>
              </a:ext>
            </a:extLst>
          </p:cNvPr>
          <p:cNvSpPr>
            <a:spLocks noGrp="1"/>
          </p:cNvSpPr>
          <p:nvPr>
            <p:ph type="dt" sz="half" idx="10"/>
          </p:nvPr>
        </p:nvSpPr>
        <p:spPr/>
        <p:txBody>
          <a:bodyPr/>
          <a:lstStyle/>
          <a:p>
            <a:fld id="{E75632ED-397C-4444-B3AD-43BF42E7D7FD}" type="datetimeFigureOut">
              <a:rPr lang="en-IN" smtClean="0"/>
              <a:t>27-05-2022</a:t>
            </a:fld>
            <a:endParaRPr lang="en-IN"/>
          </a:p>
        </p:txBody>
      </p:sp>
      <p:sp>
        <p:nvSpPr>
          <p:cNvPr id="4" name="Footer Placeholder 3">
            <a:extLst>
              <a:ext uri="{FF2B5EF4-FFF2-40B4-BE49-F238E27FC236}">
                <a16:creationId xmlns:a16="http://schemas.microsoft.com/office/drawing/2014/main" id="{7B0B9FC1-E8D5-9486-1DF4-BAB3D83A27F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BB4B5EF-94E4-DFF6-76DD-91DB1A04E94D}"/>
              </a:ext>
            </a:extLst>
          </p:cNvPr>
          <p:cNvSpPr>
            <a:spLocks noGrp="1"/>
          </p:cNvSpPr>
          <p:nvPr>
            <p:ph type="sldNum" sz="quarter" idx="12"/>
          </p:nvPr>
        </p:nvSpPr>
        <p:spPr/>
        <p:txBody>
          <a:bodyPr/>
          <a:lstStyle/>
          <a:p>
            <a:fld id="{F44AB0FC-93F3-4BD2-93CE-132898DE6630}" type="slidenum">
              <a:rPr lang="en-IN" smtClean="0"/>
              <a:t>‹#›</a:t>
            </a:fld>
            <a:endParaRPr lang="en-IN"/>
          </a:p>
        </p:txBody>
      </p:sp>
    </p:spTree>
    <p:extLst>
      <p:ext uri="{BB962C8B-B14F-4D97-AF65-F5344CB8AC3E}">
        <p14:creationId xmlns:p14="http://schemas.microsoft.com/office/powerpoint/2010/main" val="2133908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6BDC67-2A20-8B1F-AA4A-D292BB3ECBE8}"/>
              </a:ext>
            </a:extLst>
          </p:cNvPr>
          <p:cNvSpPr>
            <a:spLocks noGrp="1"/>
          </p:cNvSpPr>
          <p:nvPr>
            <p:ph type="dt" sz="half" idx="10"/>
          </p:nvPr>
        </p:nvSpPr>
        <p:spPr/>
        <p:txBody>
          <a:bodyPr/>
          <a:lstStyle/>
          <a:p>
            <a:fld id="{E75632ED-397C-4444-B3AD-43BF42E7D7FD}" type="datetimeFigureOut">
              <a:rPr lang="en-IN" smtClean="0"/>
              <a:t>27-05-2022</a:t>
            </a:fld>
            <a:endParaRPr lang="en-IN"/>
          </a:p>
        </p:txBody>
      </p:sp>
      <p:sp>
        <p:nvSpPr>
          <p:cNvPr id="3" name="Footer Placeholder 2">
            <a:extLst>
              <a:ext uri="{FF2B5EF4-FFF2-40B4-BE49-F238E27FC236}">
                <a16:creationId xmlns:a16="http://schemas.microsoft.com/office/drawing/2014/main" id="{DAA132DD-A8C0-0352-16F6-42B08D6B934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9104EAE-2DC3-FBDD-9151-BBE2343E8612}"/>
              </a:ext>
            </a:extLst>
          </p:cNvPr>
          <p:cNvSpPr>
            <a:spLocks noGrp="1"/>
          </p:cNvSpPr>
          <p:nvPr>
            <p:ph type="sldNum" sz="quarter" idx="12"/>
          </p:nvPr>
        </p:nvSpPr>
        <p:spPr/>
        <p:txBody>
          <a:bodyPr/>
          <a:lstStyle/>
          <a:p>
            <a:fld id="{F44AB0FC-93F3-4BD2-93CE-132898DE6630}" type="slidenum">
              <a:rPr lang="en-IN" smtClean="0"/>
              <a:t>‹#›</a:t>
            </a:fld>
            <a:endParaRPr lang="en-IN"/>
          </a:p>
        </p:txBody>
      </p:sp>
    </p:spTree>
    <p:extLst>
      <p:ext uri="{BB962C8B-B14F-4D97-AF65-F5344CB8AC3E}">
        <p14:creationId xmlns:p14="http://schemas.microsoft.com/office/powerpoint/2010/main" val="2777283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80DB4-CF79-A9D9-96B8-07511C8DD5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B7E0A06-7EE2-9A89-AE16-052D88421B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9F42DAD-E076-37CB-A4C1-B70395F829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CEF1E5-5C38-A5DE-1E02-07DCB05C3BEA}"/>
              </a:ext>
            </a:extLst>
          </p:cNvPr>
          <p:cNvSpPr>
            <a:spLocks noGrp="1"/>
          </p:cNvSpPr>
          <p:nvPr>
            <p:ph type="dt" sz="half" idx="10"/>
          </p:nvPr>
        </p:nvSpPr>
        <p:spPr/>
        <p:txBody>
          <a:bodyPr/>
          <a:lstStyle/>
          <a:p>
            <a:fld id="{E75632ED-397C-4444-B3AD-43BF42E7D7FD}" type="datetimeFigureOut">
              <a:rPr lang="en-IN" smtClean="0"/>
              <a:t>27-05-2022</a:t>
            </a:fld>
            <a:endParaRPr lang="en-IN"/>
          </a:p>
        </p:txBody>
      </p:sp>
      <p:sp>
        <p:nvSpPr>
          <p:cNvPr id="6" name="Footer Placeholder 5">
            <a:extLst>
              <a:ext uri="{FF2B5EF4-FFF2-40B4-BE49-F238E27FC236}">
                <a16:creationId xmlns:a16="http://schemas.microsoft.com/office/drawing/2014/main" id="{130A580A-8B89-F99B-7ABF-789DCEEC142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855FD32-DFFA-405B-6F3B-E1D45AD05A64}"/>
              </a:ext>
            </a:extLst>
          </p:cNvPr>
          <p:cNvSpPr>
            <a:spLocks noGrp="1"/>
          </p:cNvSpPr>
          <p:nvPr>
            <p:ph type="sldNum" sz="quarter" idx="12"/>
          </p:nvPr>
        </p:nvSpPr>
        <p:spPr/>
        <p:txBody>
          <a:bodyPr/>
          <a:lstStyle/>
          <a:p>
            <a:fld id="{F44AB0FC-93F3-4BD2-93CE-132898DE6630}" type="slidenum">
              <a:rPr lang="en-IN" smtClean="0"/>
              <a:t>‹#›</a:t>
            </a:fld>
            <a:endParaRPr lang="en-IN"/>
          </a:p>
        </p:txBody>
      </p:sp>
    </p:spTree>
    <p:extLst>
      <p:ext uri="{BB962C8B-B14F-4D97-AF65-F5344CB8AC3E}">
        <p14:creationId xmlns:p14="http://schemas.microsoft.com/office/powerpoint/2010/main" val="2431597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90812-4918-D1F7-E6F9-FF74F99924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AC4DD62-C53B-9AC2-B072-8574C998FD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91A5BE5-8720-8632-BF88-21B5F7C0A0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E35C44-96BC-D884-C255-8805F496F55E}"/>
              </a:ext>
            </a:extLst>
          </p:cNvPr>
          <p:cNvSpPr>
            <a:spLocks noGrp="1"/>
          </p:cNvSpPr>
          <p:nvPr>
            <p:ph type="dt" sz="half" idx="10"/>
          </p:nvPr>
        </p:nvSpPr>
        <p:spPr/>
        <p:txBody>
          <a:bodyPr/>
          <a:lstStyle/>
          <a:p>
            <a:fld id="{E75632ED-397C-4444-B3AD-43BF42E7D7FD}" type="datetimeFigureOut">
              <a:rPr lang="en-IN" smtClean="0"/>
              <a:t>27-05-2022</a:t>
            </a:fld>
            <a:endParaRPr lang="en-IN"/>
          </a:p>
        </p:txBody>
      </p:sp>
      <p:sp>
        <p:nvSpPr>
          <p:cNvPr id="6" name="Footer Placeholder 5">
            <a:extLst>
              <a:ext uri="{FF2B5EF4-FFF2-40B4-BE49-F238E27FC236}">
                <a16:creationId xmlns:a16="http://schemas.microsoft.com/office/drawing/2014/main" id="{3E0C6648-B5B1-EEBA-23C6-BFF19DD2E9D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63A3C8A-CE9C-8730-B51F-CC0D2FBF7906}"/>
              </a:ext>
            </a:extLst>
          </p:cNvPr>
          <p:cNvSpPr>
            <a:spLocks noGrp="1"/>
          </p:cNvSpPr>
          <p:nvPr>
            <p:ph type="sldNum" sz="quarter" idx="12"/>
          </p:nvPr>
        </p:nvSpPr>
        <p:spPr/>
        <p:txBody>
          <a:bodyPr/>
          <a:lstStyle/>
          <a:p>
            <a:fld id="{F44AB0FC-93F3-4BD2-93CE-132898DE6630}" type="slidenum">
              <a:rPr lang="en-IN" smtClean="0"/>
              <a:t>‹#›</a:t>
            </a:fld>
            <a:endParaRPr lang="en-IN"/>
          </a:p>
        </p:txBody>
      </p:sp>
    </p:spTree>
    <p:extLst>
      <p:ext uri="{BB962C8B-B14F-4D97-AF65-F5344CB8AC3E}">
        <p14:creationId xmlns:p14="http://schemas.microsoft.com/office/powerpoint/2010/main" val="549868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AAAA42-49EE-3CCB-7C45-6ACC146D0C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FF52CB8-8954-D7EA-4CDA-16FDB46A04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AF4F66-873D-B17C-889D-E2A7D382E5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5632ED-397C-4444-B3AD-43BF42E7D7FD}" type="datetimeFigureOut">
              <a:rPr lang="en-IN" smtClean="0"/>
              <a:t>27-05-2022</a:t>
            </a:fld>
            <a:endParaRPr lang="en-IN"/>
          </a:p>
        </p:txBody>
      </p:sp>
      <p:sp>
        <p:nvSpPr>
          <p:cNvPr id="5" name="Footer Placeholder 4">
            <a:extLst>
              <a:ext uri="{FF2B5EF4-FFF2-40B4-BE49-F238E27FC236}">
                <a16:creationId xmlns:a16="http://schemas.microsoft.com/office/drawing/2014/main" id="{35558173-E2EF-B0A9-890D-89A1F9FC17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CDF1980-DBCA-9A51-6895-A78F7E7D4F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4AB0FC-93F3-4BD2-93CE-132898DE6630}" type="slidenum">
              <a:rPr lang="en-IN" smtClean="0"/>
              <a:t>‹#›</a:t>
            </a:fld>
            <a:endParaRPr lang="en-IN"/>
          </a:p>
        </p:txBody>
      </p:sp>
    </p:spTree>
    <p:extLst>
      <p:ext uri="{BB962C8B-B14F-4D97-AF65-F5344CB8AC3E}">
        <p14:creationId xmlns:p14="http://schemas.microsoft.com/office/powerpoint/2010/main" val="12442453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2B94E-D93E-7317-D1EA-B78F670917DA}"/>
              </a:ext>
            </a:extLst>
          </p:cNvPr>
          <p:cNvSpPr>
            <a:spLocks noGrp="1"/>
          </p:cNvSpPr>
          <p:nvPr>
            <p:ph type="ctrTitle"/>
          </p:nvPr>
        </p:nvSpPr>
        <p:spPr>
          <a:xfrm>
            <a:off x="1524000" y="509954"/>
            <a:ext cx="9144000" cy="2788993"/>
          </a:xfrm>
        </p:spPr>
        <p:txBody>
          <a:bodyPr>
            <a:noAutofit/>
          </a:bodyPr>
          <a:lstStyle/>
          <a:p>
            <a:r>
              <a:rPr lang="en-IN" sz="4800" b="1" dirty="0">
                <a:latin typeface="Verdana" panose="020B0604030504040204" pitchFamily="34" charset="0"/>
                <a:ea typeface="Verdana" panose="020B0604030504040204" pitchFamily="34" charset="0"/>
              </a:rPr>
              <a:t>HW Saver LLP </a:t>
            </a:r>
            <a:br>
              <a:rPr lang="en-IN" sz="4800" b="1" dirty="0">
                <a:latin typeface="Verdana" panose="020B0604030504040204" pitchFamily="34" charset="0"/>
                <a:ea typeface="Verdana" panose="020B0604030504040204" pitchFamily="34" charset="0"/>
              </a:rPr>
            </a:br>
            <a:r>
              <a:rPr lang="en-IN" sz="4800" b="1" dirty="0">
                <a:latin typeface="Verdana" panose="020B0604030504040204" pitchFamily="34" charset="0"/>
                <a:ea typeface="Verdana" panose="020B0604030504040204" pitchFamily="34" charset="0"/>
              </a:rPr>
              <a:t>Machine Learning internship</a:t>
            </a:r>
            <a:br>
              <a:rPr lang="en-IN" sz="4800" b="1" dirty="0">
                <a:latin typeface="Verdana" panose="020B0604030504040204" pitchFamily="34" charset="0"/>
                <a:ea typeface="Verdana" panose="020B0604030504040204" pitchFamily="34" charset="0"/>
              </a:rPr>
            </a:br>
            <a:r>
              <a:rPr lang="en-IN" sz="4800" b="1" dirty="0">
                <a:latin typeface="Verdana" panose="020B0604030504040204" pitchFamily="34" charset="0"/>
                <a:ea typeface="Verdana" panose="020B0604030504040204" pitchFamily="34" charset="0"/>
              </a:rPr>
              <a:t>Assignment</a:t>
            </a:r>
          </a:p>
        </p:txBody>
      </p:sp>
      <p:sp>
        <p:nvSpPr>
          <p:cNvPr id="4" name="Title 1">
            <a:extLst>
              <a:ext uri="{FF2B5EF4-FFF2-40B4-BE49-F238E27FC236}">
                <a16:creationId xmlns:a16="http://schemas.microsoft.com/office/drawing/2014/main" id="{79BC6903-3404-D7F2-5387-A4BA7A2614A2}"/>
              </a:ext>
            </a:extLst>
          </p:cNvPr>
          <p:cNvSpPr txBox="1">
            <a:spLocks/>
          </p:cNvSpPr>
          <p:nvPr/>
        </p:nvSpPr>
        <p:spPr>
          <a:xfrm>
            <a:off x="1683798" y="3684233"/>
            <a:ext cx="9566031" cy="154471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4400" b="1" dirty="0">
                <a:latin typeface="Garamond" panose="02020404030301010803" pitchFamily="18" charset="0"/>
                <a:ea typeface="Verdana" panose="020B0604030504040204" pitchFamily="34" charset="0"/>
              </a:rPr>
              <a:t>Applicant Name: V. Sree Sai Bhavesh</a:t>
            </a:r>
          </a:p>
          <a:p>
            <a:r>
              <a:rPr lang="en-IN" sz="4400" b="1" dirty="0">
                <a:latin typeface="Garamond" panose="02020404030301010803" pitchFamily="18" charset="0"/>
                <a:ea typeface="Verdana" panose="020B0604030504040204" pitchFamily="34" charset="0"/>
              </a:rPr>
              <a:t>College: VIT Vellore</a:t>
            </a:r>
          </a:p>
        </p:txBody>
      </p:sp>
    </p:spTree>
    <p:extLst>
      <p:ext uri="{BB962C8B-B14F-4D97-AF65-F5344CB8AC3E}">
        <p14:creationId xmlns:p14="http://schemas.microsoft.com/office/powerpoint/2010/main" val="2674324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1579D-7CF7-0805-641C-B6740EC9DB11}"/>
              </a:ext>
            </a:extLst>
          </p:cNvPr>
          <p:cNvSpPr>
            <a:spLocks noGrp="1"/>
          </p:cNvSpPr>
          <p:nvPr>
            <p:ph type="title"/>
          </p:nvPr>
        </p:nvSpPr>
        <p:spPr>
          <a:xfrm>
            <a:off x="838200" y="365126"/>
            <a:ext cx="10515600" cy="1108568"/>
          </a:xfrm>
        </p:spPr>
        <p:txBody>
          <a:bodyPr/>
          <a:lstStyle/>
          <a:p>
            <a:r>
              <a:rPr lang="en-IN" dirty="0">
                <a:latin typeface="Palatino Linotype" panose="02040502050505030304" pitchFamily="18" charset="0"/>
              </a:rPr>
              <a:t>Assignment Question</a:t>
            </a:r>
            <a:endParaRPr lang="en-IN" dirty="0"/>
          </a:p>
        </p:txBody>
      </p:sp>
      <p:sp>
        <p:nvSpPr>
          <p:cNvPr id="3" name="Content Placeholder 2">
            <a:extLst>
              <a:ext uri="{FF2B5EF4-FFF2-40B4-BE49-F238E27FC236}">
                <a16:creationId xmlns:a16="http://schemas.microsoft.com/office/drawing/2014/main" id="{8C4E38AD-4EB5-A0C9-4C36-84812DF90D17}"/>
              </a:ext>
            </a:extLst>
          </p:cNvPr>
          <p:cNvSpPr>
            <a:spLocks noGrp="1"/>
          </p:cNvSpPr>
          <p:nvPr>
            <p:ph idx="1"/>
          </p:nvPr>
        </p:nvSpPr>
        <p:spPr>
          <a:xfrm>
            <a:off x="838200" y="1571348"/>
            <a:ext cx="10515600" cy="5007005"/>
          </a:xfrm>
        </p:spPr>
        <p:txBody>
          <a:bodyPr>
            <a:normAutofit lnSpcReduction="10000"/>
          </a:bodyPr>
          <a:lstStyle/>
          <a:p>
            <a:pPr marL="0" indent="0">
              <a:buNone/>
            </a:pPr>
            <a:r>
              <a:rPr lang="en-IN" b="1" dirty="0">
                <a:latin typeface="Verdana" panose="020B0604030504040204" pitchFamily="34" charset="0"/>
                <a:ea typeface="Verdana" panose="020B0604030504040204" pitchFamily="34" charset="0"/>
              </a:rPr>
              <a:t>Situation / Storyline:</a:t>
            </a:r>
          </a:p>
          <a:p>
            <a:pPr marL="0" indent="0">
              <a:buNone/>
            </a:pPr>
            <a:r>
              <a:rPr lang="en-US" sz="2600" dirty="0">
                <a:latin typeface="Franklin Gothic Book" panose="020B0503020102020204" pitchFamily="34" charset="0"/>
              </a:rPr>
              <a:t>In a parallel universe, Amanda embarks on a journey to find a team of highly skilled software engineers for her startup. Mr. Robot and Silicon Valley were two of Amanda's favorite television series. But in this universe, Elliot Alderson works for the government, and Richard Hendricks does not destroy Pied Piper in the end. A world where a few lines of code could solve problems or create menace. She was intrigued when she got a chance to enroll in her first programming class. Unlike some other girls from her class, she was convinced that this was the path she wanted to take. During college, she completed multiple internships in Machine Learning, enhancing her skills and expertise. After her college, with a mission to build custom software for their clients, she started Amanda Coding LLC. She wants to build a team of highly skilled software engineers. For this, she wants to find teammates who meet all the technical skills as per the job requirement. </a:t>
            </a:r>
            <a:endParaRPr lang="en-IN" sz="2600" dirty="0">
              <a:latin typeface="Franklin Gothic Book" panose="020B0503020102020204" pitchFamily="34" charset="0"/>
            </a:endParaRPr>
          </a:p>
        </p:txBody>
      </p:sp>
    </p:spTree>
    <p:extLst>
      <p:ext uri="{BB962C8B-B14F-4D97-AF65-F5344CB8AC3E}">
        <p14:creationId xmlns:p14="http://schemas.microsoft.com/office/powerpoint/2010/main" val="1993871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FA338-005D-A68C-35C6-D27CD354FAF9}"/>
              </a:ext>
            </a:extLst>
          </p:cNvPr>
          <p:cNvSpPr>
            <a:spLocks noGrp="1"/>
          </p:cNvSpPr>
          <p:nvPr>
            <p:ph type="title"/>
          </p:nvPr>
        </p:nvSpPr>
        <p:spPr>
          <a:xfrm>
            <a:off x="838200" y="365126"/>
            <a:ext cx="10515600" cy="638052"/>
          </a:xfrm>
        </p:spPr>
        <p:txBody>
          <a:bodyPr>
            <a:normAutofit fontScale="90000"/>
          </a:bodyPr>
          <a:lstStyle/>
          <a:p>
            <a:r>
              <a:rPr lang="en-IN" dirty="0">
                <a:latin typeface="Palatino Linotype" panose="02040502050505030304" pitchFamily="18" charset="0"/>
              </a:rPr>
              <a:t>Assignment Question</a:t>
            </a:r>
          </a:p>
        </p:txBody>
      </p:sp>
      <p:sp>
        <p:nvSpPr>
          <p:cNvPr id="3" name="Content Placeholder 2">
            <a:extLst>
              <a:ext uri="{FF2B5EF4-FFF2-40B4-BE49-F238E27FC236}">
                <a16:creationId xmlns:a16="http://schemas.microsoft.com/office/drawing/2014/main" id="{BC1603FE-BFB1-F7E1-D847-0C72F5C11AB5}"/>
              </a:ext>
            </a:extLst>
          </p:cNvPr>
          <p:cNvSpPr>
            <a:spLocks noGrp="1"/>
          </p:cNvSpPr>
          <p:nvPr>
            <p:ph idx="1"/>
          </p:nvPr>
        </p:nvSpPr>
        <p:spPr>
          <a:xfrm>
            <a:off x="838200" y="1420427"/>
            <a:ext cx="10515600" cy="4756536"/>
          </a:xfrm>
        </p:spPr>
        <p:txBody>
          <a:bodyPr>
            <a:normAutofit lnSpcReduction="10000"/>
          </a:bodyPr>
          <a:lstStyle/>
          <a:p>
            <a:pPr marL="0" indent="0">
              <a:buNone/>
            </a:pPr>
            <a:r>
              <a:rPr lang="en-US" dirty="0"/>
              <a:t>While researching, she found a raw dataset of over 30k datapoints (Raw_Skills_Dataset.csv) which contain technical skills and a lot of jargon mixed in. Can you help her develop a code that can clean this dataset and extract Technical (Hard) skills? </a:t>
            </a:r>
          </a:p>
          <a:p>
            <a:pPr marL="0" indent="0">
              <a:buNone/>
            </a:pPr>
            <a:r>
              <a:rPr lang="en-US" b="1" dirty="0"/>
              <a:t>Know a bit more </a:t>
            </a:r>
          </a:p>
          <a:p>
            <a:pPr marL="0" indent="0">
              <a:buNone/>
            </a:pPr>
            <a:r>
              <a:rPr lang="en-US" dirty="0"/>
              <a:t>What does technical skill mean? Technical skills are demonstrable and quantifiable skills. They can be tested to prove their capacity in each hard skill an individual possesses. Sounded like blah, blah? We know, because it's much more difficult to explain this theoretically so how about we show what it means. We have attached some 900 random examples of technical skills (Example_Technical_Skills.csv), go through them to understand the pattern and sequence. </a:t>
            </a:r>
            <a:endParaRPr lang="en-IN" dirty="0"/>
          </a:p>
        </p:txBody>
      </p:sp>
    </p:spTree>
    <p:extLst>
      <p:ext uri="{BB962C8B-B14F-4D97-AF65-F5344CB8AC3E}">
        <p14:creationId xmlns:p14="http://schemas.microsoft.com/office/powerpoint/2010/main" val="3564837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64B4B8-99D3-C3A5-8745-BC624B04427A}"/>
              </a:ext>
            </a:extLst>
          </p:cNvPr>
          <p:cNvSpPr>
            <a:spLocks noGrp="1"/>
          </p:cNvSpPr>
          <p:nvPr>
            <p:ph idx="1"/>
          </p:nvPr>
        </p:nvSpPr>
        <p:spPr>
          <a:xfrm>
            <a:off x="838200" y="470517"/>
            <a:ext cx="10515600" cy="5706446"/>
          </a:xfrm>
        </p:spPr>
        <p:txBody>
          <a:bodyPr/>
          <a:lstStyle/>
          <a:p>
            <a:pPr marL="0" indent="0">
              <a:buNone/>
            </a:pPr>
            <a:r>
              <a:rPr lang="en-IN" b="1" dirty="0">
                <a:latin typeface="Palatino Linotype" panose="02040502050505030304" pitchFamily="18" charset="0"/>
              </a:rPr>
              <a:t>Situation Analysis: </a:t>
            </a:r>
            <a:r>
              <a:rPr lang="en-IN" sz="2600" dirty="0"/>
              <a:t>As we know here we are provided with two datasets one data set has technical(Core) skills while other has technical and jargon mixed in. Now we need to filter the main dataset we have which consists of technical and jargon mixed data. </a:t>
            </a:r>
          </a:p>
          <a:p>
            <a:pPr marL="0" indent="0">
              <a:buNone/>
            </a:pPr>
            <a:r>
              <a:rPr lang="en-IN" sz="2600" dirty="0"/>
              <a:t>      The procedure to filter would be taking each row of our main dataset(Raw_Skills_Dataset.csv) and checking if that row present in the Example_Technical_Skills.csv dataset. To this we can merge the two datasets on condition of common row, for this purpose first we will make both dataset columns name same. We will assign the merged data to data our new dataset. </a:t>
            </a:r>
          </a:p>
          <a:p>
            <a:pPr marL="0" indent="0">
              <a:buNone/>
            </a:pPr>
            <a:r>
              <a:rPr lang="en-IN" sz="2600" dirty="0"/>
              <a:t>    This dataset would have many duplicate rows as we performed merging of two datasets, again with help of pandas we can remove the duplicate rows and get our final productive dataset which is cleaned and have only technical(Hard) Skills.</a:t>
            </a:r>
          </a:p>
        </p:txBody>
      </p:sp>
    </p:spTree>
    <p:extLst>
      <p:ext uri="{BB962C8B-B14F-4D97-AF65-F5344CB8AC3E}">
        <p14:creationId xmlns:p14="http://schemas.microsoft.com/office/powerpoint/2010/main" val="3198350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D22BA-38F1-E0F1-81F7-056496963A05}"/>
              </a:ext>
            </a:extLst>
          </p:cNvPr>
          <p:cNvSpPr>
            <a:spLocks noGrp="1"/>
          </p:cNvSpPr>
          <p:nvPr>
            <p:ph type="title"/>
          </p:nvPr>
        </p:nvSpPr>
        <p:spPr>
          <a:xfrm>
            <a:off x="838200" y="101971"/>
            <a:ext cx="10028068" cy="851116"/>
          </a:xfrm>
        </p:spPr>
        <p:txBody>
          <a:bodyPr/>
          <a:lstStyle/>
          <a:p>
            <a:r>
              <a:rPr lang="en-IN" b="1" dirty="0">
                <a:latin typeface="Franklin Gothic Book" panose="020B0503020102020204" pitchFamily="34" charset="0"/>
              </a:rPr>
              <a:t>Solution Approach</a:t>
            </a:r>
          </a:p>
        </p:txBody>
      </p:sp>
      <p:sp>
        <p:nvSpPr>
          <p:cNvPr id="3" name="Content Placeholder 2">
            <a:extLst>
              <a:ext uri="{FF2B5EF4-FFF2-40B4-BE49-F238E27FC236}">
                <a16:creationId xmlns:a16="http://schemas.microsoft.com/office/drawing/2014/main" id="{3B0DA7D6-C2B7-6AF4-DF86-3EC467E4A4BB}"/>
              </a:ext>
            </a:extLst>
          </p:cNvPr>
          <p:cNvSpPr>
            <a:spLocks noGrp="1"/>
          </p:cNvSpPr>
          <p:nvPr>
            <p:ph idx="1"/>
          </p:nvPr>
        </p:nvSpPr>
        <p:spPr>
          <a:xfrm>
            <a:off x="838200" y="1152825"/>
            <a:ext cx="10515600" cy="5603204"/>
          </a:xfrm>
        </p:spPr>
        <p:txBody>
          <a:bodyPr>
            <a:normAutofit/>
          </a:bodyPr>
          <a:lstStyle/>
          <a:p>
            <a:pPr marL="0" indent="0">
              <a:buNone/>
            </a:pPr>
            <a:r>
              <a:rPr lang="en-IN" b="1" dirty="0">
                <a:latin typeface="Palatino Linotype" panose="02040502050505030304" pitchFamily="18" charset="0"/>
              </a:rPr>
              <a:t>Step 1: </a:t>
            </a:r>
          </a:p>
          <a:p>
            <a:pPr marL="0" indent="0">
              <a:buNone/>
            </a:pPr>
            <a:r>
              <a:rPr lang="en-IN" sz="2600" dirty="0">
                <a:latin typeface="Franklin Gothic Book" panose="020B0503020102020204" pitchFamily="34" charset="0"/>
                <a:ea typeface="Verdana" panose="020B0604030504040204" pitchFamily="34" charset="0"/>
              </a:rPr>
              <a:t>Firstly, we need to import the libraries which all are needed to solve this problem. Here the situation and work is to handle the data. So, importing </a:t>
            </a:r>
            <a:r>
              <a:rPr lang="en-IN" sz="2600" b="1" dirty="0">
                <a:latin typeface="Franklin Gothic Book" panose="020B0503020102020204" pitchFamily="34" charset="0"/>
                <a:ea typeface="Verdana" panose="020B0604030504040204" pitchFamily="34" charset="0"/>
              </a:rPr>
              <a:t>pandas</a:t>
            </a:r>
            <a:r>
              <a:rPr lang="en-IN" sz="2600" dirty="0">
                <a:latin typeface="Franklin Gothic Book" panose="020B0503020102020204" pitchFamily="34" charset="0"/>
                <a:ea typeface="Verdana" panose="020B0604030504040204" pitchFamily="34" charset="0"/>
              </a:rPr>
              <a:t> is enough.</a:t>
            </a:r>
          </a:p>
          <a:p>
            <a:pPr marL="0" indent="0">
              <a:buNone/>
            </a:pPr>
            <a:endParaRPr lang="en-IN" dirty="0"/>
          </a:p>
          <a:p>
            <a:pPr marL="0" indent="0">
              <a:buNone/>
            </a:pPr>
            <a:endParaRPr lang="en-IN" dirty="0"/>
          </a:p>
          <a:p>
            <a:pPr marL="0" indent="0">
              <a:buNone/>
            </a:pPr>
            <a:r>
              <a:rPr lang="en-IN" b="1" dirty="0">
                <a:latin typeface="Palatino Linotype" panose="02040502050505030304" pitchFamily="18" charset="0"/>
              </a:rPr>
              <a:t>Step 2:</a:t>
            </a:r>
          </a:p>
          <a:p>
            <a:pPr marL="0" indent="0">
              <a:buNone/>
            </a:pPr>
            <a:r>
              <a:rPr lang="en-IN" sz="2600" dirty="0"/>
              <a:t>Now we need to import the datasets provided. This can be done with help of pandas. </a:t>
            </a:r>
          </a:p>
        </p:txBody>
      </p:sp>
      <p:pic>
        <p:nvPicPr>
          <p:cNvPr id="5" name="Picture 4">
            <a:extLst>
              <a:ext uri="{FF2B5EF4-FFF2-40B4-BE49-F238E27FC236}">
                <a16:creationId xmlns:a16="http://schemas.microsoft.com/office/drawing/2014/main" id="{5EFB5169-4BDC-C064-EF2C-0DB075156CC1}"/>
              </a:ext>
            </a:extLst>
          </p:cNvPr>
          <p:cNvPicPr>
            <a:picLocks noChangeAspect="1"/>
          </p:cNvPicPr>
          <p:nvPr/>
        </p:nvPicPr>
        <p:blipFill>
          <a:blip r:embed="rId2"/>
          <a:stretch>
            <a:fillRect/>
          </a:stretch>
        </p:blipFill>
        <p:spPr>
          <a:xfrm>
            <a:off x="2567726" y="2963827"/>
            <a:ext cx="5991225" cy="990600"/>
          </a:xfrm>
          <a:prstGeom prst="rect">
            <a:avLst/>
          </a:prstGeom>
        </p:spPr>
      </p:pic>
      <p:pic>
        <p:nvPicPr>
          <p:cNvPr id="7" name="Picture 6">
            <a:extLst>
              <a:ext uri="{FF2B5EF4-FFF2-40B4-BE49-F238E27FC236}">
                <a16:creationId xmlns:a16="http://schemas.microsoft.com/office/drawing/2014/main" id="{6DB86A07-6A95-4340-23F7-647ED9933FF3}"/>
              </a:ext>
            </a:extLst>
          </p:cNvPr>
          <p:cNvPicPr>
            <a:picLocks noChangeAspect="1"/>
          </p:cNvPicPr>
          <p:nvPr/>
        </p:nvPicPr>
        <p:blipFill>
          <a:blip r:embed="rId3"/>
          <a:stretch>
            <a:fillRect/>
          </a:stretch>
        </p:blipFill>
        <p:spPr>
          <a:xfrm>
            <a:off x="2567726" y="5138437"/>
            <a:ext cx="6264798" cy="1155831"/>
          </a:xfrm>
          <a:prstGeom prst="rect">
            <a:avLst/>
          </a:prstGeom>
        </p:spPr>
      </p:pic>
    </p:spTree>
    <p:extLst>
      <p:ext uri="{BB962C8B-B14F-4D97-AF65-F5344CB8AC3E}">
        <p14:creationId xmlns:p14="http://schemas.microsoft.com/office/powerpoint/2010/main" val="1046703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1FEF5F-F6CD-E0F7-B7A6-FD79FE204015}"/>
              </a:ext>
            </a:extLst>
          </p:cNvPr>
          <p:cNvSpPr>
            <a:spLocks noGrp="1"/>
          </p:cNvSpPr>
          <p:nvPr>
            <p:ph idx="1"/>
          </p:nvPr>
        </p:nvSpPr>
        <p:spPr>
          <a:xfrm>
            <a:off x="838200" y="568171"/>
            <a:ext cx="10515600" cy="5608792"/>
          </a:xfrm>
        </p:spPr>
        <p:txBody>
          <a:bodyPr/>
          <a:lstStyle/>
          <a:p>
            <a:pPr marL="0" indent="0">
              <a:buNone/>
            </a:pPr>
            <a:r>
              <a:rPr lang="en-IN" b="1" dirty="0">
                <a:latin typeface="Palatino Linotype" panose="02040502050505030304" pitchFamily="18" charset="0"/>
              </a:rPr>
              <a:t>Step 3:</a:t>
            </a:r>
          </a:p>
          <a:p>
            <a:pPr marL="0" indent="0">
              <a:buNone/>
            </a:pPr>
            <a:r>
              <a:rPr lang="en-IN" sz="2600" dirty="0"/>
              <a:t>Now making the both datasets column names to same name (Technology_skills). </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b="1" dirty="0">
                <a:latin typeface="Palatino Linotype" panose="02040502050505030304" pitchFamily="18" charset="0"/>
              </a:rPr>
              <a:t>Step 4:</a:t>
            </a:r>
          </a:p>
          <a:p>
            <a:pPr marL="0" indent="0">
              <a:buNone/>
            </a:pPr>
            <a:r>
              <a:rPr lang="en-IN" sz="2600" dirty="0"/>
              <a:t>Merging both datasets for filtering the main dataset to have only hard skills. </a:t>
            </a:r>
          </a:p>
        </p:txBody>
      </p:sp>
      <p:pic>
        <p:nvPicPr>
          <p:cNvPr id="5" name="Picture 4">
            <a:extLst>
              <a:ext uri="{FF2B5EF4-FFF2-40B4-BE49-F238E27FC236}">
                <a16:creationId xmlns:a16="http://schemas.microsoft.com/office/drawing/2014/main" id="{1D04BF9F-B2E5-FCE3-140C-E7D2612CF3B2}"/>
              </a:ext>
            </a:extLst>
          </p:cNvPr>
          <p:cNvPicPr>
            <a:picLocks noChangeAspect="1"/>
          </p:cNvPicPr>
          <p:nvPr/>
        </p:nvPicPr>
        <p:blipFill>
          <a:blip r:embed="rId2"/>
          <a:stretch>
            <a:fillRect/>
          </a:stretch>
        </p:blipFill>
        <p:spPr>
          <a:xfrm>
            <a:off x="2001360" y="2078485"/>
            <a:ext cx="8420100" cy="1485900"/>
          </a:xfrm>
          <a:prstGeom prst="rect">
            <a:avLst/>
          </a:prstGeom>
        </p:spPr>
      </p:pic>
      <p:pic>
        <p:nvPicPr>
          <p:cNvPr id="7" name="Picture 6">
            <a:extLst>
              <a:ext uri="{FF2B5EF4-FFF2-40B4-BE49-F238E27FC236}">
                <a16:creationId xmlns:a16="http://schemas.microsoft.com/office/drawing/2014/main" id="{8D9736FD-0181-6667-A2B8-DA4F2C9ECD87}"/>
              </a:ext>
            </a:extLst>
          </p:cNvPr>
          <p:cNvPicPr>
            <a:picLocks noChangeAspect="1"/>
          </p:cNvPicPr>
          <p:nvPr/>
        </p:nvPicPr>
        <p:blipFill>
          <a:blip r:embed="rId3"/>
          <a:stretch>
            <a:fillRect/>
          </a:stretch>
        </p:blipFill>
        <p:spPr>
          <a:xfrm>
            <a:off x="2001360" y="5305055"/>
            <a:ext cx="8051064" cy="518696"/>
          </a:xfrm>
          <a:prstGeom prst="rect">
            <a:avLst/>
          </a:prstGeom>
        </p:spPr>
      </p:pic>
    </p:spTree>
    <p:extLst>
      <p:ext uri="{BB962C8B-B14F-4D97-AF65-F5344CB8AC3E}">
        <p14:creationId xmlns:p14="http://schemas.microsoft.com/office/powerpoint/2010/main" val="2434232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617F1B43-8505-FF85-2858-3DF1EACE4276}"/>
              </a:ext>
            </a:extLst>
          </p:cNvPr>
          <p:cNvSpPr>
            <a:spLocks noGrp="1"/>
          </p:cNvSpPr>
          <p:nvPr>
            <p:ph idx="1"/>
          </p:nvPr>
        </p:nvSpPr>
        <p:spPr>
          <a:xfrm>
            <a:off x="838200" y="577048"/>
            <a:ext cx="10515600" cy="6205491"/>
          </a:xfrm>
        </p:spPr>
        <p:txBody>
          <a:bodyPr/>
          <a:lstStyle/>
          <a:p>
            <a:pPr marL="0" indent="0">
              <a:buNone/>
            </a:pPr>
            <a:r>
              <a:rPr lang="en-IN" sz="2600" dirty="0"/>
              <a:t>If we observe now we have duplicate values in our data.</a:t>
            </a:r>
          </a:p>
          <a:p>
            <a:pPr marL="0" indent="0">
              <a:buNone/>
            </a:pPr>
            <a:r>
              <a:rPr lang="en-IN" b="1" dirty="0">
                <a:latin typeface="Palatino Linotype" panose="02040502050505030304" pitchFamily="18" charset="0"/>
              </a:rPr>
              <a:t>Step 5:</a:t>
            </a:r>
          </a:p>
          <a:p>
            <a:pPr marL="0" indent="0">
              <a:buNone/>
            </a:pPr>
            <a:r>
              <a:rPr lang="en-IN" sz="2600" dirty="0"/>
              <a:t>Removing duplicate rows and having the productive data</a:t>
            </a:r>
          </a:p>
          <a:p>
            <a:pPr marL="0" indent="0">
              <a:buNone/>
            </a:pPr>
            <a:r>
              <a:rPr lang="en-IN" sz="2600" dirty="0"/>
              <a:t>With only hard technical skills.</a:t>
            </a:r>
          </a:p>
          <a:p>
            <a:pPr marL="0" indent="0">
              <a:buNone/>
            </a:pPr>
            <a:endParaRPr lang="en-IN" sz="2600" dirty="0"/>
          </a:p>
          <a:p>
            <a:pPr marL="0" indent="0">
              <a:buNone/>
            </a:pPr>
            <a:endParaRPr lang="en-IN" dirty="0"/>
          </a:p>
          <a:p>
            <a:pPr marL="0" indent="0">
              <a:buNone/>
            </a:pPr>
            <a:endParaRPr lang="en-IN" dirty="0"/>
          </a:p>
        </p:txBody>
      </p:sp>
      <p:pic>
        <p:nvPicPr>
          <p:cNvPr id="8" name="Content Placeholder 4">
            <a:extLst>
              <a:ext uri="{FF2B5EF4-FFF2-40B4-BE49-F238E27FC236}">
                <a16:creationId xmlns:a16="http://schemas.microsoft.com/office/drawing/2014/main" id="{F708C6A9-A7A3-992D-1852-19D3A4DE3FCC}"/>
              </a:ext>
            </a:extLst>
          </p:cNvPr>
          <p:cNvPicPr>
            <a:picLocks noChangeAspect="1"/>
          </p:cNvPicPr>
          <p:nvPr/>
        </p:nvPicPr>
        <p:blipFill>
          <a:blip r:embed="rId2"/>
          <a:stretch>
            <a:fillRect/>
          </a:stretch>
        </p:blipFill>
        <p:spPr>
          <a:xfrm>
            <a:off x="9210814" y="577049"/>
            <a:ext cx="1983928" cy="3766952"/>
          </a:xfrm>
          <a:prstGeom prst="rect">
            <a:avLst/>
          </a:prstGeom>
        </p:spPr>
      </p:pic>
      <p:pic>
        <p:nvPicPr>
          <p:cNvPr id="10" name="Picture 9">
            <a:extLst>
              <a:ext uri="{FF2B5EF4-FFF2-40B4-BE49-F238E27FC236}">
                <a16:creationId xmlns:a16="http://schemas.microsoft.com/office/drawing/2014/main" id="{1B2B9646-8450-A746-8D86-705C57FCA813}"/>
              </a:ext>
            </a:extLst>
          </p:cNvPr>
          <p:cNvPicPr>
            <a:picLocks noChangeAspect="1"/>
          </p:cNvPicPr>
          <p:nvPr/>
        </p:nvPicPr>
        <p:blipFill>
          <a:blip r:embed="rId3"/>
          <a:stretch>
            <a:fillRect/>
          </a:stretch>
        </p:blipFill>
        <p:spPr>
          <a:xfrm>
            <a:off x="838200" y="2539984"/>
            <a:ext cx="6810375" cy="428625"/>
          </a:xfrm>
          <a:prstGeom prst="rect">
            <a:avLst/>
          </a:prstGeom>
        </p:spPr>
      </p:pic>
      <p:pic>
        <p:nvPicPr>
          <p:cNvPr id="12" name="Picture 11">
            <a:extLst>
              <a:ext uri="{FF2B5EF4-FFF2-40B4-BE49-F238E27FC236}">
                <a16:creationId xmlns:a16="http://schemas.microsoft.com/office/drawing/2014/main" id="{D2F5B41A-A717-4185-3BF4-FC83C9C657AA}"/>
              </a:ext>
            </a:extLst>
          </p:cNvPr>
          <p:cNvPicPr>
            <a:picLocks noChangeAspect="1"/>
          </p:cNvPicPr>
          <p:nvPr/>
        </p:nvPicPr>
        <p:blipFill>
          <a:blip r:embed="rId4"/>
          <a:stretch>
            <a:fillRect/>
          </a:stretch>
        </p:blipFill>
        <p:spPr>
          <a:xfrm>
            <a:off x="905521" y="2968609"/>
            <a:ext cx="1899822" cy="3706467"/>
          </a:xfrm>
          <a:prstGeom prst="rect">
            <a:avLst/>
          </a:prstGeom>
        </p:spPr>
      </p:pic>
      <p:pic>
        <p:nvPicPr>
          <p:cNvPr id="14" name="Picture 13">
            <a:extLst>
              <a:ext uri="{FF2B5EF4-FFF2-40B4-BE49-F238E27FC236}">
                <a16:creationId xmlns:a16="http://schemas.microsoft.com/office/drawing/2014/main" id="{BA38F380-1C4C-E436-CC73-B04D9CB15AAB}"/>
              </a:ext>
            </a:extLst>
          </p:cNvPr>
          <p:cNvPicPr>
            <a:picLocks noChangeAspect="1"/>
          </p:cNvPicPr>
          <p:nvPr/>
        </p:nvPicPr>
        <p:blipFill>
          <a:blip r:embed="rId5"/>
          <a:stretch>
            <a:fillRect/>
          </a:stretch>
        </p:blipFill>
        <p:spPr>
          <a:xfrm>
            <a:off x="3056199" y="2983785"/>
            <a:ext cx="1826518" cy="3874215"/>
          </a:xfrm>
          <a:prstGeom prst="rect">
            <a:avLst/>
          </a:prstGeom>
        </p:spPr>
      </p:pic>
    </p:spTree>
    <p:extLst>
      <p:ext uri="{BB962C8B-B14F-4D97-AF65-F5344CB8AC3E}">
        <p14:creationId xmlns:p14="http://schemas.microsoft.com/office/powerpoint/2010/main" val="16903337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654</Words>
  <Application>Microsoft Office PowerPoint</Application>
  <PresentationFormat>Widescreen</PresentationFormat>
  <Paragraphs>33</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Calibri</vt:lpstr>
      <vt:lpstr>Calibri Light</vt:lpstr>
      <vt:lpstr>Franklin Gothic Book</vt:lpstr>
      <vt:lpstr>Garamond</vt:lpstr>
      <vt:lpstr>Palatino Linotype</vt:lpstr>
      <vt:lpstr>Verdana</vt:lpstr>
      <vt:lpstr>Office Theme</vt:lpstr>
      <vt:lpstr>HW Saver LLP  Machine Learning internship Assignment</vt:lpstr>
      <vt:lpstr>Assignment Question</vt:lpstr>
      <vt:lpstr>Assignment Question</vt:lpstr>
      <vt:lpstr>PowerPoint Presentation</vt:lpstr>
      <vt:lpstr>Solution Approach</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HW Saver LLP  Machine Learning internship Assignment</dc:title>
  <dc:creator>VEERA BOMMA SREE SAI BHAVESH</dc:creator>
  <cp:lastModifiedBy>VEERA BOMMA SREE SAI BHAVESH</cp:lastModifiedBy>
  <cp:revision>1</cp:revision>
  <dcterms:created xsi:type="dcterms:W3CDTF">2022-05-27T10:06:27Z</dcterms:created>
  <dcterms:modified xsi:type="dcterms:W3CDTF">2022-05-27T10:27:46Z</dcterms:modified>
</cp:coreProperties>
</file>