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E SANKAR" userId="84c7e7d9feb371a7" providerId="LiveId" clId="{F815FDCA-FCA7-419D-B2F1-1A2DE8EA88E9}"/>
    <pc:docChg chg="custSel modSld">
      <pc:chgData name="SREE SANKAR" userId="84c7e7d9feb371a7" providerId="LiveId" clId="{F815FDCA-FCA7-419D-B2F1-1A2DE8EA88E9}" dt="2025-02-21T14:23:25.062" v="153" actId="20577"/>
      <pc:docMkLst>
        <pc:docMk/>
      </pc:docMkLst>
      <pc:sldChg chg="modSp mod">
        <pc:chgData name="SREE SANKAR" userId="84c7e7d9feb371a7" providerId="LiveId" clId="{F815FDCA-FCA7-419D-B2F1-1A2DE8EA88E9}" dt="2025-02-21T14:23:25.062" v="153" actId="20577"/>
        <pc:sldMkLst>
          <pc:docMk/>
          <pc:sldMk cId="953325580" sldId="256"/>
        </pc:sldMkLst>
        <pc:spChg chg="mod">
          <ac:chgData name="SREE SANKAR" userId="84c7e7d9feb371a7" providerId="LiveId" clId="{F815FDCA-FCA7-419D-B2F1-1A2DE8EA88E9}" dt="2025-02-21T14:22:50.355" v="145" actId="20577"/>
          <ac:spMkLst>
            <pc:docMk/>
            <pc:sldMk cId="953325580" sldId="256"/>
            <ac:spMk id="2" creationId="{A8A11E26-4C38-41A6-9857-11032CEECD80}"/>
          </ac:spMkLst>
        </pc:spChg>
        <pc:spChg chg="mod">
          <ac:chgData name="SREE SANKAR" userId="84c7e7d9feb371a7" providerId="LiveId" clId="{F815FDCA-FCA7-419D-B2F1-1A2DE8EA88E9}" dt="2025-02-21T14:23:25.062" v="153" actId="20577"/>
          <ac:spMkLst>
            <pc:docMk/>
            <pc:sldMk cId="953325580" sldId="256"/>
            <ac:spMk id="4" creationId="{00000000-0000-0000-0000-000000000000}"/>
          </ac:spMkLst>
        </pc:spChg>
      </pc:sldChg>
    </pc:docChg>
  </pc:docChgLst>
  <pc:docChgLst>
    <pc:chgData name="SREE SANKAR" userId="84c7e7d9feb371a7" providerId="LiveId" clId="{CC889016-46AC-4596-8B00-AC971601D769}"/>
    <pc:docChg chg="undo redo custSel addSld delSld modSld">
      <pc:chgData name="SREE SANKAR" userId="84c7e7d9feb371a7" providerId="LiveId" clId="{CC889016-46AC-4596-8B00-AC971601D769}" dt="2025-02-23T07:25:02.848" v="633" actId="115"/>
      <pc:docMkLst>
        <pc:docMk/>
      </pc:docMkLst>
      <pc:sldChg chg="modSp mod">
        <pc:chgData name="SREE SANKAR" userId="84c7e7d9feb371a7" providerId="LiveId" clId="{CC889016-46AC-4596-8B00-AC971601D769}" dt="2025-02-23T06:50:49.240" v="25" actId="113"/>
        <pc:sldMkLst>
          <pc:docMk/>
          <pc:sldMk cId="1186421160" sldId="262"/>
        </pc:sldMkLst>
        <pc:spChg chg="mod">
          <ac:chgData name="SREE SANKAR" userId="84c7e7d9feb371a7" providerId="LiveId" clId="{CC889016-46AC-4596-8B00-AC971601D769}" dt="2025-02-23T06:50:49.240" v="25" actId="113"/>
          <ac:spMkLst>
            <pc:docMk/>
            <pc:sldMk cId="1186421160" sldId="262"/>
            <ac:spMk id="2" creationId="{8FEE4A9C-3F57-7DA7-91FD-715C3FB47F93}"/>
          </ac:spMkLst>
        </pc:spChg>
      </pc:sldChg>
      <pc:sldChg chg="addSp delSp modSp mod">
        <pc:chgData name="SREE SANKAR" userId="84c7e7d9feb371a7" providerId="LiveId" clId="{CC889016-46AC-4596-8B00-AC971601D769}" dt="2025-02-23T07:03:23.406" v="240" actId="113"/>
        <pc:sldMkLst>
          <pc:docMk/>
          <pc:sldMk cId="3210358481" sldId="263"/>
        </pc:sldMkLst>
        <pc:spChg chg="add del mod">
          <ac:chgData name="SREE SANKAR" userId="84c7e7d9feb371a7" providerId="LiveId" clId="{CC889016-46AC-4596-8B00-AC971601D769}" dt="2025-02-23T07:03:23.406" v="240" actId="113"/>
          <ac:spMkLst>
            <pc:docMk/>
            <pc:sldMk cId="3210358481" sldId="263"/>
            <ac:spMk id="2" creationId="{E041FD9D-DF07-9C37-1E61-1D920E0EF1D4}"/>
          </ac:spMkLst>
        </pc:spChg>
        <pc:spChg chg="add mod">
          <ac:chgData name="SREE SANKAR" userId="84c7e7d9feb371a7" providerId="LiveId" clId="{CC889016-46AC-4596-8B00-AC971601D769}" dt="2025-02-23T06:48:15.228" v="11"/>
          <ac:spMkLst>
            <pc:docMk/>
            <pc:sldMk cId="3210358481" sldId="263"/>
            <ac:spMk id="3" creationId="{8FD77663-A61A-38DB-B29D-E76C47D105B3}"/>
          </ac:spMkLst>
        </pc:spChg>
      </pc:sldChg>
      <pc:sldChg chg="modSp mod">
        <pc:chgData name="SREE SANKAR" userId="84c7e7d9feb371a7" providerId="LiveId" clId="{CC889016-46AC-4596-8B00-AC971601D769}" dt="2025-02-23T07:17:13.725" v="343" actId="12"/>
        <pc:sldMkLst>
          <pc:docMk/>
          <pc:sldMk cId="3202024527" sldId="265"/>
        </pc:sldMkLst>
        <pc:spChg chg="mod">
          <ac:chgData name="SREE SANKAR" userId="84c7e7d9feb371a7" providerId="LiveId" clId="{CC889016-46AC-4596-8B00-AC971601D769}" dt="2025-02-23T07:17:13.725" v="343" actId="12"/>
          <ac:spMkLst>
            <pc:docMk/>
            <pc:sldMk cId="3202024527" sldId="265"/>
            <ac:spMk id="2" creationId="{C4FFAF3C-BA60-9181-132C-C36C403AAEA7}"/>
          </ac:spMkLst>
        </pc:spChg>
      </pc:sldChg>
      <pc:sldChg chg="modSp mod">
        <pc:chgData name="SREE SANKAR" userId="84c7e7d9feb371a7" providerId="LiveId" clId="{CC889016-46AC-4596-8B00-AC971601D769}" dt="2025-02-23T07:25:02.848" v="633" actId="115"/>
        <pc:sldMkLst>
          <pc:docMk/>
          <pc:sldMk cId="614882681" sldId="2146847055"/>
        </pc:sldMkLst>
        <pc:spChg chg="mod">
          <ac:chgData name="SREE SANKAR" userId="84c7e7d9feb371a7" providerId="LiveId" clId="{CC889016-46AC-4596-8B00-AC971601D769}" dt="2025-02-23T07:25:02.848" v="633" actId="115"/>
          <ac:spMkLst>
            <pc:docMk/>
            <pc:sldMk cId="614882681" sldId="2146847055"/>
            <ac:spMk id="3" creationId="{A6638FD1-D00E-E75B-705C-564F06D93D7B}"/>
          </ac:spMkLst>
        </pc:spChg>
      </pc:sldChg>
      <pc:sldChg chg="modSp mod">
        <pc:chgData name="SREE SANKAR" userId="84c7e7d9feb371a7" providerId="LiveId" clId="{CC889016-46AC-4596-8B00-AC971601D769}" dt="2025-02-23T07:17:21.396" v="344" actId="12"/>
        <pc:sldMkLst>
          <pc:docMk/>
          <pc:sldMk cId="3819043843" sldId="2146847057"/>
        </pc:sldMkLst>
        <pc:spChg chg="mod">
          <ac:chgData name="SREE SANKAR" userId="84c7e7d9feb371a7" providerId="LiveId" clId="{CC889016-46AC-4596-8B00-AC971601D769}" dt="2025-02-23T07:17:21.396" v="344" actId="12"/>
          <ac:spMkLst>
            <pc:docMk/>
            <pc:sldMk cId="3819043843" sldId="2146847057"/>
            <ac:spMk id="3" creationId="{AB679E23-F86A-AFA9-FE9C-7F5A518E8198}"/>
          </ac:spMkLst>
        </pc:spChg>
      </pc:sldChg>
      <pc:sldChg chg="addSp delSp modSp mod">
        <pc:chgData name="SREE SANKAR" userId="84c7e7d9feb371a7" providerId="LiveId" clId="{CC889016-46AC-4596-8B00-AC971601D769}" dt="2025-02-23T07:14:20.495" v="325" actId="14100"/>
        <pc:sldMkLst>
          <pc:docMk/>
          <pc:sldMk cId="2083715239" sldId="2146847060"/>
        </pc:sldMkLst>
        <pc:spChg chg="add del mod">
          <ac:chgData name="SREE SANKAR" userId="84c7e7d9feb371a7" providerId="LiveId" clId="{CC889016-46AC-4596-8B00-AC971601D769}" dt="2025-02-23T07:13:44.728" v="318" actId="931"/>
          <ac:spMkLst>
            <pc:docMk/>
            <pc:sldMk cId="2083715239" sldId="2146847060"/>
            <ac:spMk id="3" creationId="{805D7125-AC62-752D-6E68-9EB88BCC631C}"/>
          </ac:spMkLst>
        </pc:spChg>
        <pc:picChg chg="add mod">
          <ac:chgData name="SREE SANKAR" userId="84c7e7d9feb371a7" providerId="LiveId" clId="{CC889016-46AC-4596-8B00-AC971601D769}" dt="2025-02-23T07:13:22.253" v="314" actId="931"/>
          <ac:picMkLst>
            <pc:docMk/>
            <pc:sldMk cId="2083715239" sldId="2146847060"/>
            <ac:picMk id="5" creationId="{B098CAFD-01F1-67EB-02D4-CE1FA9A35DD6}"/>
          </ac:picMkLst>
        </pc:picChg>
        <pc:picChg chg="add mod">
          <ac:chgData name="SREE SANKAR" userId="84c7e7d9feb371a7" providerId="LiveId" clId="{CC889016-46AC-4596-8B00-AC971601D769}" dt="2025-02-23T07:13:20.002" v="312" actId="14100"/>
          <ac:picMkLst>
            <pc:docMk/>
            <pc:sldMk cId="2083715239" sldId="2146847060"/>
            <ac:picMk id="7" creationId="{B03475FD-B645-EE87-DF33-B223DF0192DD}"/>
          </ac:picMkLst>
        </pc:picChg>
        <pc:picChg chg="add mod">
          <ac:chgData name="SREE SANKAR" userId="84c7e7d9feb371a7" providerId="LiveId" clId="{CC889016-46AC-4596-8B00-AC971601D769}" dt="2025-02-23T07:13:51.350" v="319" actId="1076"/>
          <ac:picMkLst>
            <pc:docMk/>
            <pc:sldMk cId="2083715239" sldId="2146847060"/>
            <ac:picMk id="9" creationId="{837FA2CF-0317-F3E8-60DC-1D72D7C1284B}"/>
          </ac:picMkLst>
        </pc:picChg>
        <pc:picChg chg="add mod">
          <ac:chgData name="SREE SANKAR" userId="84c7e7d9feb371a7" providerId="LiveId" clId="{CC889016-46AC-4596-8B00-AC971601D769}" dt="2025-02-23T07:14:20.495" v="325" actId="14100"/>
          <ac:picMkLst>
            <pc:docMk/>
            <pc:sldMk cId="2083715239" sldId="2146847060"/>
            <ac:picMk id="11" creationId="{E539CD8D-1516-F886-88AD-C78F48BE7FCE}"/>
          </ac:picMkLst>
        </pc:picChg>
      </pc:sldChg>
      <pc:sldChg chg="modSp mod">
        <pc:chgData name="SREE SANKAR" userId="84c7e7d9feb371a7" providerId="LiveId" clId="{CC889016-46AC-4596-8B00-AC971601D769}" dt="2025-02-23T07:23:10.660" v="608" actId="115"/>
        <pc:sldMkLst>
          <pc:docMk/>
          <pc:sldMk cId="2230664768" sldId="2146847061"/>
        </pc:sldMkLst>
        <pc:spChg chg="mod">
          <ac:chgData name="SREE SANKAR" userId="84c7e7d9feb371a7" providerId="LiveId" clId="{CC889016-46AC-4596-8B00-AC971601D769}" dt="2025-02-23T07:23:10.660" v="608" actId="115"/>
          <ac:spMkLst>
            <pc:docMk/>
            <pc:sldMk cId="2230664768" sldId="2146847061"/>
            <ac:spMk id="3" creationId="{51A299DD-46FA-7866-41D8-C1BFCC2F69DD}"/>
          </ac:spMkLst>
        </pc:spChg>
      </pc:sldChg>
      <pc:sldChg chg="modSp mod">
        <pc:chgData name="SREE SANKAR" userId="84c7e7d9feb371a7" providerId="LiveId" clId="{CC889016-46AC-4596-8B00-AC971601D769}" dt="2025-02-23T07:16:56.635" v="342" actId="12"/>
        <pc:sldMkLst>
          <pc:docMk/>
          <pc:sldMk cId="4233882376" sldId="2146847062"/>
        </pc:sldMkLst>
        <pc:spChg chg="mod">
          <ac:chgData name="SREE SANKAR" userId="84c7e7d9feb371a7" providerId="LiveId" clId="{CC889016-46AC-4596-8B00-AC971601D769}" dt="2025-02-23T07:16:56.635" v="342" actId="12"/>
          <ac:spMkLst>
            <pc:docMk/>
            <pc:sldMk cId="4233882376" sldId="2146847062"/>
            <ac:spMk id="3" creationId="{D4974547-DF1B-77BB-E545-9344EDB9AD3F}"/>
          </ac:spMkLst>
        </pc:spChg>
      </pc:sldChg>
      <pc:sldChg chg="addSp delSp modSp add del mod">
        <pc:chgData name="SREE SANKAR" userId="84c7e7d9feb371a7" providerId="LiveId" clId="{CC889016-46AC-4596-8B00-AC971601D769}" dt="2025-02-23T07:15:29.444" v="335" actId="14100"/>
        <pc:sldMkLst>
          <pc:docMk/>
          <pc:sldMk cId="2805954871" sldId="2146847063"/>
        </pc:sldMkLst>
        <pc:spChg chg="del">
          <ac:chgData name="SREE SANKAR" userId="84c7e7d9feb371a7" providerId="LiveId" clId="{CC889016-46AC-4596-8B00-AC971601D769}" dt="2025-02-23T07:14:42.692" v="326" actId="931"/>
          <ac:spMkLst>
            <pc:docMk/>
            <pc:sldMk cId="2805954871" sldId="2146847063"/>
            <ac:spMk id="3" creationId="{F1FF0849-CE2D-3636-1A27-7EDF6B00AA49}"/>
          </ac:spMkLst>
        </pc:spChg>
        <pc:picChg chg="add mod">
          <ac:chgData name="SREE SANKAR" userId="84c7e7d9feb371a7" providerId="LiveId" clId="{CC889016-46AC-4596-8B00-AC971601D769}" dt="2025-02-23T07:15:29.444" v="335" actId="14100"/>
          <ac:picMkLst>
            <pc:docMk/>
            <pc:sldMk cId="2805954871" sldId="2146847063"/>
            <ac:picMk id="5" creationId="{470B295A-B4B3-8AEE-605C-E8559D1949E3}"/>
          </ac:picMkLst>
        </pc:picChg>
        <pc:picChg chg="add mod">
          <ac:chgData name="SREE SANKAR" userId="84c7e7d9feb371a7" providerId="LiveId" clId="{CC889016-46AC-4596-8B00-AC971601D769}" dt="2025-02-23T07:15:22.750" v="333" actId="1076"/>
          <ac:picMkLst>
            <pc:docMk/>
            <pc:sldMk cId="2805954871" sldId="2146847063"/>
            <ac:picMk id="7" creationId="{21146E59-FDBF-C3E4-38D4-18F216A5768D}"/>
          </ac:picMkLst>
        </pc:picChg>
      </pc:sldChg>
      <pc:sldChg chg="addSp delSp modSp add del mod">
        <pc:chgData name="SREE SANKAR" userId="84c7e7d9feb371a7" providerId="LiveId" clId="{CC889016-46AC-4596-8B00-AC971601D769}" dt="2025-02-23T07:13:13.671" v="309" actId="2890"/>
        <pc:sldMkLst>
          <pc:docMk/>
          <pc:sldMk cId="2904602429" sldId="2146847063"/>
        </pc:sldMkLst>
        <pc:spChg chg="add del mod">
          <ac:chgData name="SREE SANKAR" userId="84c7e7d9feb371a7" providerId="LiveId" clId="{CC889016-46AC-4596-8B00-AC971601D769}" dt="2025-02-23T07:13:12.502" v="308" actId="21"/>
          <ac:spMkLst>
            <pc:docMk/>
            <pc:sldMk cId="2904602429" sldId="2146847063"/>
            <ac:spMk id="4" creationId="{05A50254-172E-A1A5-FA77-99C0D9F1DDE1}"/>
          </ac:spMkLst>
        </pc:spChg>
        <pc:picChg chg="add del">
          <ac:chgData name="SREE SANKAR" userId="84c7e7d9feb371a7" providerId="LiveId" clId="{CC889016-46AC-4596-8B00-AC971601D769}" dt="2025-02-23T07:13:12.502" v="308" actId="21"/>
          <ac:picMkLst>
            <pc:docMk/>
            <pc:sldMk cId="2904602429" sldId="2146847063"/>
            <ac:picMk id="5" creationId="{A0EB73C9-BCBA-A82F-BD4C-4879B60A6A6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3301796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reeSankar17/SteganographySreeSankar.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C Sree Sankar</a:t>
            </a:r>
          </a:p>
          <a:p>
            <a:r>
              <a:rPr lang="en-US" sz="2000" b="1" dirty="0">
                <a:solidFill>
                  <a:schemeClr val="accent1">
                    <a:lumMod val="75000"/>
                  </a:schemeClr>
                </a:solidFill>
                <a:latin typeface="Arial"/>
                <a:cs typeface="Arial"/>
              </a:rPr>
              <a:t>Student Name : C Sree Sankar</a:t>
            </a:r>
          </a:p>
          <a:p>
            <a:r>
              <a:rPr lang="en-US" sz="2000" b="1" dirty="0">
                <a:solidFill>
                  <a:schemeClr val="accent1">
                    <a:lumMod val="75000"/>
                  </a:schemeClr>
                </a:solidFill>
                <a:latin typeface="Arial"/>
                <a:cs typeface="Arial"/>
              </a:rPr>
              <a:t>College Name &amp; Department : College of Engineering </a:t>
            </a:r>
            <a:r>
              <a:rPr lang="en-US" sz="2000" b="1" dirty="0" err="1">
                <a:solidFill>
                  <a:schemeClr val="accent1">
                    <a:lumMod val="75000"/>
                  </a:schemeClr>
                </a:solidFill>
                <a:latin typeface="Arial"/>
                <a:cs typeface="Arial"/>
              </a:rPr>
              <a:t>Perumon</a:t>
            </a:r>
            <a:endParaRPr lang="en-US" sz="2000" b="1" dirty="0">
              <a:solidFill>
                <a:schemeClr val="accent1">
                  <a:lumMod val="75000"/>
                </a:schemeClr>
              </a:solidFill>
              <a:latin typeface="Arial"/>
              <a:cs typeface="Arial"/>
            </a:endParaRPr>
          </a:p>
          <a:p>
            <a:r>
              <a:rPr lang="en-US" sz="2000" b="1">
                <a:solidFill>
                  <a:schemeClr val="accent1">
                    <a:lumMod val="75000"/>
                  </a:schemeClr>
                </a:solidFill>
                <a:latin typeface="Arial"/>
                <a:cs typeface="Arial"/>
              </a:rPr>
              <a:t>Computer </a:t>
            </a:r>
            <a:r>
              <a:rPr lang="en-US" sz="2000" b="1" dirty="0">
                <a:solidFill>
                  <a:schemeClr val="accent1">
                    <a:lumMod val="75000"/>
                  </a:schemeClr>
                </a:solidFill>
                <a:latin typeface="Arial"/>
                <a:cs typeface="Arial"/>
              </a:rPr>
              <a:t>Science and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2500" b="1" dirty="0">
                <a:solidFill>
                  <a:srgbClr val="00B0F0"/>
                </a:solidFill>
                <a:hlinkClick r:id="rId2"/>
              </a:rPr>
              <a:t>https://github.com/SreeSankar17/SteganographySreeSankar.git</a:t>
            </a:r>
            <a:endParaRPr lang="en-IN" sz="2500" b="1" dirty="0">
              <a:solidFill>
                <a:srgbClr val="00B0F0"/>
              </a:solidFill>
            </a:endParaRPr>
          </a:p>
          <a:p>
            <a:pPr marL="0" indent="0">
              <a:buNone/>
            </a:pPr>
            <a:r>
              <a:rPr lang="en-IN" sz="2500" dirty="0">
                <a:solidFill>
                  <a:schemeClr val="tx1">
                    <a:lumMod val="85000"/>
                    <a:lumOff val="15000"/>
                  </a:schemeClr>
                </a:solidFill>
              </a:rPr>
              <a:t>The link contains:</a:t>
            </a:r>
          </a:p>
          <a:p>
            <a:pPr marL="0" indent="0">
              <a:buNone/>
            </a:pPr>
            <a:r>
              <a:rPr lang="en-IN" sz="2500" b="1" u="sng" dirty="0">
                <a:solidFill>
                  <a:schemeClr val="tx1">
                    <a:lumMod val="85000"/>
                    <a:lumOff val="15000"/>
                  </a:schemeClr>
                </a:solidFill>
              </a:rPr>
              <a:t>Source Code </a:t>
            </a:r>
            <a:r>
              <a:rPr lang="en-IN" sz="2500" b="1" dirty="0">
                <a:solidFill>
                  <a:schemeClr val="tx1">
                    <a:lumMod val="85000"/>
                    <a:lumOff val="15000"/>
                  </a:schemeClr>
                </a:solidFill>
              </a:rPr>
              <a:t>: </a:t>
            </a:r>
            <a:r>
              <a:rPr lang="en-IN" sz="2500" dirty="0">
                <a:solidFill>
                  <a:schemeClr val="tx1">
                    <a:lumMod val="85000"/>
                    <a:lumOff val="15000"/>
                  </a:schemeClr>
                </a:solidFill>
              </a:rPr>
              <a:t>A python program for embedding and extracting hidden messages</a:t>
            </a:r>
            <a:r>
              <a:rPr lang="en-IN" sz="2500" b="1" dirty="0">
                <a:solidFill>
                  <a:schemeClr val="tx1">
                    <a:lumMod val="85000"/>
                    <a:lumOff val="15000"/>
                  </a:schemeClr>
                </a:solidFill>
              </a:rPr>
              <a:t>.</a:t>
            </a:r>
          </a:p>
          <a:p>
            <a:pPr marL="0" indent="0">
              <a:buNone/>
            </a:pPr>
            <a:r>
              <a:rPr lang="en-IN" sz="2500" b="1" u="sng" dirty="0">
                <a:solidFill>
                  <a:schemeClr val="tx1">
                    <a:lumMod val="85000"/>
                    <a:lumOff val="15000"/>
                  </a:schemeClr>
                </a:solidFill>
              </a:rPr>
              <a:t>Resulting Encrypted Image</a:t>
            </a:r>
          </a:p>
          <a:p>
            <a:pPr marL="0" indent="0">
              <a:buNone/>
            </a:pPr>
            <a:r>
              <a:rPr lang="en-IN" sz="2500" b="1" u="sng" dirty="0">
                <a:solidFill>
                  <a:schemeClr val="tx1">
                    <a:lumMod val="85000"/>
                    <a:lumOff val="15000"/>
                  </a:schemeClr>
                </a:solidFill>
              </a:rPr>
              <a:t>PPT link of the project</a:t>
            </a: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432000" indent="-324000">
              <a:spcBef>
                <a:spcPts val="1417"/>
              </a:spcBef>
              <a:buClr>
                <a:srgbClr val="000000"/>
              </a:buClr>
              <a:buSzPct val="45000"/>
              <a:buFont typeface="Wingdings" charset="2"/>
              <a:buChar char=""/>
            </a:pPr>
            <a:r>
              <a:rPr lang="en-US" sz="2200" b="1" u="sng" strike="noStrike" spc="-1" dirty="0">
                <a:solidFill>
                  <a:srgbClr val="404040"/>
                </a:solidFill>
                <a:latin typeface="Franklin Gothic Book"/>
              </a:rPr>
              <a:t>Drag and Drop Support </a:t>
            </a:r>
            <a:r>
              <a:rPr lang="en-US" sz="1700" b="0" strike="noStrike" spc="-1" dirty="0">
                <a:solidFill>
                  <a:srgbClr val="404040"/>
                </a:solidFill>
                <a:latin typeface="Franklin Gothic Book"/>
              </a:rPr>
              <a:t>: </a:t>
            </a:r>
            <a:r>
              <a:rPr lang="en-US" sz="2000" b="0" strike="noStrike" spc="-1" dirty="0">
                <a:solidFill>
                  <a:srgbClr val="404040"/>
                </a:solidFill>
                <a:latin typeface="Franklin Gothic Book"/>
              </a:rPr>
              <a:t>Allow users to select images and messages through a simple drag-and-drop interface.</a:t>
            </a:r>
          </a:p>
          <a:p>
            <a:pPr marL="432000" indent="-324000">
              <a:spcBef>
                <a:spcPts val="1417"/>
              </a:spcBef>
              <a:buClr>
                <a:srgbClr val="000000"/>
              </a:buClr>
              <a:buSzPct val="45000"/>
              <a:buFont typeface="Wingdings" charset="2"/>
              <a:buChar char=""/>
            </a:pPr>
            <a:r>
              <a:rPr lang="en-US" sz="2200" b="1" u="sng" strike="noStrike" spc="-1" dirty="0">
                <a:solidFill>
                  <a:srgbClr val="404040"/>
                </a:solidFill>
                <a:latin typeface="Franklin Gothic Book"/>
              </a:rPr>
              <a:t>Customization Options </a:t>
            </a:r>
            <a:r>
              <a:rPr lang="en-US" sz="1700" b="0" strike="noStrike" spc="-1" dirty="0">
                <a:solidFill>
                  <a:srgbClr val="404040"/>
                </a:solidFill>
                <a:latin typeface="Franklin Gothic Book"/>
              </a:rPr>
              <a:t>: </a:t>
            </a:r>
            <a:r>
              <a:rPr lang="en-US" sz="2000" b="0" strike="noStrike" spc="-1" dirty="0">
                <a:solidFill>
                  <a:srgbClr val="404040"/>
                </a:solidFill>
                <a:latin typeface="Franklin Gothic Book"/>
              </a:rPr>
              <a:t>Provide settings for users to adjust the encoding method and choose different bit depths.</a:t>
            </a:r>
          </a:p>
          <a:p>
            <a:pPr marL="432000" indent="-324000">
              <a:spcBef>
                <a:spcPts val="1417"/>
              </a:spcBef>
              <a:buClr>
                <a:srgbClr val="000000"/>
              </a:buClr>
              <a:buSzPct val="45000"/>
              <a:buFont typeface="Wingdings" charset="2"/>
              <a:buChar char=""/>
            </a:pPr>
            <a:r>
              <a:rPr lang="en-US" sz="2200" b="0" strike="noStrike" spc="-1" dirty="0">
                <a:solidFill>
                  <a:srgbClr val="404040"/>
                </a:solidFill>
                <a:latin typeface="Franklin Gothic Book"/>
              </a:rPr>
              <a:t> </a:t>
            </a:r>
            <a:r>
              <a:rPr lang="en-US" sz="2200" b="1" u="sng" strike="noStrike" spc="-1" dirty="0">
                <a:solidFill>
                  <a:srgbClr val="404040"/>
                </a:solidFill>
                <a:latin typeface="Franklin Gothic Book"/>
              </a:rPr>
              <a:t>Real-time Preview </a:t>
            </a:r>
            <a:r>
              <a:rPr lang="en-US" sz="1700" b="0" strike="noStrike" spc="-1" dirty="0">
                <a:solidFill>
                  <a:srgbClr val="404040"/>
                </a:solidFill>
                <a:latin typeface="Franklin Gothic Book"/>
              </a:rPr>
              <a:t>: </a:t>
            </a:r>
            <a:r>
              <a:rPr lang="en-US" sz="2000" b="0" strike="noStrike" spc="-1" dirty="0">
                <a:solidFill>
                  <a:srgbClr val="404040"/>
                </a:solidFill>
                <a:latin typeface="Franklin Gothic Book"/>
              </a:rPr>
              <a:t>Show a preview of the image before and after steganography is applied.</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5116034"/>
          </a:xfrm>
        </p:spPr>
        <p:txBody>
          <a:bodyPr>
            <a:normAutofit/>
          </a:bodyPr>
          <a:lstStyle/>
          <a:p>
            <a:pPr algn="just">
              <a:buFont typeface="Arial" panose="020B0604020202020204" pitchFamily="34" charset="0"/>
              <a:buChar char="•"/>
            </a:pPr>
            <a:r>
              <a:rPr lang="en-US" sz="2200" b="1" dirty="0"/>
              <a:t>The primary difficulty in image-based steganography is to develop a system that safely conceals data within digital images without disturbing the visual integrity of the image and making the concealed data resistant to attacks, including compression, noise attacks, and forensic inspection. </a:t>
            </a:r>
          </a:p>
          <a:p>
            <a:pPr algn="just">
              <a:buFont typeface="Arial" panose="020B0604020202020204" pitchFamily="34" charset="0"/>
              <a:buChar char="•"/>
            </a:pPr>
            <a:r>
              <a:rPr lang="en-US" sz="2200" b="1" dirty="0"/>
              <a:t>This includes optimizing the trade-off between data capacity, image quality, and security to avoid detection and ensure that the concealed information can only be extracted by legitimate users.</a:t>
            </a:r>
          </a:p>
          <a:p>
            <a:pPr algn="just">
              <a:buFont typeface="Arial" panose="020B0604020202020204" pitchFamily="34" charset="0"/>
              <a:buChar char="•"/>
            </a:pPr>
            <a:r>
              <a:rPr lang="en-US" sz="2200" b="1" dirty="0"/>
              <a:t>This work is intended to create a secure, effective, and adaptive steganographic method that can resist a wide range of attacks and be implemented in practical applications, including secure communication, watermarking, and privacy protection of digital media</a:t>
            </a:r>
            <a:r>
              <a:rPr lang="en-US" sz="2200" dirty="0"/>
              <a:t>.</a:t>
            </a:r>
            <a:endParaRPr lang="en-IN" sz="22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100" b="1" dirty="0"/>
              <a:t>1. </a:t>
            </a:r>
            <a:r>
              <a:rPr lang="en-US" sz="2100" b="1" u="sng" dirty="0"/>
              <a:t>cv2 (OpenCV)</a:t>
            </a:r>
          </a:p>
          <a:p>
            <a:pPr marL="0" indent="0">
              <a:buNone/>
            </a:pPr>
            <a:r>
              <a:rPr lang="en-US" sz="2100" b="1" dirty="0"/>
              <a:t>Purpose: Used for image processing tasks such as reading, manipulating, and saving images. In the code, it is used for loading the image (cv2.imread()) and saving the modified image (cv2.imwrite()).</a:t>
            </a:r>
          </a:p>
          <a:p>
            <a:pPr marL="0" indent="0">
              <a:buNone/>
            </a:pPr>
            <a:r>
              <a:rPr lang="en-US" sz="2100" b="1" dirty="0"/>
              <a:t>2. </a:t>
            </a:r>
            <a:r>
              <a:rPr lang="en-US" sz="2100" b="1" u="sng" dirty="0" err="1"/>
              <a:t>os</a:t>
            </a:r>
            <a:endParaRPr lang="en-US" sz="2100" b="1" u="sng" dirty="0"/>
          </a:p>
          <a:p>
            <a:pPr marL="0" indent="0">
              <a:buNone/>
            </a:pPr>
            <a:r>
              <a:rPr lang="en-US" sz="2100" b="1" dirty="0"/>
              <a:t>Purpose: Provides a way of interacting with the operating system. In the code, it is used to open the encrypted image file after it is created (</a:t>
            </a:r>
            <a:r>
              <a:rPr lang="en-US" sz="2100" b="1" dirty="0" err="1"/>
              <a:t>os.system</a:t>
            </a:r>
            <a:r>
              <a:rPr lang="en-US" sz="2100" b="1" dirty="0"/>
              <a:t>(</a:t>
            </a:r>
            <a:r>
              <a:rPr lang="en-US" sz="2100" b="1" dirty="0" err="1"/>
              <a:t>f"start</a:t>
            </a:r>
            <a:r>
              <a:rPr lang="en-US" sz="2100" b="1" dirty="0"/>
              <a:t> {</a:t>
            </a:r>
            <a:r>
              <a:rPr lang="en-US" sz="2100" b="1" dirty="0" err="1"/>
              <a:t>encrypted_img_path</a:t>
            </a:r>
            <a:r>
              <a:rPr lang="en-US" sz="2100" b="1" dirty="0"/>
              <a:t>}")), which opens the image using the default image viewer.</a:t>
            </a:r>
          </a:p>
          <a:p>
            <a:pPr marL="0" indent="0">
              <a:buNone/>
            </a:pPr>
            <a:r>
              <a:rPr lang="en-US" sz="2100" b="1" dirty="0"/>
              <a:t>3. </a:t>
            </a:r>
            <a:r>
              <a:rPr lang="en-US" sz="2100" b="1" u="sng" dirty="0" err="1"/>
              <a:t>tkinter</a:t>
            </a:r>
            <a:endParaRPr lang="en-US" sz="2100" b="1" u="sng" dirty="0"/>
          </a:p>
          <a:p>
            <a:pPr marL="0" indent="0">
              <a:buNone/>
            </a:pPr>
            <a:r>
              <a:rPr lang="en-US" sz="2100" b="1" dirty="0"/>
              <a:t>Purpose: Used for creating the graphical user interface (GUI). It provides tools for creating windows, labels, buttons, text fields, etc. In the code, it is used to create the user interface for loading an image, entering a secret message, entering a passcode, and performing encryption and decryption actions.</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nSpc>
                <a:spcPct val="110000"/>
              </a:lnSpc>
              <a:spcBef>
                <a:spcPts val="360"/>
              </a:spcBef>
              <a:spcAft>
                <a:spcPts val="601"/>
              </a:spcAft>
              <a:buFont typeface="Arial" panose="020B0604020202020204" pitchFamily="34" charset="0"/>
              <a:buChar char="•"/>
              <a:tabLst>
                <a:tab pos="0" algn="l"/>
              </a:tabLst>
            </a:pPr>
            <a:r>
              <a:rPr lang="en-IN" sz="2100" b="1" u="sng" strike="noStrike" spc="-1" dirty="0">
                <a:solidFill>
                  <a:srgbClr val="0F0F0F"/>
                </a:solidFill>
                <a:latin typeface="Times New Roman" panose="02020603050405020304" pitchFamily="18" charset="0"/>
                <a:cs typeface="Times New Roman" panose="02020603050405020304" pitchFamily="18" charset="0"/>
              </a:rPr>
              <a:t> </a:t>
            </a:r>
            <a:r>
              <a:rPr lang="en-IN" sz="2100" b="1" u="sng" strike="noStrike" spc="-1" dirty="0">
                <a:solidFill>
                  <a:srgbClr val="0F0F0F"/>
                </a:solidFill>
                <a:latin typeface="+mj-lt"/>
                <a:cs typeface="Times New Roman" panose="02020603050405020304" pitchFamily="18" charset="0"/>
              </a:rPr>
              <a:t>LSB-Based Steganography </a:t>
            </a:r>
            <a:r>
              <a:rPr lang="en-IN" sz="1800" b="1" strike="noStrike" spc="-1" dirty="0">
                <a:solidFill>
                  <a:srgbClr val="0F0F0F"/>
                </a:solidFill>
                <a:latin typeface="+mj-lt"/>
                <a:cs typeface="Times New Roman" panose="02020603050405020304" pitchFamily="18" charset="0"/>
              </a:rPr>
              <a:t>: </a:t>
            </a:r>
            <a:r>
              <a:rPr lang="en-IN" sz="1800" strike="noStrike" spc="-1" dirty="0">
                <a:solidFill>
                  <a:srgbClr val="0F0F0F"/>
                </a:solidFill>
                <a:latin typeface="+mj-lt"/>
                <a:cs typeface="Times New Roman" panose="02020603050405020304" pitchFamily="18" charset="0"/>
              </a:rPr>
              <a:t>Hides data in the Least Significant Bit, ensuring security without visible image changes.</a:t>
            </a:r>
            <a:endParaRPr lang="en-US" sz="1800" strike="noStrike" spc="-1" dirty="0">
              <a:solidFill>
                <a:srgbClr val="404040"/>
              </a:solidFill>
              <a:latin typeface="+mj-lt"/>
              <a:cs typeface="Times New Roman" panose="02020603050405020304" pitchFamily="18" charset="0"/>
            </a:endParaRPr>
          </a:p>
          <a:p>
            <a:pPr>
              <a:lnSpc>
                <a:spcPct val="110000"/>
              </a:lnSpc>
              <a:spcBef>
                <a:spcPts val="360"/>
              </a:spcBef>
              <a:spcAft>
                <a:spcPts val="601"/>
              </a:spcAft>
              <a:buFont typeface="Arial" panose="020B0604020202020204" pitchFamily="34" charset="0"/>
              <a:buChar char="•"/>
              <a:tabLst>
                <a:tab pos="0" algn="l"/>
              </a:tabLst>
            </a:pPr>
            <a:endParaRPr lang="en-US" sz="1800" b="1" strike="noStrike" spc="-1" dirty="0">
              <a:solidFill>
                <a:srgbClr val="404040"/>
              </a:solidFill>
              <a:latin typeface="+mj-lt"/>
              <a:cs typeface="Times New Roman" panose="02020603050405020304" pitchFamily="18" charset="0"/>
            </a:endParaRPr>
          </a:p>
          <a:p>
            <a:pPr>
              <a:lnSpc>
                <a:spcPct val="110000"/>
              </a:lnSpc>
              <a:spcBef>
                <a:spcPts val="360"/>
              </a:spcBef>
              <a:spcAft>
                <a:spcPts val="601"/>
              </a:spcAft>
              <a:buFont typeface="Arial" panose="020B0604020202020204" pitchFamily="34" charset="0"/>
              <a:buChar char="•"/>
              <a:tabLst>
                <a:tab pos="0" algn="l"/>
              </a:tabLst>
            </a:pPr>
            <a:r>
              <a:rPr lang="en-IN" sz="1800" b="1" strike="noStrike" spc="-1" dirty="0">
                <a:solidFill>
                  <a:srgbClr val="0F0F0F"/>
                </a:solidFill>
                <a:latin typeface="+mj-lt"/>
                <a:cs typeface="Times New Roman" panose="02020603050405020304" pitchFamily="18" charset="0"/>
              </a:rPr>
              <a:t> </a:t>
            </a:r>
            <a:r>
              <a:rPr lang="en-IN" sz="2100" b="1" u="sng" strike="noStrike" spc="-1" dirty="0">
                <a:solidFill>
                  <a:srgbClr val="0F0F0F"/>
                </a:solidFill>
                <a:latin typeface="+mj-lt"/>
                <a:cs typeface="Times New Roman" panose="02020603050405020304" pitchFamily="18" charset="0"/>
              </a:rPr>
              <a:t>Lossless BMP Processing </a:t>
            </a:r>
            <a:r>
              <a:rPr lang="en-IN" sz="1800" b="1" strike="noStrike" spc="-1" dirty="0">
                <a:solidFill>
                  <a:srgbClr val="0F0F0F"/>
                </a:solidFill>
                <a:latin typeface="+mj-lt"/>
                <a:cs typeface="Times New Roman" panose="02020603050405020304" pitchFamily="18" charset="0"/>
              </a:rPr>
              <a:t>: </a:t>
            </a:r>
            <a:r>
              <a:rPr lang="en-IN" sz="1800" strike="noStrike" spc="-1" dirty="0">
                <a:solidFill>
                  <a:srgbClr val="0F0F0F"/>
                </a:solidFill>
                <a:latin typeface="+mj-lt"/>
                <a:cs typeface="Times New Roman" panose="02020603050405020304" pitchFamily="18" charset="0"/>
              </a:rPr>
              <a:t>Works with uncompressed BMP images to maintain data integrity.</a:t>
            </a:r>
            <a:endParaRPr lang="en-US" sz="1800" strike="noStrike" spc="-1" dirty="0">
              <a:solidFill>
                <a:srgbClr val="404040"/>
              </a:solidFill>
              <a:latin typeface="+mj-lt"/>
              <a:cs typeface="Times New Roman" panose="02020603050405020304" pitchFamily="18" charset="0"/>
            </a:endParaRPr>
          </a:p>
          <a:p>
            <a:pPr>
              <a:lnSpc>
                <a:spcPct val="110000"/>
              </a:lnSpc>
              <a:spcBef>
                <a:spcPts val="360"/>
              </a:spcBef>
              <a:spcAft>
                <a:spcPts val="601"/>
              </a:spcAft>
              <a:buFont typeface="Arial" panose="020B0604020202020204" pitchFamily="34" charset="0"/>
              <a:buChar char="•"/>
              <a:tabLst>
                <a:tab pos="0" algn="l"/>
              </a:tabLst>
            </a:pPr>
            <a:endParaRPr lang="en-US" sz="1800" b="1" u="sng" strike="noStrike" spc="-1" dirty="0">
              <a:solidFill>
                <a:srgbClr val="404040"/>
              </a:solidFill>
              <a:latin typeface="+mj-lt"/>
              <a:cs typeface="Times New Roman" panose="02020603050405020304" pitchFamily="18" charset="0"/>
            </a:endParaRPr>
          </a:p>
          <a:p>
            <a:pPr>
              <a:lnSpc>
                <a:spcPct val="110000"/>
              </a:lnSpc>
              <a:spcBef>
                <a:spcPts val="360"/>
              </a:spcBef>
              <a:spcAft>
                <a:spcPts val="601"/>
              </a:spcAft>
              <a:buFont typeface="Arial" panose="020B0604020202020204" pitchFamily="34" charset="0"/>
              <a:buChar char="•"/>
              <a:tabLst>
                <a:tab pos="0" algn="l"/>
              </a:tabLst>
            </a:pPr>
            <a:r>
              <a:rPr lang="en-IN" sz="1800" b="1" u="sng" strike="noStrike" spc="-1" dirty="0">
                <a:solidFill>
                  <a:srgbClr val="0F0F0F"/>
                </a:solidFill>
                <a:latin typeface="+mj-lt"/>
                <a:cs typeface="Times New Roman" panose="02020603050405020304" pitchFamily="18" charset="0"/>
              </a:rPr>
              <a:t> </a:t>
            </a:r>
            <a:r>
              <a:rPr lang="en-IN" sz="2100" b="1" u="sng" spc="-1" dirty="0">
                <a:solidFill>
                  <a:srgbClr val="0F0F0F"/>
                </a:solidFill>
                <a:latin typeface="+mj-lt"/>
                <a:cs typeface="Times New Roman" panose="02020603050405020304" pitchFamily="18" charset="0"/>
              </a:rPr>
              <a:t>Easy to Understand</a:t>
            </a:r>
            <a:r>
              <a:rPr lang="en-IN" sz="2100" b="1" u="sng" strike="noStrike" spc="-1" dirty="0">
                <a:solidFill>
                  <a:srgbClr val="0F0F0F"/>
                </a:solidFill>
                <a:latin typeface="+mj-lt"/>
                <a:cs typeface="Times New Roman" panose="02020603050405020304" pitchFamily="18" charset="0"/>
              </a:rPr>
              <a:t> &amp; Fast </a:t>
            </a:r>
            <a:r>
              <a:rPr lang="en-IN" sz="1800" b="1" strike="noStrike" spc="-1" dirty="0">
                <a:solidFill>
                  <a:srgbClr val="0F0F0F"/>
                </a:solidFill>
                <a:latin typeface="+mj-lt"/>
                <a:cs typeface="Times New Roman" panose="02020603050405020304" pitchFamily="18" charset="0"/>
              </a:rPr>
              <a:t>: </a:t>
            </a:r>
            <a:r>
              <a:rPr lang="en-IN" sz="1800" strike="noStrike" spc="-1" dirty="0">
                <a:solidFill>
                  <a:srgbClr val="0F0F0F"/>
                </a:solidFill>
                <a:latin typeface="+mj-lt"/>
                <a:cs typeface="Times New Roman" panose="02020603050405020304" pitchFamily="18" charset="0"/>
              </a:rPr>
              <a:t>Written in python making it easy to understand and reliably fast.</a:t>
            </a:r>
            <a:endParaRPr lang="en-US" sz="1800" strike="noStrike" spc="-1" dirty="0">
              <a:solidFill>
                <a:srgbClr val="404040"/>
              </a:solidFill>
              <a:latin typeface="+mj-lt"/>
              <a:cs typeface="Times New Roman" panose="02020603050405020304" pitchFamily="18" charset="0"/>
            </a:endParaRPr>
          </a:p>
          <a:p>
            <a:pPr>
              <a:lnSpc>
                <a:spcPct val="110000"/>
              </a:lnSpc>
              <a:spcBef>
                <a:spcPts val="360"/>
              </a:spcBef>
              <a:spcAft>
                <a:spcPts val="601"/>
              </a:spcAft>
              <a:buFont typeface="Arial" panose="020B0604020202020204" pitchFamily="34" charset="0"/>
              <a:buChar char="•"/>
              <a:tabLst>
                <a:tab pos="0" algn="l"/>
              </a:tabLst>
            </a:pPr>
            <a:endParaRPr lang="en-US" sz="1800" b="1" u="sng" strike="noStrike" spc="-1" dirty="0">
              <a:solidFill>
                <a:srgbClr val="404040"/>
              </a:solidFill>
              <a:latin typeface="+mj-lt"/>
              <a:cs typeface="Times New Roman" panose="02020603050405020304" pitchFamily="18" charset="0"/>
            </a:endParaRPr>
          </a:p>
          <a:p>
            <a:pPr>
              <a:lnSpc>
                <a:spcPct val="110000"/>
              </a:lnSpc>
              <a:spcBef>
                <a:spcPts val="360"/>
              </a:spcBef>
              <a:spcAft>
                <a:spcPts val="601"/>
              </a:spcAft>
              <a:buFont typeface="Arial" panose="020B0604020202020204" pitchFamily="34" charset="0"/>
              <a:buChar char="•"/>
              <a:tabLst>
                <a:tab pos="0" algn="l"/>
              </a:tabLst>
            </a:pPr>
            <a:r>
              <a:rPr lang="en-IN" sz="2100" b="1" u="sng" strike="noStrike" spc="-1" dirty="0">
                <a:solidFill>
                  <a:srgbClr val="0F0F0F"/>
                </a:solidFill>
                <a:latin typeface="+mj-lt"/>
                <a:cs typeface="Times New Roman" panose="02020603050405020304" pitchFamily="18" charset="0"/>
              </a:rPr>
              <a:t> Simple CLI Interface </a:t>
            </a:r>
            <a:r>
              <a:rPr lang="en-IN" sz="1800" b="1" strike="noStrike" spc="-1" dirty="0">
                <a:solidFill>
                  <a:srgbClr val="0F0F0F"/>
                </a:solidFill>
                <a:latin typeface="+mj-lt"/>
                <a:cs typeface="Times New Roman" panose="02020603050405020304" pitchFamily="18" charset="0"/>
              </a:rPr>
              <a:t>: </a:t>
            </a:r>
            <a:r>
              <a:rPr lang="en-IN" sz="1800" strike="noStrike" spc="-1" dirty="0">
                <a:solidFill>
                  <a:srgbClr val="0F0F0F"/>
                </a:solidFill>
                <a:latin typeface="+mj-lt"/>
                <a:cs typeface="Times New Roman" panose="02020603050405020304" pitchFamily="18" charset="0"/>
              </a:rPr>
              <a:t>Easy command-line usage for embedding and extracting data, ideal for automation</a:t>
            </a:r>
            <a:r>
              <a:rPr lang="en-IN" sz="1800" strike="noStrike" spc="-1" dirty="0">
                <a:solidFill>
                  <a:srgbClr val="0F0F0F"/>
                </a:solidFill>
                <a:latin typeface="+mj-lt"/>
              </a:rPr>
              <a:t>.</a:t>
            </a:r>
            <a:endParaRPr lang="en-US" sz="1800" strike="noStrike" spc="-1" dirty="0">
              <a:solidFill>
                <a:srgbClr val="404040"/>
              </a:solidFill>
              <a:latin typeface="+mj-lt"/>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482520"/>
            <a:ext cx="11029615" cy="4673324"/>
          </a:xfrm>
        </p:spPr>
        <p:txBody>
          <a:bodyPr>
            <a:normAutofit fontScale="92500" lnSpcReduction="10000"/>
          </a:bodyPr>
          <a:lstStyle/>
          <a:p>
            <a:pPr>
              <a:lnSpc>
                <a:spcPct val="110000"/>
              </a:lnSpc>
              <a:spcBef>
                <a:spcPts val="340"/>
              </a:spcBef>
              <a:spcAft>
                <a:spcPts val="601"/>
              </a:spcAft>
              <a:buFont typeface="Arial" panose="020B0604020202020204" pitchFamily="34" charset="0"/>
              <a:buChar char="•"/>
            </a:pPr>
            <a:r>
              <a:rPr lang="en-IN" sz="2300" b="1" u="sng" strike="noStrike" spc="-1" dirty="0">
                <a:solidFill>
                  <a:srgbClr val="404040"/>
                </a:solidFill>
                <a:latin typeface="Franklin Gothic Book"/>
              </a:rPr>
              <a:t>Cybersecurity Professionals</a:t>
            </a:r>
            <a:r>
              <a:rPr lang="en-IN" sz="2300" b="0" u="sng" strike="noStrike" spc="-1" dirty="0">
                <a:solidFill>
                  <a:srgbClr val="404040"/>
                </a:solidFill>
                <a:latin typeface="Franklin Gothic Book"/>
              </a:rPr>
              <a:t> </a:t>
            </a:r>
            <a:r>
              <a:rPr lang="en-IN" sz="2300" spc="-1" dirty="0">
                <a:solidFill>
                  <a:srgbClr val="404040"/>
                </a:solidFill>
                <a:latin typeface="Franklin Gothic Book"/>
              </a:rPr>
              <a:t>:</a:t>
            </a:r>
            <a:r>
              <a:rPr lang="en-IN" sz="2300" b="0" strike="noStrike" spc="-1" dirty="0">
                <a:solidFill>
                  <a:srgbClr val="404040"/>
                </a:solidFill>
                <a:latin typeface="Franklin Gothic Book"/>
              </a:rPr>
              <a:t> </a:t>
            </a:r>
            <a:r>
              <a:rPr lang="en-IN" sz="1800" b="0" strike="noStrike" spc="-1" dirty="0">
                <a:solidFill>
                  <a:srgbClr val="404040"/>
                </a:solidFill>
                <a:latin typeface="Franklin Gothic Book"/>
              </a:rPr>
              <a:t>Use steganography for secure data transmission and covert communication.</a:t>
            </a:r>
            <a:endParaRPr lang="en-US" sz="1800" b="0" strike="noStrike" spc="-1" dirty="0">
              <a:solidFill>
                <a:srgbClr val="404040"/>
              </a:solidFill>
              <a:latin typeface="Franklin Gothic Book"/>
            </a:endParaRPr>
          </a:p>
          <a:p>
            <a:pPr>
              <a:lnSpc>
                <a:spcPct val="110000"/>
              </a:lnSpc>
              <a:spcBef>
                <a:spcPts val="340"/>
              </a:spcBef>
              <a:spcAft>
                <a:spcPts val="601"/>
              </a:spcAft>
              <a:buFont typeface="Arial" panose="020B0604020202020204" pitchFamily="34" charset="0"/>
              <a:buChar char="•"/>
            </a:pPr>
            <a:endParaRPr lang="en-US" sz="1800" b="0" strike="noStrike" spc="-1" dirty="0">
              <a:solidFill>
                <a:srgbClr val="404040"/>
              </a:solidFill>
              <a:latin typeface="Franklin Gothic Book"/>
            </a:endParaRPr>
          </a:p>
          <a:p>
            <a:pPr>
              <a:lnSpc>
                <a:spcPct val="110000"/>
              </a:lnSpc>
              <a:spcBef>
                <a:spcPts val="340"/>
              </a:spcBef>
              <a:spcAft>
                <a:spcPts val="601"/>
              </a:spcAft>
              <a:buFont typeface="Arial" panose="020B0604020202020204" pitchFamily="34" charset="0"/>
              <a:buChar char="•"/>
            </a:pPr>
            <a:r>
              <a:rPr lang="en-IN" sz="1700" b="0" strike="noStrike" spc="-1" dirty="0">
                <a:solidFill>
                  <a:srgbClr val="404040"/>
                </a:solidFill>
                <a:latin typeface="Franklin Gothic Book"/>
              </a:rPr>
              <a:t> </a:t>
            </a:r>
            <a:r>
              <a:rPr lang="en-IN" sz="2300" b="1" u="sng" strike="noStrike" spc="-1" dirty="0">
                <a:solidFill>
                  <a:srgbClr val="404040"/>
                </a:solidFill>
                <a:latin typeface="Franklin Gothic Book"/>
              </a:rPr>
              <a:t>Forensic Experts </a:t>
            </a:r>
            <a:r>
              <a:rPr lang="en-IN" spc="-1" dirty="0">
                <a:solidFill>
                  <a:srgbClr val="404040"/>
                </a:solidFill>
                <a:latin typeface="Franklin Gothic Book"/>
              </a:rPr>
              <a:t>:</a:t>
            </a:r>
            <a:r>
              <a:rPr lang="en-IN" sz="1700" b="0" strike="noStrike" spc="-1" dirty="0">
                <a:solidFill>
                  <a:srgbClr val="404040"/>
                </a:solidFill>
                <a:latin typeface="Franklin Gothic Book"/>
              </a:rPr>
              <a:t> </a:t>
            </a:r>
            <a:r>
              <a:rPr lang="en-IN" sz="1800" b="0" strike="noStrike" spc="-1" dirty="0">
                <a:solidFill>
                  <a:srgbClr val="404040"/>
                </a:solidFill>
                <a:latin typeface="Franklin Gothic Book"/>
              </a:rPr>
              <a:t>Extract hidden information from images for digital investigations.</a:t>
            </a:r>
            <a:endParaRPr lang="en-US" sz="1800" b="0" strike="noStrike" spc="-1" dirty="0">
              <a:solidFill>
                <a:srgbClr val="404040"/>
              </a:solidFill>
              <a:latin typeface="Franklin Gothic Book"/>
            </a:endParaRPr>
          </a:p>
          <a:p>
            <a:pPr>
              <a:lnSpc>
                <a:spcPct val="110000"/>
              </a:lnSpc>
              <a:spcBef>
                <a:spcPts val="340"/>
              </a:spcBef>
              <a:spcAft>
                <a:spcPts val="601"/>
              </a:spcAft>
              <a:buFont typeface="Arial" panose="020B0604020202020204" pitchFamily="34" charset="0"/>
              <a:buChar char="•"/>
            </a:pPr>
            <a:endParaRPr lang="en-US" sz="1700" b="0" strike="noStrike" spc="-1" dirty="0">
              <a:solidFill>
                <a:srgbClr val="404040"/>
              </a:solidFill>
              <a:latin typeface="Franklin Gothic Book"/>
            </a:endParaRPr>
          </a:p>
          <a:p>
            <a:pPr>
              <a:lnSpc>
                <a:spcPct val="110000"/>
              </a:lnSpc>
              <a:spcBef>
                <a:spcPts val="340"/>
              </a:spcBef>
              <a:spcAft>
                <a:spcPts val="601"/>
              </a:spcAft>
              <a:buFont typeface="Arial" panose="020B0604020202020204" pitchFamily="34" charset="0"/>
              <a:buChar char="•"/>
            </a:pPr>
            <a:r>
              <a:rPr lang="en-IN" sz="1700" b="0" strike="noStrike" spc="-1" dirty="0">
                <a:solidFill>
                  <a:srgbClr val="404040"/>
                </a:solidFill>
                <a:latin typeface="Franklin Gothic Book"/>
              </a:rPr>
              <a:t> </a:t>
            </a:r>
            <a:r>
              <a:rPr lang="en-IN" sz="2300" b="1" u="sng" strike="noStrike" spc="-1" dirty="0">
                <a:solidFill>
                  <a:srgbClr val="404040"/>
                </a:solidFill>
                <a:latin typeface="Franklin Gothic Book"/>
              </a:rPr>
              <a:t>Government &amp; Defence Agencies </a:t>
            </a:r>
            <a:r>
              <a:rPr lang="en-IN" sz="1800" spc="-1" dirty="0">
                <a:solidFill>
                  <a:srgbClr val="404040"/>
                </a:solidFill>
                <a:latin typeface="Franklin Gothic Book"/>
              </a:rPr>
              <a:t>:</a:t>
            </a:r>
            <a:r>
              <a:rPr lang="en-IN" sz="1800" b="0" strike="noStrike" spc="-1" dirty="0">
                <a:solidFill>
                  <a:srgbClr val="404040"/>
                </a:solidFill>
                <a:latin typeface="Franklin Gothic Book"/>
              </a:rPr>
              <a:t> Securely embed sensitive data in images for intelligence and confidential operations.</a:t>
            </a:r>
            <a:endParaRPr lang="en-US" sz="1800" b="0" strike="noStrike" spc="-1" dirty="0">
              <a:solidFill>
                <a:srgbClr val="404040"/>
              </a:solidFill>
              <a:latin typeface="Franklin Gothic Book"/>
            </a:endParaRPr>
          </a:p>
          <a:p>
            <a:pPr>
              <a:lnSpc>
                <a:spcPct val="110000"/>
              </a:lnSpc>
              <a:spcBef>
                <a:spcPts val="340"/>
              </a:spcBef>
              <a:spcAft>
                <a:spcPts val="601"/>
              </a:spcAft>
              <a:buFont typeface="Arial" panose="020B0604020202020204" pitchFamily="34" charset="0"/>
              <a:buChar char="•"/>
            </a:pPr>
            <a:endParaRPr lang="en-US" sz="1700" b="0" strike="noStrike" spc="-1" dirty="0">
              <a:solidFill>
                <a:srgbClr val="404040"/>
              </a:solidFill>
              <a:latin typeface="Franklin Gothic Book"/>
            </a:endParaRPr>
          </a:p>
          <a:p>
            <a:pPr>
              <a:lnSpc>
                <a:spcPct val="110000"/>
              </a:lnSpc>
              <a:spcBef>
                <a:spcPts val="340"/>
              </a:spcBef>
              <a:spcAft>
                <a:spcPts val="601"/>
              </a:spcAft>
              <a:buFont typeface="Arial" panose="020B0604020202020204" pitchFamily="34" charset="0"/>
              <a:buChar char="•"/>
            </a:pPr>
            <a:r>
              <a:rPr lang="en-IN" sz="1700" b="0" strike="noStrike" spc="-1" dirty="0">
                <a:solidFill>
                  <a:srgbClr val="404040"/>
                </a:solidFill>
                <a:latin typeface="Franklin Gothic Book"/>
              </a:rPr>
              <a:t> </a:t>
            </a:r>
            <a:r>
              <a:rPr lang="en-IN" sz="2300" b="1" u="sng" strike="noStrike" spc="-1" dirty="0">
                <a:solidFill>
                  <a:srgbClr val="404040"/>
                </a:solidFill>
                <a:latin typeface="Franklin Gothic Book"/>
              </a:rPr>
              <a:t>Researchers &amp; Academics </a:t>
            </a:r>
            <a:r>
              <a:rPr lang="en-IN" sz="2100" b="0" strike="noStrike" spc="-1" dirty="0">
                <a:solidFill>
                  <a:srgbClr val="404040"/>
                </a:solidFill>
                <a:latin typeface="Franklin Gothic Book"/>
              </a:rPr>
              <a:t>:</a:t>
            </a:r>
            <a:r>
              <a:rPr lang="en-IN" sz="1700" b="0" strike="noStrike" spc="-1" dirty="0">
                <a:solidFill>
                  <a:srgbClr val="404040"/>
                </a:solidFill>
                <a:latin typeface="Franklin Gothic Book"/>
              </a:rPr>
              <a:t> </a:t>
            </a:r>
            <a:r>
              <a:rPr lang="en-IN" sz="1800" b="0" strike="noStrike" spc="-1" dirty="0">
                <a:solidFill>
                  <a:srgbClr val="404040"/>
                </a:solidFill>
                <a:latin typeface="Franklin Gothic Book"/>
              </a:rPr>
              <a:t>Study and improve steganographic techniques for data security and cryptography.</a:t>
            </a:r>
            <a:endParaRPr lang="en-US" sz="1800" b="0" strike="noStrike" spc="-1" dirty="0">
              <a:solidFill>
                <a:srgbClr val="404040"/>
              </a:solidFill>
              <a:latin typeface="Franklin Gothic Book"/>
            </a:endParaRPr>
          </a:p>
          <a:p>
            <a:pPr>
              <a:lnSpc>
                <a:spcPct val="110000"/>
              </a:lnSpc>
              <a:spcBef>
                <a:spcPts val="340"/>
              </a:spcBef>
              <a:spcAft>
                <a:spcPts val="601"/>
              </a:spcAft>
              <a:buFont typeface="Arial" panose="020B0604020202020204" pitchFamily="34" charset="0"/>
              <a:buChar char="•"/>
            </a:pPr>
            <a:endParaRPr lang="en-US" sz="2300" b="0" u="sng" strike="noStrike" spc="-1" dirty="0">
              <a:solidFill>
                <a:srgbClr val="404040"/>
              </a:solidFill>
              <a:latin typeface="Franklin Gothic Book"/>
            </a:endParaRPr>
          </a:p>
          <a:p>
            <a:pPr>
              <a:lnSpc>
                <a:spcPct val="110000"/>
              </a:lnSpc>
              <a:spcBef>
                <a:spcPts val="340"/>
              </a:spcBef>
              <a:spcAft>
                <a:spcPts val="601"/>
              </a:spcAft>
              <a:buFont typeface="Arial" panose="020B0604020202020204" pitchFamily="34" charset="0"/>
              <a:buChar char="•"/>
            </a:pPr>
            <a:r>
              <a:rPr lang="en-IN" sz="2300" b="0" u="sng" strike="noStrike" spc="-1" dirty="0">
                <a:solidFill>
                  <a:srgbClr val="404040"/>
                </a:solidFill>
                <a:latin typeface="Franklin Gothic Book"/>
              </a:rPr>
              <a:t> </a:t>
            </a:r>
            <a:r>
              <a:rPr lang="en-IN" sz="2300" b="1" u="sng" strike="noStrike" spc="-1" dirty="0">
                <a:solidFill>
                  <a:srgbClr val="404040"/>
                </a:solidFill>
                <a:latin typeface="Franklin Gothic Book"/>
              </a:rPr>
              <a:t>Privacy-Conscious Users</a:t>
            </a:r>
            <a:r>
              <a:rPr lang="en-IN" sz="2300" b="0" u="sng" strike="noStrike" spc="-1" dirty="0">
                <a:solidFill>
                  <a:srgbClr val="404040"/>
                </a:solidFill>
                <a:latin typeface="Franklin Gothic Book"/>
              </a:rPr>
              <a:t> </a:t>
            </a:r>
            <a:r>
              <a:rPr lang="en-IN" sz="1800" spc="-1" dirty="0">
                <a:solidFill>
                  <a:srgbClr val="404040"/>
                </a:solidFill>
                <a:latin typeface="Franklin Gothic Book"/>
              </a:rPr>
              <a:t>:</a:t>
            </a:r>
            <a:r>
              <a:rPr lang="en-IN" sz="1800" b="0" strike="noStrike" spc="-1" dirty="0">
                <a:solidFill>
                  <a:srgbClr val="404040"/>
                </a:solidFill>
                <a:latin typeface="Franklin Gothic Book"/>
              </a:rPr>
              <a:t> Individuals who want to protect personal or confidential information from unauthorized access.</a:t>
            </a:r>
            <a:endParaRPr lang="en-US" sz="1800" b="0" strike="noStrike" spc="-1" dirty="0">
              <a:solidFill>
                <a:srgbClr val="404040"/>
              </a:solidFill>
              <a:latin typeface="Franklin Gothic Book"/>
            </a:endParaRP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Content Placeholder 8">
            <a:extLst>
              <a:ext uri="{FF2B5EF4-FFF2-40B4-BE49-F238E27FC236}">
                <a16:creationId xmlns:a16="http://schemas.microsoft.com/office/drawing/2014/main" id="{837FA2CF-0317-F3E8-60DC-1D72D7C1284B}"/>
              </a:ext>
            </a:extLst>
          </p:cNvPr>
          <p:cNvPicPr>
            <a:picLocks noGrp="1" noChangeAspect="1"/>
          </p:cNvPicPr>
          <p:nvPr>
            <p:ph idx="1"/>
          </p:nvPr>
        </p:nvPicPr>
        <p:blipFill>
          <a:blip r:embed="rId2"/>
          <a:stretch>
            <a:fillRect/>
          </a:stretch>
        </p:blipFill>
        <p:spPr>
          <a:xfrm>
            <a:off x="581192" y="1482244"/>
            <a:ext cx="4753853" cy="4673600"/>
          </a:xfrm>
        </p:spPr>
      </p:pic>
      <p:pic>
        <p:nvPicPr>
          <p:cNvPr id="11" name="Picture 10">
            <a:extLst>
              <a:ext uri="{FF2B5EF4-FFF2-40B4-BE49-F238E27FC236}">
                <a16:creationId xmlns:a16="http://schemas.microsoft.com/office/drawing/2014/main" id="{E539CD8D-1516-F886-88AD-C78F48BE7FCE}"/>
              </a:ext>
            </a:extLst>
          </p:cNvPr>
          <p:cNvPicPr>
            <a:picLocks noChangeAspect="1"/>
          </p:cNvPicPr>
          <p:nvPr/>
        </p:nvPicPr>
        <p:blipFill>
          <a:blip r:embed="rId3"/>
          <a:stretch>
            <a:fillRect/>
          </a:stretch>
        </p:blipFill>
        <p:spPr>
          <a:xfrm>
            <a:off x="5447143" y="1482244"/>
            <a:ext cx="6163665" cy="467360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16B9A-1175-87E2-ADF3-8356710FE0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0FCD56-3AC1-F478-06A0-121DE77FFC21}"/>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470B295A-B4B3-8AEE-605C-E8559D1949E3}"/>
              </a:ext>
            </a:extLst>
          </p:cNvPr>
          <p:cNvPicPr>
            <a:picLocks noGrp="1" noChangeAspect="1"/>
          </p:cNvPicPr>
          <p:nvPr>
            <p:ph idx="1"/>
          </p:nvPr>
        </p:nvPicPr>
        <p:blipFill>
          <a:blip r:embed="rId2"/>
          <a:stretch>
            <a:fillRect/>
          </a:stretch>
        </p:blipFill>
        <p:spPr>
          <a:xfrm>
            <a:off x="581192" y="1616836"/>
            <a:ext cx="5093744" cy="4539007"/>
          </a:xfrm>
        </p:spPr>
      </p:pic>
      <p:pic>
        <p:nvPicPr>
          <p:cNvPr id="7" name="Picture 6">
            <a:extLst>
              <a:ext uri="{FF2B5EF4-FFF2-40B4-BE49-F238E27FC236}">
                <a16:creationId xmlns:a16="http://schemas.microsoft.com/office/drawing/2014/main" id="{21146E59-FDBF-C3E4-38D4-18F216A5768D}"/>
              </a:ext>
            </a:extLst>
          </p:cNvPr>
          <p:cNvPicPr>
            <a:picLocks noChangeAspect="1"/>
          </p:cNvPicPr>
          <p:nvPr/>
        </p:nvPicPr>
        <p:blipFill>
          <a:blip r:embed="rId3"/>
          <a:stretch>
            <a:fillRect/>
          </a:stretch>
        </p:blipFill>
        <p:spPr>
          <a:xfrm>
            <a:off x="6113675" y="1616838"/>
            <a:ext cx="5497133" cy="4539006"/>
          </a:xfrm>
          <a:prstGeom prst="rect">
            <a:avLst/>
          </a:prstGeom>
        </p:spPr>
      </p:pic>
    </p:spTree>
    <p:extLst>
      <p:ext uri="{BB962C8B-B14F-4D97-AF65-F5344CB8AC3E}">
        <p14:creationId xmlns:p14="http://schemas.microsoft.com/office/powerpoint/2010/main" val="2805954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432927"/>
            <a:ext cx="11029615" cy="4673324"/>
          </a:xfrm>
        </p:spPr>
        <p:txBody>
          <a:bodyPr/>
          <a:lstStyle/>
          <a:p>
            <a:pPr>
              <a:lnSpc>
                <a:spcPct val="110000"/>
              </a:lnSpc>
              <a:spcBef>
                <a:spcPts val="340"/>
              </a:spcBef>
              <a:spcAft>
                <a:spcPts val="601"/>
              </a:spcAft>
              <a:buFont typeface="Arial" panose="020B0604020202020204" pitchFamily="34" charset="0"/>
              <a:buChar char="•"/>
            </a:pPr>
            <a:r>
              <a:rPr lang="en-IN" sz="2200" b="1" strike="noStrike" spc="-1" dirty="0">
                <a:solidFill>
                  <a:srgbClr val="404040"/>
                </a:solidFill>
                <a:latin typeface="Franklin Gothic Book"/>
              </a:rPr>
              <a:t>This project successfully addresses the challenge of securely hiding data within an image using LSB-based steganography. By modifying the Least Significant Bit (LSB) of pixel values in BMP images, it ensures that sensitive information remains hidden without noticeable visual changes. The approach maintains data integrity, works efficiently with minimal dependencies, and provides a simple CLI interface for embedding and extracting data.</a:t>
            </a:r>
            <a:endParaRPr lang="en-US" sz="2200" b="1" strike="noStrike" spc="-1" dirty="0">
              <a:solidFill>
                <a:srgbClr val="404040"/>
              </a:solidFill>
              <a:latin typeface="Franklin Gothic Book"/>
            </a:endParaRPr>
          </a:p>
          <a:p>
            <a:pPr>
              <a:lnSpc>
                <a:spcPct val="110000"/>
              </a:lnSpc>
              <a:spcBef>
                <a:spcPts val="340"/>
              </a:spcBef>
              <a:spcAft>
                <a:spcPts val="601"/>
              </a:spcAft>
              <a:buFont typeface="Arial" panose="020B0604020202020204" pitchFamily="34" charset="0"/>
              <a:buChar char="•"/>
            </a:pPr>
            <a:endParaRPr lang="en-US" sz="2200" b="1" strike="noStrike" spc="-1" dirty="0">
              <a:solidFill>
                <a:srgbClr val="404040"/>
              </a:solidFill>
              <a:latin typeface="Franklin Gothic Book"/>
            </a:endParaRPr>
          </a:p>
          <a:p>
            <a:pPr>
              <a:lnSpc>
                <a:spcPct val="110000"/>
              </a:lnSpc>
              <a:spcBef>
                <a:spcPts val="340"/>
              </a:spcBef>
              <a:spcAft>
                <a:spcPts val="601"/>
              </a:spcAft>
              <a:buFont typeface="Arial" panose="020B0604020202020204" pitchFamily="34" charset="0"/>
              <a:buChar char="•"/>
            </a:pPr>
            <a:r>
              <a:rPr lang="en-IN" sz="2200" b="1" strike="noStrike" spc="-1" dirty="0">
                <a:solidFill>
                  <a:srgbClr val="404040"/>
                </a:solidFill>
                <a:latin typeface="Franklin Gothic Book"/>
              </a:rPr>
              <a:t>While the current implementation supports BMP files, it can be extended to support other formats like PNG or use DCT-based methods for JPEG. This project provides a lightweight, fast, and secure solution for data confidentiality, making it useful for cybersecurity, forensics, and private communication.</a:t>
            </a:r>
            <a:endParaRPr lang="en-US" sz="2200" b="1" strike="noStrike" spc="-1" dirty="0">
              <a:solidFill>
                <a:srgbClr val="404040"/>
              </a:solidFill>
              <a:latin typeface="Franklin Gothic Book"/>
            </a:endParaRPr>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75</TotalTime>
  <Words>718</Words>
  <Application>Microsoft Office PowerPoint</Application>
  <PresentationFormat>Widescreen</PresentationFormat>
  <Paragraphs>64</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Franklin Gothic Book</vt:lpstr>
      <vt:lpstr>Franklin Gothic Demi</vt:lpstr>
      <vt:lpstr>Times New Roman</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SREE SANKAR</cp:lastModifiedBy>
  <cp:revision>25</cp:revision>
  <dcterms:created xsi:type="dcterms:W3CDTF">2021-05-26T16:50:10Z</dcterms:created>
  <dcterms:modified xsi:type="dcterms:W3CDTF">2025-02-23T07:25:07Z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