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9" r:id="rId3"/>
    <p:sldId id="319" r:id="rId4"/>
    <p:sldId id="258" r:id="rId5"/>
    <p:sldId id="257" r:id="rId6"/>
    <p:sldId id="4440" r:id="rId7"/>
    <p:sldId id="261" r:id="rId8"/>
    <p:sldId id="4441" r:id="rId9"/>
    <p:sldId id="263" r:id="rId10"/>
    <p:sldId id="287" r:id="rId11"/>
    <p:sldId id="262" r:id="rId12"/>
    <p:sldId id="265" r:id="rId13"/>
    <p:sldId id="266" r:id="rId14"/>
    <p:sldId id="268" r:id="rId15"/>
    <p:sldId id="4447" r:id="rId16"/>
    <p:sldId id="271" r:id="rId17"/>
    <p:sldId id="272" r:id="rId18"/>
    <p:sldId id="274" r:id="rId19"/>
    <p:sldId id="4446" r:id="rId20"/>
    <p:sldId id="275" r:id="rId21"/>
    <p:sldId id="4444" r:id="rId22"/>
    <p:sldId id="277" r:id="rId23"/>
    <p:sldId id="4445" r:id="rId24"/>
    <p:sldId id="284" r:id="rId25"/>
    <p:sldId id="4442" r:id="rId26"/>
    <p:sldId id="278" r:id="rId27"/>
    <p:sldId id="269" r:id="rId28"/>
    <p:sldId id="264" r:id="rId29"/>
    <p:sldId id="280" r:id="rId30"/>
    <p:sldId id="281" r:id="rId31"/>
    <p:sldId id="4443" r:id="rId32"/>
    <p:sldId id="289"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CC"/>
    <a:srgbClr val="CCCCFF"/>
    <a:srgbClr val="005400"/>
    <a:srgbClr val="FFFB8A"/>
    <a:srgbClr val="002465"/>
    <a:srgbClr val="FFFF00"/>
    <a:srgbClr val="CC99FF"/>
    <a:srgbClr val="66FF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3%20BADM%20PROJECT\PROJECT%202%20SWIGGY%20ANALYSIS\Swiggy%20Analysis%20RM%20SreeSAvitha.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1" Type="http://schemas.openxmlformats.org/officeDocument/2006/relationships/oleObject" Target="file:///C:\3%20BADM%20PROJECT\PROJECT%202%20SWIGGY%20ANALYSIS\Swiggy%20Analysis%20RM%20SreeSAvitha%20(version%201).xlsb.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3%20BADM%20PROJECT\PROJECT%202%20SWIGGY%20ANALYSIS\Swiggy%20Analysis%20RM%20SreeSAvith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3%20BADM%20PROJECT\PROJECT%202%20SWIGGY%20ANALYSIS\Swiggy%20Analysis%20RM%20SreeSAvit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[Swiggy Analysis RM SreeSAvitha.xlsx]TASK 1!PivotTable1</c:name>
    <c:fmtId val="15"/>
  </c:pivotSource>
  <c:chart>
    <c:title>
      <c:tx>
        <c:rich>
          <a:bodyPr rot="0" spcFirstLastPara="1" vertOverflow="ellipsis" vert="horz" wrap="square" anchor="ctr" anchorCtr="1"/>
          <a:lstStyle/>
          <a:p>
            <a:pPr>
              <a:defRPr sz="1800" b="1" i="0" u="none" strike="noStrike" kern="1200" cap="all" spc="15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r>
              <a:rPr lang="en-US"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Areas with most restaurants</a:t>
            </a:r>
          </a:p>
        </c:rich>
      </c:tx>
      <c:layout>
        <c:manualLayout>
          <c:xMode val="edge"/>
          <c:yMode val="edge"/>
          <c:x val="0.23251523726290349"/>
          <c:y val="2.6917064581190284E-2"/>
        </c:manualLayout>
      </c:layout>
      <c:overlay val="0"/>
      <c:spPr>
        <a:noFill/>
        <a:ln>
          <a:noFill/>
        </a:ln>
        <a:effectLst/>
      </c:spPr>
      <c:txPr>
        <a:bodyPr rot="0" spcFirstLastPara="1" vertOverflow="ellipsis" vert="horz" wrap="square" anchor="ctr" anchorCtr="1"/>
        <a:lstStyle/>
        <a:p>
          <a:pPr>
            <a:defRPr sz="1800" b="1" i="0" u="none" strike="noStrike" kern="1200" cap="all" spc="15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endParaRPr lang="en-US"/>
        </a:p>
      </c:txPr>
    </c:title>
    <c:autoTitleDeleted val="0"/>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accent6">
                      <a:lumMod val="75000"/>
                    </a:schemeClr>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97916548550186"/>
          <c:y val="0.10802424770572143"/>
          <c:w val="0.84058551136961579"/>
          <c:h val="0.64797479101065047"/>
        </c:manualLayout>
      </c:layout>
      <c:barChart>
        <c:barDir val="col"/>
        <c:grouping val="clustered"/>
        <c:varyColors val="0"/>
        <c:ser>
          <c:idx val="0"/>
          <c:order val="0"/>
          <c:tx>
            <c:strRef>
              <c:f>'TASK 1'!$C$9</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9"/>
              <c:tx>
                <c:rich>
                  <a:bodyPr/>
                  <a:lstStyle/>
                  <a:p>
                    <a:r>
                      <a:rPr lang="en-US" dirty="0"/>
                      <a:t>113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AE7-45EE-910B-2EF7FE14AE8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noFill/>
                    </a:ln>
                    <a:solidFill>
                      <a:schemeClr val="tx1"/>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1'!$B$10:$B$19</c:f>
              <c:strCache>
                <c:ptCount val="10"/>
                <c:pt idx="0">
                  <c:v>Rohini</c:v>
                </c:pt>
                <c:pt idx="1">
                  <c:v>Chembur</c:v>
                </c:pt>
                <c:pt idx="2">
                  <c:v>Kothrud</c:v>
                </c:pt>
                <c:pt idx="3">
                  <c:v>Andheri East</c:v>
                </c:pt>
                <c:pt idx="4">
                  <c:v>Navrangpura</c:v>
                </c:pt>
                <c:pt idx="5">
                  <c:v>Indiranagar</c:v>
                </c:pt>
                <c:pt idx="6">
                  <c:v>Kurla</c:v>
                </c:pt>
                <c:pt idx="7">
                  <c:v>Koramangala</c:v>
                </c:pt>
                <c:pt idx="8">
                  <c:v>Bidhannagar</c:v>
                </c:pt>
                <c:pt idx="9">
                  <c:v>Ashok Nagar</c:v>
                </c:pt>
              </c:strCache>
            </c:strRef>
          </c:cat>
          <c:val>
            <c:numRef>
              <c:f>'TASK 1'!$C$10:$C$19</c:f>
              <c:numCache>
                <c:formatCode>General</c:formatCode>
                <c:ptCount val="10"/>
                <c:pt idx="0">
                  <c:v>257</c:v>
                </c:pt>
                <c:pt idx="1">
                  <c:v>208</c:v>
                </c:pt>
                <c:pt idx="2">
                  <c:v>149</c:v>
                </c:pt>
                <c:pt idx="3">
                  <c:v>135</c:v>
                </c:pt>
                <c:pt idx="4">
                  <c:v>132</c:v>
                </c:pt>
                <c:pt idx="5">
                  <c:v>130</c:v>
                </c:pt>
                <c:pt idx="6">
                  <c:v>129</c:v>
                </c:pt>
                <c:pt idx="7">
                  <c:v>124</c:v>
                </c:pt>
                <c:pt idx="8">
                  <c:v>123</c:v>
                </c:pt>
                <c:pt idx="9">
                  <c:v>118</c:v>
                </c:pt>
              </c:numCache>
            </c:numRef>
          </c:val>
          <c:extLst>
            <c:ext xmlns:c16="http://schemas.microsoft.com/office/drawing/2014/chart" uri="{C3380CC4-5D6E-409C-BE32-E72D297353CC}">
              <c16:uniqueId val="{00000000-4B18-4C08-B95B-AC9D81BCB012}"/>
            </c:ext>
          </c:extLst>
        </c:ser>
        <c:dLbls>
          <c:dLblPos val="outEnd"/>
          <c:showLegendKey val="0"/>
          <c:showVal val="1"/>
          <c:showCatName val="0"/>
          <c:showSerName val="0"/>
          <c:showPercent val="0"/>
          <c:showBubbleSize val="0"/>
        </c:dLbls>
        <c:gapWidth val="164"/>
        <c:axId val="1490508431"/>
        <c:axId val="1490507951"/>
      </c:barChart>
      <c:catAx>
        <c:axId val="1490508431"/>
        <c:scaling>
          <c:orientation val="minMax"/>
        </c:scaling>
        <c:delete val="0"/>
        <c:axPos val="b"/>
        <c:title>
          <c:tx>
            <c:rich>
              <a:bodyPr rot="0" spcFirstLastPara="1" vertOverflow="ellipsis" vert="horz" wrap="square" anchor="ctr" anchorCtr="1"/>
              <a:lstStyle/>
              <a:p>
                <a:pPr>
                  <a:defRPr sz="9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r>
                  <a:rPr lang="en-IN" sz="1200" i="1" dirty="0">
                    <a:solidFill>
                      <a:srgbClr val="FF6600"/>
                    </a:solidFill>
                  </a:rPr>
                  <a:t>Restaurants Areas </a:t>
                </a:r>
              </a:p>
            </c:rich>
          </c:tx>
          <c:layout>
            <c:manualLayout>
              <c:xMode val="edge"/>
              <c:yMode val="edge"/>
              <c:x val="0.44795533499982648"/>
              <c:y val="0.92974936999986524"/>
            </c:manualLayout>
          </c:layout>
          <c:overlay val="0"/>
          <c:spPr>
            <a:noFill/>
            <a:ln>
              <a:noFill/>
            </a:ln>
            <a:effectLst/>
          </c:spPr>
          <c:txPr>
            <a:bodyPr rot="0" spcFirstLastPara="1" vertOverflow="ellipsis" vert="horz" wrap="square" anchor="ctr" anchorCtr="1"/>
            <a:lstStyle/>
            <a:p>
              <a:pPr>
                <a:defRPr sz="9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ln>
                  <a:noFill/>
                </a:ln>
                <a:solidFill>
                  <a:srgbClr val="0070C0"/>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crossAx val="1490507951"/>
        <c:crosses val="autoZero"/>
        <c:auto val="1"/>
        <c:lblAlgn val="ctr"/>
        <c:lblOffset val="100"/>
        <c:noMultiLvlLbl val="0"/>
      </c:catAx>
      <c:valAx>
        <c:axId val="1490507951"/>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2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r>
                  <a:rPr lang="en-IN" sz="1200" i="1" dirty="0">
                    <a:solidFill>
                      <a:srgbClr val="FF6600"/>
                    </a:solidFill>
                  </a:rPr>
                  <a:t>Count of Restaurants</a:t>
                </a:r>
              </a:p>
            </c:rich>
          </c:tx>
          <c:layout>
            <c:manualLayout>
              <c:xMode val="edge"/>
              <c:yMode val="edge"/>
              <c:x val="1.8679690671664504E-2"/>
              <c:y val="0.27325441673891271"/>
            </c:manualLayout>
          </c:layout>
          <c:overlay val="0"/>
          <c:spPr>
            <a:noFill/>
            <a:ln>
              <a:noFill/>
            </a:ln>
            <a:effectLst/>
          </c:spPr>
          <c:txPr>
            <a:bodyPr rot="-5400000" spcFirstLastPara="1" vertOverflow="ellipsis" vert="horz" wrap="square" anchor="ctr" anchorCtr="1"/>
            <a:lstStyle/>
            <a:p>
              <a:pPr>
                <a:defRPr sz="1200" b="1" i="0" u="none" strike="noStrike" kern="1200" baseline="0">
                  <a:ln>
                    <a:noFill/>
                  </a:ln>
                  <a:solidFill>
                    <a:srgbClr val="FF6600"/>
                  </a:solidFill>
                  <a:effectLst>
                    <a:outerShdw blurRad="1270000" dist="50800" dir="13200000" sx="195000" sy="195000" algn="ctr" rotWithShape="0">
                      <a:srgbClr val="000000">
                        <a:alpha val="0"/>
                      </a:srgb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ln>
                  <a:noFill/>
                </a:ln>
                <a:solidFill>
                  <a:srgbClr val="0070C0"/>
                </a:solidFill>
                <a:effectLst>
                  <a:outerShdw blurRad="1270000" dist="50800" dir="13200000" sx="195000" sy="195000" algn="ctr" rotWithShape="0">
                    <a:srgbClr val="000000">
                      <a:alpha val="0"/>
                    </a:srgbClr>
                  </a:outerShdw>
                </a:effectLst>
                <a:latin typeface="Calibri" panose="020F0502020204030204" pitchFamily="34" charset="0"/>
                <a:ea typeface="Calibri" panose="020F0502020204030204" pitchFamily="34" charset="0"/>
                <a:cs typeface="Calibri" panose="020F0502020204030204" pitchFamily="34" charset="0"/>
              </a:defRPr>
            </a:pPr>
            <a:endParaRPr lang="en-US"/>
          </a:p>
        </c:txPr>
        <c:crossAx val="1490508431"/>
        <c:crosses val="autoZero"/>
        <c:crossBetween val="between"/>
      </c:valAx>
      <c:spPr>
        <a:solidFill>
          <a:schemeClr val="accent1">
            <a:lumMod val="20000"/>
            <a:lumOff val="80000"/>
          </a:schemeClr>
        </a:solidFill>
        <a:ln>
          <a:noFill/>
        </a:ln>
        <a:effectLst/>
      </c:spPr>
    </c:plotArea>
    <c:legend>
      <c:legendPos val="r"/>
      <c:layout>
        <c:manualLayout>
          <c:xMode val="edge"/>
          <c:yMode val="edge"/>
          <c:x val="0.88179133858267722"/>
          <c:y val="0.88578192311104653"/>
          <c:w val="0.10154199475065617"/>
          <c:h val="8.4773598802403621E-2"/>
        </c:manualLayout>
      </c:layout>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accent1">
                  <a:lumMod val="50000"/>
                </a:schemeClr>
              </a:solidFill>
              <a:effectLst>
                <a:outerShdw blurRad="1270000" dist="50800" dir="13200000" sx="195000" sy="195000" algn="ctr" rotWithShape="0">
                  <a:srgbClr val="000000">
                    <a:alpha val="0"/>
                  </a:srgb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glow rad="63500">
        <a:schemeClr val="accent2">
          <a:lumMod val="20000"/>
          <a:lumOff val="80000"/>
          <a:alpha val="40000"/>
        </a:schemeClr>
      </a:glow>
      <a:softEdge rad="139700"/>
    </a:effectLst>
  </c:spPr>
  <c:txPr>
    <a:bodyPr/>
    <a:lstStyle/>
    <a:p>
      <a:pPr>
        <a:defRPr>
          <a:ln>
            <a:noFill/>
          </a:ln>
          <a:solidFill>
            <a:schemeClr val="accent1">
              <a:lumMod val="50000"/>
            </a:schemeClr>
          </a:solidFill>
          <a:effectLst>
            <a:outerShdw blurRad="1270000" dist="50800" dir="13200000" sx="195000" sy="195000" algn="ctr" rotWithShape="0">
              <a:srgbClr val="000000">
                <a:alpha val="0"/>
              </a:srgb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FF6600"/>
                </a:solidFill>
                <a:latin typeface="+mn-lt"/>
                <a:ea typeface="+mn-ea"/>
                <a:cs typeface="+mn-cs"/>
              </a:defRPr>
            </a:pPr>
            <a:r>
              <a:rPr lang="en-US" sz="1400" b="1" i="1">
                <a:solidFill>
                  <a:srgbClr val="FF6600"/>
                </a:solidFill>
                <a:latin typeface="Calibri" panose="020F0502020204030204" pitchFamily="34" charset="0"/>
                <a:ea typeface="Calibri" panose="020F0502020204030204" pitchFamily="34" charset="0"/>
                <a:cs typeface="Calibri" panose="020F0502020204030204" pitchFamily="34" charset="0"/>
              </a:rPr>
              <a:t>Price Vs Average Ratings</a:t>
            </a:r>
          </a:p>
        </c:rich>
      </c:tx>
      <c:layout>
        <c:manualLayout>
          <c:xMode val="edge"/>
          <c:yMode val="edge"/>
          <c:x val="0.31524213892025083"/>
          <c:y val="3.35553180555353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FF6600"/>
              </a:solidFill>
              <a:latin typeface="+mn-lt"/>
              <a:ea typeface="+mn-ea"/>
              <a:cs typeface="+mn-cs"/>
            </a:defRPr>
          </a:pPr>
          <a:endParaRPr lang="en-US"/>
        </a:p>
      </c:txPr>
    </c:title>
    <c:autoTitleDeleted val="0"/>
    <c:plotArea>
      <c:layout>
        <c:manualLayout>
          <c:layoutTarget val="inner"/>
          <c:xMode val="edge"/>
          <c:yMode val="edge"/>
          <c:x val="0.1117917760279965"/>
          <c:y val="0.14563794547161829"/>
          <c:w val="0.84373600174978125"/>
          <c:h val="0.70130676498937716"/>
        </c:manualLayout>
      </c:layout>
      <c:scatterChart>
        <c:scatterStyle val="lineMarker"/>
        <c:varyColors val="0"/>
        <c:ser>
          <c:idx val="0"/>
          <c:order val="0"/>
          <c:tx>
            <c:strRef>
              <c:f>'TASK 12'!$K$4</c:f>
              <c:strCache>
                <c:ptCount val="1"/>
                <c:pt idx="0">
                  <c:v>Avg ratings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rgbClr val="00B050"/>
                </a:solidFill>
                <a:prstDash val="sysDash"/>
                <a:headEnd type="diamond"/>
                <a:tailEnd type="diamond"/>
              </a:ln>
              <a:effectLst/>
            </c:spPr>
            <c:trendlineType val="linear"/>
            <c:dispRSqr val="0"/>
            <c:dispEq val="0"/>
          </c:trendline>
          <c:xVal>
            <c:numRef>
              <c:f>'TASK 12'!$J$5:$J$8684</c:f>
              <c:numCache>
                <c:formatCode>General</c:formatCode>
                <c:ptCount val="8680"/>
                <c:pt idx="0">
                  <c:v>300</c:v>
                </c:pt>
                <c:pt idx="1">
                  <c:v>300</c:v>
                </c:pt>
                <c:pt idx="2">
                  <c:v>100</c:v>
                </c:pt>
                <c:pt idx="3">
                  <c:v>650</c:v>
                </c:pt>
                <c:pt idx="4">
                  <c:v>250</c:v>
                </c:pt>
                <c:pt idx="5">
                  <c:v>350</c:v>
                </c:pt>
                <c:pt idx="6">
                  <c:v>800</c:v>
                </c:pt>
                <c:pt idx="7">
                  <c:v>600</c:v>
                </c:pt>
                <c:pt idx="8">
                  <c:v>1000</c:v>
                </c:pt>
                <c:pt idx="9">
                  <c:v>150</c:v>
                </c:pt>
                <c:pt idx="10">
                  <c:v>350</c:v>
                </c:pt>
                <c:pt idx="11">
                  <c:v>300</c:v>
                </c:pt>
                <c:pt idx="12">
                  <c:v>150</c:v>
                </c:pt>
                <c:pt idx="13">
                  <c:v>137</c:v>
                </c:pt>
                <c:pt idx="14">
                  <c:v>400</c:v>
                </c:pt>
                <c:pt idx="15">
                  <c:v>250</c:v>
                </c:pt>
                <c:pt idx="16">
                  <c:v>532</c:v>
                </c:pt>
                <c:pt idx="17">
                  <c:v>500</c:v>
                </c:pt>
                <c:pt idx="18">
                  <c:v>150</c:v>
                </c:pt>
                <c:pt idx="19">
                  <c:v>290</c:v>
                </c:pt>
                <c:pt idx="20">
                  <c:v>300</c:v>
                </c:pt>
                <c:pt idx="21">
                  <c:v>250</c:v>
                </c:pt>
                <c:pt idx="22">
                  <c:v>800</c:v>
                </c:pt>
                <c:pt idx="23">
                  <c:v>1200</c:v>
                </c:pt>
                <c:pt idx="24">
                  <c:v>800</c:v>
                </c:pt>
                <c:pt idx="25">
                  <c:v>1200</c:v>
                </c:pt>
                <c:pt idx="26">
                  <c:v>250</c:v>
                </c:pt>
                <c:pt idx="27">
                  <c:v>800</c:v>
                </c:pt>
                <c:pt idx="28">
                  <c:v>400</c:v>
                </c:pt>
                <c:pt idx="29">
                  <c:v>400</c:v>
                </c:pt>
                <c:pt idx="30">
                  <c:v>250</c:v>
                </c:pt>
                <c:pt idx="31">
                  <c:v>600</c:v>
                </c:pt>
                <c:pt idx="32">
                  <c:v>300</c:v>
                </c:pt>
                <c:pt idx="33">
                  <c:v>500</c:v>
                </c:pt>
                <c:pt idx="34">
                  <c:v>850</c:v>
                </c:pt>
                <c:pt idx="35">
                  <c:v>1200</c:v>
                </c:pt>
                <c:pt idx="36">
                  <c:v>900</c:v>
                </c:pt>
                <c:pt idx="37">
                  <c:v>300</c:v>
                </c:pt>
                <c:pt idx="38">
                  <c:v>550</c:v>
                </c:pt>
                <c:pt idx="39">
                  <c:v>350</c:v>
                </c:pt>
                <c:pt idx="40">
                  <c:v>200</c:v>
                </c:pt>
                <c:pt idx="41">
                  <c:v>100</c:v>
                </c:pt>
                <c:pt idx="42">
                  <c:v>200</c:v>
                </c:pt>
                <c:pt idx="43">
                  <c:v>400</c:v>
                </c:pt>
                <c:pt idx="44">
                  <c:v>250</c:v>
                </c:pt>
                <c:pt idx="45">
                  <c:v>400</c:v>
                </c:pt>
                <c:pt idx="46">
                  <c:v>1000</c:v>
                </c:pt>
                <c:pt idx="47">
                  <c:v>750</c:v>
                </c:pt>
                <c:pt idx="48">
                  <c:v>500</c:v>
                </c:pt>
                <c:pt idx="49">
                  <c:v>500</c:v>
                </c:pt>
                <c:pt idx="50">
                  <c:v>800</c:v>
                </c:pt>
                <c:pt idx="51">
                  <c:v>200</c:v>
                </c:pt>
                <c:pt idx="52">
                  <c:v>100</c:v>
                </c:pt>
                <c:pt idx="53">
                  <c:v>1100</c:v>
                </c:pt>
                <c:pt idx="54">
                  <c:v>250</c:v>
                </c:pt>
                <c:pt idx="55">
                  <c:v>250</c:v>
                </c:pt>
                <c:pt idx="56">
                  <c:v>250</c:v>
                </c:pt>
                <c:pt idx="57">
                  <c:v>300</c:v>
                </c:pt>
                <c:pt idx="58">
                  <c:v>600</c:v>
                </c:pt>
                <c:pt idx="59">
                  <c:v>500</c:v>
                </c:pt>
                <c:pt idx="60">
                  <c:v>500</c:v>
                </c:pt>
                <c:pt idx="61">
                  <c:v>800</c:v>
                </c:pt>
                <c:pt idx="62">
                  <c:v>250</c:v>
                </c:pt>
                <c:pt idx="63">
                  <c:v>300</c:v>
                </c:pt>
                <c:pt idx="64">
                  <c:v>300</c:v>
                </c:pt>
                <c:pt idx="65">
                  <c:v>500</c:v>
                </c:pt>
                <c:pt idx="66">
                  <c:v>450</c:v>
                </c:pt>
                <c:pt idx="67">
                  <c:v>300</c:v>
                </c:pt>
                <c:pt idx="68">
                  <c:v>1000</c:v>
                </c:pt>
                <c:pt idx="69">
                  <c:v>300</c:v>
                </c:pt>
                <c:pt idx="70">
                  <c:v>150</c:v>
                </c:pt>
                <c:pt idx="71">
                  <c:v>1000</c:v>
                </c:pt>
                <c:pt idx="72">
                  <c:v>250</c:v>
                </c:pt>
                <c:pt idx="73">
                  <c:v>550</c:v>
                </c:pt>
                <c:pt idx="74">
                  <c:v>450</c:v>
                </c:pt>
                <c:pt idx="75">
                  <c:v>500</c:v>
                </c:pt>
                <c:pt idx="76">
                  <c:v>500</c:v>
                </c:pt>
                <c:pt idx="77">
                  <c:v>450</c:v>
                </c:pt>
                <c:pt idx="78">
                  <c:v>500</c:v>
                </c:pt>
                <c:pt idx="79">
                  <c:v>500</c:v>
                </c:pt>
                <c:pt idx="80">
                  <c:v>700</c:v>
                </c:pt>
                <c:pt idx="81">
                  <c:v>500</c:v>
                </c:pt>
                <c:pt idx="82">
                  <c:v>500</c:v>
                </c:pt>
                <c:pt idx="83">
                  <c:v>300</c:v>
                </c:pt>
                <c:pt idx="84">
                  <c:v>200</c:v>
                </c:pt>
                <c:pt idx="85">
                  <c:v>500</c:v>
                </c:pt>
                <c:pt idx="86">
                  <c:v>1100</c:v>
                </c:pt>
                <c:pt idx="87">
                  <c:v>600</c:v>
                </c:pt>
                <c:pt idx="88">
                  <c:v>250</c:v>
                </c:pt>
                <c:pt idx="89">
                  <c:v>300</c:v>
                </c:pt>
                <c:pt idx="90">
                  <c:v>300</c:v>
                </c:pt>
                <c:pt idx="91">
                  <c:v>300</c:v>
                </c:pt>
                <c:pt idx="92">
                  <c:v>200</c:v>
                </c:pt>
                <c:pt idx="93">
                  <c:v>1100</c:v>
                </c:pt>
                <c:pt idx="94">
                  <c:v>250</c:v>
                </c:pt>
                <c:pt idx="95">
                  <c:v>300</c:v>
                </c:pt>
                <c:pt idx="96">
                  <c:v>500</c:v>
                </c:pt>
                <c:pt idx="97">
                  <c:v>450</c:v>
                </c:pt>
                <c:pt idx="98">
                  <c:v>400</c:v>
                </c:pt>
                <c:pt idx="99">
                  <c:v>400</c:v>
                </c:pt>
                <c:pt idx="100">
                  <c:v>500</c:v>
                </c:pt>
                <c:pt idx="101">
                  <c:v>150</c:v>
                </c:pt>
                <c:pt idx="102">
                  <c:v>450</c:v>
                </c:pt>
                <c:pt idx="103">
                  <c:v>100</c:v>
                </c:pt>
                <c:pt idx="104">
                  <c:v>400</c:v>
                </c:pt>
                <c:pt idx="105">
                  <c:v>500</c:v>
                </c:pt>
                <c:pt idx="106">
                  <c:v>150</c:v>
                </c:pt>
                <c:pt idx="107">
                  <c:v>300</c:v>
                </c:pt>
                <c:pt idx="108">
                  <c:v>150</c:v>
                </c:pt>
                <c:pt idx="109">
                  <c:v>200</c:v>
                </c:pt>
                <c:pt idx="110">
                  <c:v>200</c:v>
                </c:pt>
                <c:pt idx="111">
                  <c:v>450</c:v>
                </c:pt>
                <c:pt idx="112">
                  <c:v>600</c:v>
                </c:pt>
                <c:pt idx="113">
                  <c:v>1200</c:v>
                </c:pt>
                <c:pt idx="114">
                  <c:v>450</c:v>
                </c:pt>
                <c:pt idx="115">
                  <c:v>600</c:v>
                </c:pt>
                <c:pt idx="116">
                  <c:v>350</c:v>
                </c:pt>
                <c:pt idx="117">
                  <c:v>150</c:v>
                </c:pt>
                <c:pt idx="118">
                  <c:v>500</c:v>
                </c:pt>
                <c:pt idx="119">
                  <c:v>200</c:v>
                </c:pt>
                <c:pt idx="120">
                  <c:v>300</c:v>
                </c:pt>
                <c:pt idx="121">
                  <c:v>250</c:v>
                </c:pt>
                <c:pt idx="122">
                  <c:v>250</c:v>
                </c:pt>
                <c:pt idx="123">
                  <c:v>200</c:v>
                </c:pt>
                <c:pt idx="124">
                  <c:v>250</c:v>
                </c:pt>
                <c:pt idx="125">
                  <c:v>400</c:v>
                </c:pt>
                <c:pt idx="126">
                  <c:v>300</c:v>
                </c:pt>
                <c:pt idx="127">
                  <c:v>150</c:v>
                </c:pt>
                <c:pt idx="128">
                  <c:v>250</c:v>
                </c:pt>
                <c:pt idx="129">
                  <c:v>300</c:v>
                </c:pt>
                <c:pt idx="130">
                  <c:v>300</c:v>
                </c:pt>
                <c:pt idx="131">
                  <c:v>300</c:v>
                </c:pt>
                <c:pt idx="132">
                  <c:v>300</c:v>
                </c:pt>
                <c:pt idx="133">
                  <c:v>300</c:v>
                </c:pt>
                <c:pt idx="134">
                  <c:v>300</c:v>
                </c:pt>
                <c:pt idx="135">
                  <c:v>500</c:v>
                </c:pt>
                <c:pt idx="136">
                  <c:v>250</c:v>
                </c:pt>
                <c:pt idx="137">
                  <c:v>1500</c:v>
                </c:pt>
                <c:pt idx="138">
                  <c:v>350</c:v>
                </c:pt>
                <c:pt idx="139">
                  <c:v>400</c:v>
                </c:pt>
                <c:pt idx="140">
                  <c:v>1600</c:v>
                </c:pt>
                <c:pt idx="141">
                  <c:v>1000</c:v>
                </c:pt>
                <c:pt idx="142">
                  <c:v>200</c:v>
                </c:pt>
                <c:pt idx="143">
                  <c:v>500</c:v>
                </c:pt>
                <c:pt idx="144">
                  <c:v>600</c:v>
                </c:pt>
                <c:pt idx="145">
                  <c:v>350</c:v>
                </c:pt>
                <c:pt idx="146">
                  <c:v>300</c:v>
                </c:pt>
                <c:pt idx="147">
                  <c:v>1100</c:v>
                </c:pt>
                <c:pt idx="148">
                  <c:v>150</c:v>
                </c:pt>
                <c:pt idx="149">
                  <c:v>200</c:v>
                </c:pt>
                <c:pt idx="150">
                  <c:v>300</c:v>
                </c:pt>
                <c:pt idx="151">
                  <c:v>300</c:v>
                </c:pt>
                <c:pt idx="152">
                  <c:v>200</c:v>
                </c:pt>
                <c:pt idx="153">
                  <c:v>500</c:v>
                </c:pt>
                <c:pt idx="154">
                  <c:v>150</c:v>
                </c:pt>
                <c:pt idx="155">
                  <c:v>300</c:v>
                </c:pt>
                <c:pt idx="156">
                  <c:v>500</c:v>
                </c:pt>
                <c:pt idx="157">
                  <c:v>200</c:v>
                </c:pt>
                <c:pt idx="158">
                  <c:v>300</c:v>
                </c:pt>
                <c:pt idx="159">
                  <c:v>300</c:v>
                </c:pt>
                <c:pt idx="160">
                  <c:v>450</c:v>
                </c:pt>
                <c:pt idx="161">
                  <c:v>1000</c:v>
                </c:pt>
                <c:pt idx="162">
                  <c:v>800</c:v>
                </c:pt>
                <c:pt idx="163">
                  <c:v>1000</c:v>
                </c:pt>
                <c:pt idx="164">
                  <c:v>400</c:v>
                </c:pt>
                <c:pt idx="165">
                  <c:v>250</c:v>
                </c:pt>
                <c:pt idx="166">
                  <c:v>850</c:v>
                </c:pt>
                <c:pt idx="167">
                  <c:v>200</c:v>
                </c:pt>
                <c:pt idx="168">
                  <c:v>800</c:v>
                </c:pt>
                <c:pt idx="169">
                  <c:v>400</c:v>
                </c:pt>
                <c:pt idx="170">
                  <c:v>326</c:v>
                </c:pt>
                <c:pt idx="171">
                  <c:v>250</c:v>
                </c:pt>
                <c:pt idx="172">
                  <c:v>250</c:v>
                </c:pt>
                <c:pt idx="173">
                  <c:v>850</c:v>
                </c:pt>
                <c:pt idx="174">
                  <c:v>200</c:v>
                </c:pt>
                <c:pt idx="175">
                  <c:v>1000</c:v>
                </c:pt>
                <c:pt idx="176">
                  <c:v>200</c:v>
                </c:pt>
                <c:pt idx="177">
                  <c:v>600</c:v>
                </c:pt>
                <c:pt idx="178">
                  <c:v>200</c:v>
                </c:pt>
                <c:pt idx="179">
                  <c:v>350</c:v>
                </c:pt>
                <c:pt idx="180">
                  <c:v>750</c:v>
                </c:pt>
                <c:pt idx="181">
                  <c:v>150</c:v>
                </c:pt>
                <c:pt idx="182">
                  <c:v>400</c:v>
                </c:pt>
                <c:pt idx="183">
                  <c:v>850</c:v>
                </c:pt>
                <c:pt idx="184">
                  <c:v>600</c:v>
                </c:pt>
                <c:pt idx="185">
                  <c:v>600</c:v>
                </c:pt>
                <c:pt idx="186">
                  <c:v>350</c:v>
                </c:pt>
                <c:pt idx="187">
                  <c:v>600</c:v>
                </c:pt>
                <c:pt idx="188">
                  <c:v>200</c:v>
                </c:pt>
                <c:pt idx="189">
                  <c:v>300</c:v>
                </c:pt>
                <c:pt idx="190">
                  <c:v>800</c:v>
                </c:pt>
                <c:pt idx="191">
                  <c:v>500</c:v>
                </c:pt>
                <c:pt idx="192">
                  <c:v>300</c:v>
                </c:pt>
                <c:pt idx="193">
                  <c:v>800</c:v>
                </c:pt>
                <c:pt idx="194">
                  <c:v>300</c:v>
                </c:pt>
                <c:pt idx="195">
                  <c:v>1100</c:v>
                </c:pt>
                <c:pt idx="196">
                  <c:v>500</c:v>
                </c:pt>
                <c:pt idx="197">
                  <c:v>300</c:v>
                </c:pt>
                <c:pt idx="198">
                  <c:v>250</c:v>
                </c:pt>
                <c:pt idx="199">
                  <c:v>400</c:v>
                </c:pt>
                <c:pt idx="200">
                  <c:v>400</c:v>
                </c:pt>
                <c:pt idx="201">
                  <c:v>500</c:v>
                </c:pt>
                <c:pt idx="202">
                  <c:v>500</c:v>
                </c:pt>
                <c:pt idx="203">
                  <c:v>200</c:v>
                </c:pt>
                <c:pt idx="204">
                  <c:v>300</c:v>
                </c:pt>
                <c:pt idx="205">
                  <c:v>400</c:v>
                </c:pt>
                <c:pt idx="206">
                  <c:v>850</c:v>
                </c:pt>
                <c:pt idx="207">
                  <c:v>300</c:v>
                </c:pt>
                <c:pt idx="208">
                  <c:v>300</c:v>
                </c:pt>
                <c:pt idx="209">
                  <c:v>750</c:v>
                </c:pt>
                <c:pt idx="210">
                  <c:v>650</c:v>
                </c:pt>
                <c:pt idx="211">
                  <c:v>250</c:v>
                </c:pt>
                <c:pt idx="212">
                  <c:v>500</c:v>
                </c:pt>
                <c:pt idx="213">
                  <c:v>700</c:v>
                </c:pt>
                <c:pt idx="214">
                  <c:v>400</c:v>
                </c:pt>
                <c:pt idx="215">
                  <c:v>200</c:v>
                </c:pt>
                <c:pt idx="216">
                  <c:v>200</c:v>
                </c:pt>
                <c:pt idx="217">
                  <c:v>200</c:v>
                </c:pt>
                <c:pt idx="218">
                  <c:v>150</c:v>
                </c:pt>
                <c:pt idx="219">
                  <c:v>200</c:v>
                </c:pt>
                <c:pt idx="220">
                  <c:v>500</c:v>
                </c:pt>
                <c:pt idx="221">
                  <c:v>500</c:v>
                </c:pt>
                <c:pt idx="222">
                  <c:v>150</c:v>
                </c:pt>
                <c:pt idx="223">
                  <c:v>350</c:v>
                </c:pt>
                <c:pt idx="224">
                  <c:v>300</c:v>
                </c:pt>
                <c:pt idx="225">
                  <c:v>1100</c:v>
                </c:pt>
                <c:pt idx="226">
                  <c:v>200</c:v>
                </c:pt>
                <c:pt idx="227">
                  <c:v>250</c:v>
                </c:pt>
                <c:pt idx="228">
                  <c:v>375</c:v>
                </c:pt>
                <c:pt idx="229">
                  <c:v>600</c:v>
                </c:pt>
                <c:pt idx="230">
                  <c:v>250</c:v>
                </c:pt>
                <c:pt idx="231">
                  <c:v>200</c:v>
                </c:pt>
                <c:pt idx="232">
                  <c:v>300</c:v>
                </c:pt>
                <c:pt idx="233">
                  <c:v>250</c:v>
                </c:pt>
                <c:pt idx="234">
                  <c:v>800</c:v>
                </c:pt>
                <c:pt idx="235">
                  <c:v>1000</c:v>
                </c:pt>
                <c:pt idx="236">
                  <c:v>700</c:v>
                </c:pt>
                <c:pt idx="237">
                  <c:v>300</c:v>
                </c:pt>
                <c:pt idx="238">
                  <c:v>850</c:v>
                </c:pt>
                <c:pt idx="239">
                  <c:v>1400</c:v>
                </c:pt>
                <c:pt idx="240">
                  <c:v>400</c:v>
                </c:pt>
                <c:pt idx="241">
                  <c:v>300</c:v>
                </c:pt>
                <c:pt idx="242">
                  <c:v>250</c:v>
                </c:pt>
                <c:pt idx="243">
                  <c:v>450</c:v>
                </c:pt>
                <c:pt idx="244">
                  <c:v>300</c:v>
                </c:pt>
                <c:pt idx="245">
                  <c:v>200</c:v>
                </c:pt>
                <c:pt idx="246">
                  <c:v>300</c:v>
                </c:pt>
                <c:pt idx="247">
                  <c:v>300</c:v>
                </c:pt>
                <c:pt idx="248">
                  <c:v>250</c:v>
                </c:pt>
                <c:pt idx="249">
                  <c:v>850</c:v>
                </c:pt>
                <c:pt idx="250">
                  <c:v>1500</c:v>
                </c:pt>
                <c:pt idx="251">
                  <c:v>500</c:v>
                </c:pt>
                <c:pt idx="252">
                  <c:v>400</c:v>
                </c:pt>
                <c:pt idx="253">
                  <c:v>1500</c:v>
                </c:pt>
                <c:pt idx="254">
                  <c:v>350</c:v>
                </c:pt>
                <c:pt idx="255">
                  <c:v>300</c:v>
                </c:pt>
                <c:pt idx="256">
                  <c:v>100</c:v>
                </c:pt>
                <c:pt idx="257">
                  <c:v>400</c:v>
                </c:pt>
                <c:pt idx="258">
                  <c:v>500</c:v>
                </c:pt>
                <c:pt idx="259">
                  <c:v>1200</c:v>
                </c:pt>
                <c:pt idx="260">
                  <c:v>250</c:v>
                </c:pt>
                <c:pt idx="261">
                  <c:v>1100</c:v>
                </c:pt>
                <c:pt idx="262">
                  <c:v>500</c:v>
                </c:pt>
                <c:pt idx="263">
                  <c:v>600</c:v>
                </c:pt>
                <c:pt idx="264">
                  <c:v>150</c:v>
                </c:pt>
                <c:pt idx="265">
                  <c:v>450</c:v>
                </c:pt>
                <c:pt idx="266">
                  <c:v>500</c:v>
                </c:pt>
                <c:pt idx="267">
                  <c:v>350</c:v>
                </c:pt>
                <c:pt idx="268">
                  <c:v>600</c:v>
                </c:pt>
                <c:pt idx="269">
                  <c:v>350</c:v>
                </c:pt>
                <c:pt idx="270">
                  <c:v>250</c:v>
                </c:pt>
                <c:pt idx="271">
                  <c:v>500</c:v>
                </c:pt>
                <c:pt idx="272">
                  <c:v>450</c:v>
                </c:pt>
                <c:pt idx="273">
                  <c:v>200</c:v>
                </c:pt>
                <c:pt idx="274">
                  <c:v>300</c:v>
                </c:pt>
                <c:pt idx="275">
                  <c:v>350</c:v>
                </c:pt>
                <c:pt idx="276">
                  <c:v>200</c:v>
                </c:pt>
                <c:pt idx="277">
                  <c:v>250</c:v>
                </c:pt>
                <c:pt idx="278">
                  <c:v>200</c:v>
                </c:pt>
                <c:pt idx="279">
                  <c:v>400</c:v>
                </c:pt>
                <c:pt idx="280">
                  <c:v>200</c:v>
                </c:pt>
                <c:pt idx="281">
                  <c:v>300</c:v>
                </c:pt>
                <c:pt idx="282">
                  <c:v>800</c:v>
                </c:pt>
                <c:pt idx="283">
                  <c:v>500</c:v>
                </c:pt>
                <c:pt idx="284">
                  <c:v>200</c:v>
                </c:pt>
                <c:pt idx="285">
                  <c:v>300</c:v>
                </c:pt>
                <c:pt idx="286">
                  <c:v>450</c:v>
                </c:pt>
                <c:pt idx="287">
                  <c:v>500</c:v>
                </c:pt>
                <c:pt idx="288">
                  <c:v>250</c:v>
                </c:pt>
                <c:pt idx="289">
                  <c:v>170</c:v>
                </c:pt>
                <c:pt idx="290">
                  <c:v>350</c:v>
                </c:pt>
                <c:pt idx="291">
                  <c:v>400</c:v>
                </c:pt>
                <c:pt idx="292">
                  <c:v>200</c:v>
                </c:pt>
                <c:pt idx="293">
                  <c:v>200</c:v>
                </c:pt>
                <c:pt idx="294">
                  <c:v>1400</c:v>
                </c:pt>
                <c:pt idx="295">
                  <c:v>100</c:v>
                </c:pt>
                <c:pt idx="296">
                  <c:v>200</c:v>
                </c:pt>
                <c:pt idx="297">
                  <c:v>350</c:v>
                </c:pt>
                <c:pt idx="298">
                  <c:v>700</c:v>
                </c:pt>
                <c:pt idx="299">
                  <c:v>800</c:v>
                </c:pt>
                <c:pt idx="300">
                  <c:v>300</c:v>
                </c:pt>
                <c:pt idx="301">
                  <c:v>1200</c:v>
                </c:pt>
                <c:pt idx="302">
                  <c:v>900</c:v>
                </c:pt>
                <c:pt idx="303">
                  <c:v>600</c:v>
                </c:pt>
                <c:pt idx="304">
                  <c:v>100</c:v>
                </c:pt>
                <c:pt idx="305">
                  <c:v>250</c:v>
                </c:pt>
                <c:pt idx="306">
                  <c:v>250</c:v>
                </c:pt>
                <c:pt idx="307">
                  <c:v>150</c:v>
                </c:pt>
                <c:pt idx="308">
                  <c:v>300</c:v>
                </c:pt>
                <c:pt idx="309">
                  <c:v>450</c:v>
                </c:pt>
                <c:pt idx="310">
                  <c:v>550</c:v>
                </c:pt>
                <c:pt idx="311">
                  <c:v>250</c:v>
                </c:pt>
                <c:pt idx="312">
                  <c:v>200</c:v>
                </c:pt>
                <c:pt idx="313">
                  <c:v>500</c:v>
                </c:pt>
                <c:pt idx="314">
                  <c:v>250</c:v>
                </c:pt>
                <c:pt idx="315">
                  <c:v>200</c:v>
                </c:pt>
                <c:pt idx="316">
                  <c:v>300</c:v>
                </c:pt>
                <c:pt idx="317">
                  <c:v>150</c:v>
                </c:pt>
                <c:pt idx="318">
                  <c:v>700</c:v>
                </c:pt>
                <c:pt idx="319">
                  <c:v>300</c:v>
                </c:pt>
                <c:pt idx="320">
                  <c:v>1000</c:v>
                </c:pt>
                <c:pt idx="321">
                  <c:v>400</c:v>
                </c:pt>
                <c:pt idx="322">
                  <c:v>1300</c:v>
                </c:pt>
                <c:pt idx="323">
                  <c:v>250</c:v>
                </c:pt>
                <c:pt idx="324">
                  <c:v>450</c:v>
                </c:pt>
                <c:pt idx="325">
                  <c:v>250</c:v>
                </c:pt>
                <c:pt idx="326">
                  <c:v>250</c:v>
                </c:pt>
                <c:pt idx="327">
                  <c:v>250</c:v>
                </c:pt>
                <c:pt idx="328">
                  <c:v>500</c:v>
                </c:pt>
                <c:pt idx="329">
                  <c:v>1100</c:v>
                </c:pt>
                <c:pt idx="330">
                  <c:v>400</c:v>
                </c:pt>
                <c:pt idx="331">
                  <c:v>450</c:v>
                </c:pt>
                <c:pt idx="332">
                  <c:v>300</c:v>
                </c:pt>
                <c:pt idx="333">
                  <c:v>200</c:v>
                </c:pt>
                <c:pt idx="334">
                  <c:v>1500</c:v>
                </c:pt>
                <c:pt idx="335">
                  <c:v>300</c:v>
                </c:pt>
                <c:pt idx="336">
                  <c:v>400</c:v>
                </c:pt>
                <c:pt idx="337">
                  <c:v>1000</c:v>
                </c:pt>
                <c:pt idx="338">
                  <c:v>900</c:v>
                </c:pt>
                <c:pt idx="339">
                  <c:v>900</c:v>
                </c:pt>
                <c:pt idx="340">
                  <c:v>250</c:v>
                </c:pt>
                <c:pt idx="341">
                  <c:v>400</c:v>
                </c:pt>
                <c:pt idx="342">
                  <c:v>100</c:v>
                </c:pt>
                <c:pt idx="343">
                  <c:v>300</c:v>
                </c:pt>
                <c:pt idx="344">
                  <c:v>500</c:v>
                </c:pt>
                <c:pt idx="345">
                  <c:v>500</c:v>
                </c:pt>
                <c:pt idx="346">
                  <c:v>250</c:v>
                </c:pt>
                <c:pt idx="347">
                  <c:v>400</c:v>
                </c:pt>
                <c:pt idx="348">
                  <c:v>500</c:v>
                </c:pt>
                <c:pt idx="349">
                  <c:v>300</c:v>
                </c:pt>
                <c:pt idx="350">
                  <c:v>350</c:v>
                </c:pt>
                <c:pt idx="351">
                  <c:v>350</c:v>
                </c:pt>
                <c:pt idx="352">
                  <c:v>400</c:v>
                </c:pt>
                <c:pt idx="353">
                  <c:v>800</c:v>
                </c:pt>
                <c:pt idx="354">
                  <c:v>250</c:v>
                </c:pt>
                <c:pt idx="355">
                  <c:v>100</c:v>
                </c:pt>
                <c:pt idx="356">
                  <c:v>400</c:v>
                </c:pt>
                <c:pt idx="357">
                  <c:v>150</c:v>
                </c:pt>
                <c:pt idx="358">
                  <c:v>600</c:v>
                </c:pt>
                <c:pt idx="359">
                  <c:v>200</c:v>
                </c:pt>
                <c:pt idx="360">
                  <c:v>800</c:v>
                </c:pt>
                <c:pt idx="361">
                  <c:v>300</c:v>
                </c:pt>
                <c:pt idx="362">
                  <c:v>300</c:v>
                </c:pt>
                <c:pt idx="363">
                  <c:v>200</c:v>
                </c:pt>
                <c:pt idx="364">
                  <c:v>400</c:v>
                </c:pt>
                <c:pt idx="365">
                  <c:v>400</c:v>
                </c:pt>
                <c:pt idx="366">
                  <c:v>350</c:v>
                </c:pt>
                <c:pt idx="367">
                  <c:v>400</c:v>
                </c:pt>
                <c:pt idx="368">
                  <c:v>250</c:v>
                </c:pt>
                <c:pt idx="369">
                  <c:v>300</c:v>
                </c:pt>
                <c:pt idx="370">
                  <c:v>500</c:v>
                </c:pt>
                <c:pt idx="371">
                  <c:v>350</c:v>
                </c:pt>
                <c:pt idx="372">
                  <c:v>350</c:v>
                </c:pt>
                <c:pt idx="373">
                  <c:v>400</c:v>
                </c:pt>
                <c:pt idx="374">
                  <c:v>300</c:v>
                </c:pt>
                <c:pt idx="375">
                  <c:v>300</c:v>
                </c:pt>
                <c:pt idx="376">
                  <c:v>150</c:v>
                </c:pt>
                <c:pt idx="377">
                  <c:v>300</c:v>
                </c:pt>
                <c:pt idx="378">
                  <c:v>300</c:v>
                </c:pt>
                <c:pt idx="379">
                  <c:v>1000</c:v>
                </c:pt>
                <c:pt idx="380">
                  <c:v>1300</c:v>
                </c:pt>
                <c:pt idx="381">
                  <c:v>600</c:v>
                </c:pt>
                <c:pt idx="382">
                  <c:v>150</c:v>
                </c:pt>
                <c:pt idx="383">
                  <c:v>600</c:v>
                </c:pt>
                <c:pt idx="384">
                  <c:v>1000</c:v>
                </c:pt>
                <c:pt idx="385">
                  <c:v>1200</c:v>
                </c:pt>
                <c:pt idx="386">
                  <c:v>700</c:v>
                </c:pt>
                <c:pt idx="387">
                  <c:v>250</c:v>
                </c:pt>
                <c:pt idx="388">
                  <c:v>400</c:v>
                </c:pt>
                <c:pt idx="389">
                  <c:v>300</c:v>
                </c:pt>
                <c:pt idx="390">
                  <c:v>650</c:v>
                </c:pt>
                <c:pt idx="391">
                  <c:v>500</c:v>
                </c:pt>
                <c:pt idx="392">
                  <c:v>1500</c:v>
                </c:pt>
                <c:pt idx="393">
                  <c:v>300</c:v>
                </c:pt>
                <c:pt idx="394">
                  <c:v>500</c:v>
                </c:pt>
                <c:pt idx="395">
                  <c:v>300</c:v>
                </c:pt>
                <c:pt idx="396">
                  <c:v>1000</c:v>
                </c:pt>
                <c:pt idx="397">
                  <c:v>250</c:v>
                </c:pt>
                <c:pt idx="398">
                  <c:v>250</c:v>
                </c:pt>
                <c:pt idx="399">
                  <c:v>700</c:v>
                </c:pt>
                <c:pt idx="400">
                  <c:v>400</c:v>
                </c:pt>
                <c:pt idx="401">
                  <c:v>300</c:v>
                </c:pt>
                <c:pt idx="402">
                  <c:v>350</c:v>
                </c:pt>
                <c:pt idx="403">
                  <c:v>300</c:v>
                </c:pt>
                <c:pt idx="404">
                  <c:v>200</c:v>
                </c:pt>
                <c:pt idx="405">
                  <c:v>200</c:v>
                </c:pt>
                <c:pt idx="406">
                  <c:v>500</c:v>
                </c:pt>
                <c:pt idx="407">
                  <c:v>400</c:v>
                </c:pt>
                <c:pt idx="408">
                  <c:v>400</c:v>
                </c:pt>
                <c:pt idx="409">
                  <c:v>200</c:v>
                </c:pt>
                <c:pt idx="410">
                  <c:v>850</c:v>
                </c:pt>
                <c:pt idx="411">
                  <c:v>200</c:v>
                </c:pt>
                <c:pt idx="412">
                  <c:v>400</c:v>
                </c:pt>
                <c:pt idx="413">
                  <c:v>150</c:v>
                </c:pt>
                <c:pt idx="414">
                  <c:v>500</c:v>
                </c:pt>
                <c:pt idx="415">
                  <c:v>300</c:v>
                </c:pt>
                <c:pt idx="416">
                  <c:v>150</c:v>
                </c:pt>
                <c:pt idx="417">
                  <c:v>1200</c:v>
                </c:pt>
                <c:pt idx="418">
                  <c:v>250</c:v>
                </c:pt>
                <c:pt idx="419">
                  <c:v>300</c:v>
                </c:pt>
                <c:pt idx="420">
                  <c:v>500</c:v>
                </c:pt>
                <c:pt idx="421">
                  <c:v>300</c:v>
                </c:pt>
                <c:pt idx="422">
                  <c:v>1100</c:v>
                </c:pt>
                <c:pt idx="423">
                  <c:v>200</c:v>
                </c:pt>
                <c:pt idx="424">
                  <c:v>400</c:v>
                </c:pt>
                <c:pt idx="425">
                  <c:v>300</c:v>
                </c:pt>
                <c:pt idx="426">
                  <c:v>1200</c:v>
                </c:pt>
                <c:pt idx="427">
                  <c:v>250</c:v>
                </c:pt>
                <c:pt idx="428">
                  <c:v>600</c:v>
                </c:pt>
                <c:pt idx="429">
                  <c:v>300</c:v>
                </c:pt>
                <c:pt idx="430">
                  <c:v>200</c:v>
                </c:pt>
                <c:pt idx="431">
                  <c:v>350</c:v>
                </c:pt>
                <c:pt idx="432">
                  <c:v>400</c:v>
                </c:pt>
                <c:pt idx="433">
                  <c:v>1000</c:v>
                </c:pt>
                <c:pt idx="434">
                  <c:v>150</c:v>
                </c:pt>
                <c:pt idx="435">
                  <c:v>400</c:v>
                </c:pt>
                <c:pt idx="436">
                  <c:v>1500</c:v>
                </c:pt>
                <c:pt idx="437">
                  <c:v>100</c:v>
                </c:pt>
                <c:pt idx="438">
                  <c:v>1000</c:v>
                </c:pt>
                <c:pt idx="439">
                  <c:v>800</c:v>
                </c:pt>
                <c:pt idx="440">
                  <c:v>700</c:v>
                </c:pt>
                <c:pt idx="441">
                  <c:v>350</c:v>
                </c:pt>
                <c:pt idx="442">
                  <c:v>300</c:v>
                </c:pt>
                <c:pt idx="443">
                  <c:v>300</c:v>
                </c:pt>
                <c:pt idx="444">
                  <c:v>400</c:v>
                </c:pt>
                <c:pt idx="445">
                  <c:v>300</c:v>
                </c:pt>
                <c:pt idx="446">
                  <c:v>400</c:v>
                </c:pt>
                <c:pt idx="447">
                  <c:v>400</c:v>
                </c:pt>
                <c:pt idx="448">
                  <c:v>500</c:v>
                </c:pt>
                <c:pt idx="449">
                  <c:v>850</c:v>
                </c:pt>
                <c:pt idx="450">
                  <c:v>250</c:v>
                </c:pt>
                <c:pt idx="451">
                  <c:v>400</c:v>
                </c:pt>
                <c:pt idx="452">
                  <c:v>600</c:v>
                </c:pt>
                <c:pt idx="453">
                  <c:v>1300</c:v>
                </c:pt>
                <c:pt idx="454">
                  <c:v>500</c:v>
                </c:pt>
                <c:pt idx="455">
                  <c:v>150</c:v>
                </c:pt>
                <c:pt idx="456">
                  <c:v>800</c:v>
                </c:pt>
                <c:pt idx="457">
                  <c:v>450</c:v>
                </c:pt>
                <c:pt idx="458">
                  <c:v>300</c:v>
                </c:pt>
                <c:pt idx="459">
                  <c:v>400</c:v>
                </c:pt>
                <c:pt idx="460">
                  <c:v>150</c:v>
                </c:pt>
                <c:pt idx="461">
                  <c:v>350</c:v>
                </c:pt>
                <c:pt idx="462">
                  <c:v>500</c:v>
                </c:pt>
                <c:pt idx="463">
                  <c:v>500</c:v>
                </c:pt>
                <c:pt idx="464">
                  <c:v>800</c:v>
                </c:pt>
                <c:pt idx="465">
                  <c:v>1200</c:v>
                </c:pt>
                <c:pt idx="466">
                  <c:v>1200</c:v>
                </c:pt>
                <c:pt idx="467">
                  <c:v>350</c:v>
                </c:pt>
                <c:pt idx="468">
                  <c:v>200</c:v>
                </c:pt>
                <c:pt idx="469">
                  <c:v>800</c:v>
                </c:pt>
                <c:pt idx="470">
                  <c:v>600</c:v>
                </c:pt>
                <c:pt idx="471">
                  <c:v>300</c:v>
                </c:pt>
                <c:pt idx="472">
                  <c:v>150</c:v>
                </c:pt>
                <c:pt idx="473">
                  <c:v>100</c:v>
                </c:pt>
                <c:pt idx="474">
                  <c:v>300</c:v>
                </c:pt>
                <c:pt idx="475">
                  <c:v>500</c:v>
                </c:pt>
                <c:pt idx="476">
                  <c:v>300</c:v>
                </c:pt>
                <c:pt idx="477">
                  <c:v>150</c:v>
                </c:pt>
                <c:pt idx="478">
                  <c:v>100</c:v>
                </c:pt>
                <c:pt idx="479">
                  <c:v>150</c:v>
                </c:pt>
                <c:pt idx="480">
                  <c:v>500</c:v>
                </c:pt>
                <c:pt idx="481">
                  <c:v>1500</c:v>
                </c:pt>
                <c:pt idx="482">
                  <c:v>300</c:v>
                </c:pt>
                <c:pt idx="483">
                  <c:v>400</c:v>
                </c:pt>
                <c:pt idx="484">
                  <c:v>600</c:v>
                </c:pt>
                <c:pt idx="485">
                  <c:v>200</c:v>
                </c:pt>
                <c:pt idx="486">
                  <c:v>250</c:v>
                </c:pt>
                <c:pt idx="487">
                  <c:v>300</c:v>
                </c:pt>
                <c:pt idx="488">
                  <c:v>300</c:v>
                </c:pt>
                <c:pt idx="489">
                  <c:v>400</c:v>
                </c:pt>
                <c:pt idx="490">
                  <c:v>500</c:v>
                </c:pt>
                <c:pt idx="491">
                  <c:v>200</c:v>
                </c:pt>
                <c:pt idx="492">
                  <c:v>200</c:v>
                </c:pt>
                <c:pt idx="493">
                  <c:v>300</c:v>
                </c:pt>
                <c:pt idx="494">
                  <c:v>500</c:v>
                </c:pt>
                <c:pt idx="495">
                  <c:v>500</c:v>
                </c:pt>
                <c:pt idx="496">
                  <c:v>200</c:v>
                </c:pt>
                <c:pt idx="497">
                  <c:v>150</c:v>
                </c:pt>
                <c:pt idx="498">
                  <c:v>500</c:v>
                </c:pt>
                <c:pt idx="499">
                  <c:v>1000</c:v>
                </c:pt>
                <c:pt idx="500">
                  <c:v>250</c:v>
                </c:pt>
                <c:pt idx="501">
                  <c:v>250</c:v>
                </c:pt>
                <c:pt idx="502">
                  <c:v>500</c:v>
                </c:pt>
                <c:pt idx="503">
                  <c:v>200</c:v>
                </c:pt>
                <c:pt idx="504">
                  <c:v>600</c:v>
                </c:pt>
                <c:pt idx="505">
                  <c:v>500</c:v>
                </c:pt>
                <c:pt idx="506">
                  <c:v>300</c:v>
                </c:pt>
                <c:pt idx="507">
                  <c:v>250</c:v>
                </c:pt>
                <c:pt idx="508">
                  <c:v>500</c:v>
                </c:pt>
                <c:pt idx="509">
                  <c:v>350</c:v>
                </c:pt>
                <c:pt idx="510">
                  <c:v>300</c:v>
                </c:pt>
                <c:pt idx="511">
                  <c:v>450</c:v>
                </c:pt>
                <c:pt idx="512">
                  <c:v>400</c:v>
                </c:pt>
                <c:pt idx="513">
                  <c:v>500</c:v>
                </c:pt>
                <c:pt idx="514">
                  <c:v>150</c:v>
                </c:pt>
                <c:pt idx="515">
                  <c:v>249</c:v>
                </c:pt>
                <c:pt idx="516">
                  <c:v>800</c:v>
                </c:pt>
                <c:pt idx="517">
                  <c:v>400</c:v>
                </c:pt>
                <c:pt idx="518">
                  <c:v>250</c:v>
                </c:pt>
                <c:pt idx="519">
                  <c:v>600</c:v>
                </c:pt>
                <c:pt idx="520">
                  <c:v>700</c:v>
                </c:pt>
                <c:pt idx="521">
                  <c:v>300</c:v>
                </c:pt>
                <c:pt idx="522">
                  <c:v>250</c:v>
                </c:pt>
                <c:pt idx="523">
                  <c:v>600</c:v>
                </c:pt>
                <c:pt idx="524">
                  <c:v>600</c:v>
                </c:pt>
                <c:pt idx="525">
                  <c:v>400</c:v>
                </c:pt>
                <c:pt idx="526">
                  <c:v>1100</c:v>
                </c:pt>
                <c:pt idx="527">
                  <c:v>500</c:v>
                </c:pt>
                <c:pt idx="528">
                  <c:v>900</c:v>
                </c:pt>
                <c:pt idx="529">
                  <c:v>600</c:v>
                </c:pt>
                <c:pt idx="530">
                  <c:v>1000</c:v>
                </c:pt>
                <c:pt idx="531">
                  <c:v>200</c:v>
                </c:pt>
                <c:pt idx="532">
                  <c:v>200</c:v>
                </c:pt>
                <c:pt idx="533">
                  <c:v>450</c:v>
                </c:pt>
                <c:pt idx="534">
                  <c:v>500</c:v>
                </c:pt>
                <c:pt idx="535">
                  <c:v>400</c:v>
                </c:pt>
                <c:pt idx="536">
                  <c:v>450</c:v>
                </c:pt>
                <c:pt idx="537">
                  <c:v>500</c:v>
                </c:pt>
                <c:pt idx="538">
                  <c:v>500</c:v>
                </c:pt>
                <c:pt idx="539">
                  <c:v>250</c:v>
                </c:pt>
                <c:pt idx="540">
                  <c:v>250</c:v>
                </c:pt>
                <c:pt idx="541">
                  <c:v>300</c:v>
                </c:pt>
                <c:pt idx="542">
                  <c:v>250</c:v>
                </c:pt>
                <c:pt idx="543">
                  <c:v>150</c:v>
                </c:pt>
                <c:pt idx="544">
                  <c:v>350</c:v>
                </c:pt>
                <c:pt idx="545">
                  <c:v>500</c:v>
                </c:pt>
                <c:pt idx="546">
                  <c:v>1000</c:v>
                </c:pt>
                <c:pt idx="547">
                  <c:v>120</c:v>
                </c:pt>
                <c:pt idx="548">
                  <c:v>700</c:v>
                </c:pt>
                <c:pt idx="549">
                  <c:v>600</c:v>
                </c:pt>
                <c:pt idx="550">
                  <c:v>1200</c:v>
                </c:pt>
                <c:pt idx="551">
                  <c:v>400</c:v>
                </c:pt>
                <c:pt idx="552">
                  <c:v>1000</c:v>
                </c:pt>
                <c:pt idx="553">
                  <c:v>800</c:v>
                </c:pt>
                <c:pt idx="554">
                  <c:v>500</c:v>
                </c:pt>
                <c:pt idx="555">
                  <c:v>400</c:v>
                </c:pt>
                <c:pt idx="556">
                  <c:v>600</c:v>
                </c:pt>
                <c:pt idx="557">
                  <c:v>400</c:v>
                </c:pt>
                <c:pt idx="558">
                  <c:v>200</c:v>
                </c:pt>
                <c:pt idx="559">
                  <c:v>1200</c:v>
                </c:pt>
                <c:pt idx="560">
                  <c:v>1100</c:v>
                </c:pt>
                <c:pt idx="561">
                  <c:v>300</c:v>
                </c:pt>
                <c:pt idx="562">
                  <c:v>100</c:v>
                </c:pt>
                <c:pt idx="563">
                  <c:v>250</c:v>
                </c:pt>
                <c:pt idx="564">
                  <c:v>250</c:v>
                </c:pt>
                <c:pt idx="565">
                  <c:v>500</c:v>
                </c:pt>
                <c:pt idx="566">
                  <c:v>500</c:v>
                </c:pt>
                <c:pt idx="567">
                  <c:v>900</c:v>
                </c:pt>
                <c:pt idx="568">
                  <c:v>450</c:v>
                </c:pt>
                <c:pt idx="569">
                  <c:v>1700</c:v>
                </c:pt>
                <c:pt idx="570">
                  <c:v>350</c:v>
                </c:pt>
                <c:pt idx="571">
                  <c:v>400</c:v>
                </c:pt>
                <c:pt idx="572">
                  <c:v>200</c:v>
                </c:pt>
                <c:pt idx="573">
                  <c:v>300</c:v>
                </c:pt>
                <c:pt idx="574">
                  <c:v>250</c:v>
                </c:pt>
                <c:pt idx="575">
                  <c:v>250</c:v>
                </c:pt>
                <c:pt idx="576">
                  <c:v>1000</c:v>
                </c:pt>
                <c:pt idx="577">
                  <c:v>500</c:v>
                </c:pt>
                <c:pt idx="578">
                  <c:v>400</c:v>
                </c:pt>
                <c:pt idx="579">
                  <c:v>500</c:v>
                </c:pt>
                <c:pt idx="580">
                  <c:v>800</c:v>
                </c:pt>
                <c:pt idx="581">
                  <c:v>500</c:v>
                </c:pt>
                <c:pt idx="582">
                  <c:v>500</c:v>
                </c:pt>
                <c:pt idx="583">
                  <c:v>150</c:v>
                </c:pt>
                <c:pt idx="584">
                  <c:v>400</c:v>
                </c:pt>
                <c:pt idx="585">
                  <c:v>500</c:v>
                </c:pt>
                <c:pt idx="586">
                  <c:v>500</c:v>
                </c:pt>
                <c:pt idx="587">
                  <c:v>150</c:v>
                </c:pt>
                <c:pt idx="588">
                  <c:v>500</c:v>
                </c:pt>
                <c:pt idx="589">
                  <c:v>1000</c:v>
                </c:pt>
                <c:pt idx="590">
                  <c:v>299</c:v>
                </c:pt>
                <c:pt idx="591">
                  <c:v>200</c:v>
                </c:pt>
                <c:pt idx="592">
                  <c:v>200</c:v>
                </c:pt>
                <c:pt idx="593">
                  <c:v>700</c:v>
                </c:pt>
                <c:pt idx="594">
                  <c:v>450</c:v>
                </c:pt>
                <c:pt idx="595">
                  <c:v>200</c:v>
                </c:pt>
                <c:pt idx="596">
                  <c:v>350</c:v>
                </c:pt>
                <c:pt idx="597">
                  <c:v>300</c:v>
                </c:pt>
                <c:pt idx="598">
                  <c:v>1300</c:v>
                </c:pt>
                <c:pt idx="599">
                  <c:v>100</c:v>
                </c:pt>
                <c:pt idx="600">
                  <c:v>350</c:v>
                </c:pt>
                <c:pt idx="601">
                  <c:v>400</c:v>
                </c:pt>
                <c:pt idx="602">
                  <c:v>200</c:v>
                </c:pt>
                <c:pt idx="603">
                  <c:v>250</c:v>
                </c:pt>
                <c:pt idx="604">
                  <c:v>800</c:v>
                </c:pt>
                <c:pt idx="605">
                  <c:v>500</c:v>
                </c:pt>
                <c:pt idx="606">
                  <c:v>500</c:v>
                </c:pt>
                <c:pt idx="607">
                  <c:v>800</c:v>
                </c:pt>
                <c:pt idx="608">
                  <c:v>500</c:v>
                </c:pt>
                <c:pt idx="609">
                  <c:v>700</c:v>
                </c:pt>
                <c:pt idx="610">
                  <c:v>300</c:v>
                </c:pt>
                <c:pt idx="611">
                  <c:v>300</c:v>
                </c:pt>
                <c:pt idx="612">
                  <c:v>300</c:v>
                </c:pt>
                <c:pt idx="613">
                  <c:v>500</c:v>
                </c:pt>
                <c:pt idx="614">
                  <c:v>800</c:v>
                </c:pt>
                <c:pt idx="615">
                  <c:v>400</c:v>
                </c:pt>
                <c:pt idx="616">
                  <c:v>1000</c:v>
                </c:pt>
                <c:pt idx="617">
                  <c:v>900</c:v>
                </c:pt>
                <c:pt idx="618">
                  <c:v>500</c:v>
                </c:pt>
                <c:pt idx="619">
                  <c:v>500</c:v>
                </c:pt>
                <c:pt idx="620">
                  <c:v>200</c:v>
                </c:pt>
                <c:pt idx="621">
                  <c:v>250</c:v>
                </c:pt>
                <c:pt idx="622">
                  <c:v>300</c:v>
                </c:pt>
                <c:pt idx="623">
                  <c:v>300</c:v>
                </c:pt>
                <c:pt idx="624">
                  <c:v>150</c:v>
                </c:pt>
                <c:pt idx="625">
                  <c:v>300</c:v>
                </c:pt>
                <c:pt idx="626">
                  <c:v>200</c:v>
                </c:pt>
                <c:pt idx="627">
                  <c:v>300</c:v>
                </c:pt>
                <c:pt idx="628">
                  <c:v>250</c:v>
                </c:pt>
                <c:pt idx="629">
                  <c:v>300</c:v>
                </c:pt>
                <c:pt idx="630">
                  <c:v>1000</c:v>
                </c:pt>
                <c:pt idx="631">
                  <c:v>1000</c:v>
                </c:pt>
                <c:pt idx="632">
                  <c:v>1000</c:v>
                </c:pt>
                <c:pt idx="633">
                  <c:v>550</c:v>
                </c:pt>
                <c:pt idx="634">
                  <c:v>300</c:v>
                </c:pt>
                <c:pt idx="635">
                  <c:v>150</c:v>
                </c:pt>
                <c:pt idx="636">
                  <c:v>250</c:v>
                </c:pt>
                <c:pt idx="637">
                  <c:v>200</c:v>
                </c:pt>
                <c:pt idx="638">
                  <c:v>200</c:v>
                </c:pt>
                <c:pt idx="639">
                  <c:v>800</c:v>
                </c:pt>
                <c:pt idx="640">
                  <c:v>600</c:v>
                </c:pt>
                <c:pt idx="641">
                  <c:v>250</c:v>
                </c:pt>
                <c:pt idx="642">
                  <c:v>600</c:v>
                </c:pt>
                <c:pt idx="643">
                  <c:v>400</c:v>
                </c:pt>
                <c:pt idx="644">
                  <c:v>1000</c:v>
                </c:pt>
                <c:pt idx="645">
                  <c:v>1000</c:v>
                </c:pt>
                <c:pt idx="646">
                  <c:v>250</c:v>
                </c:pt>
                <c:pt idx="647">
                  <c:v>1100</c:v>
                </c:pt>
                <c:pt idx="648">
                  <c:v>400</c:v>
                </c:pt>
                <c:pt idx="649">
                  <c:v>700</c:v>
                </c:pt>
                <c:pt idx="650">
                  <c:v>180</c:v>
                </c:pt>
                <c:pt idx="651">
                  <c:v>599</c:v>
                </c:pt>
                <c:pt idx="652">
                  <c:v>500</c:v>
                </c:pt>
                <c:pt idx="653">
                  <c:v>700</c:v>
                </c:pt>
                <c:pt idx="654">
                  <c:v>1500</c:v>
                </c:pt>
                <c:pt idx="655">
                  <c:v>200</c:v>
                </c:pt>
                <c:pt idx="656">
                  <c:v>300</c:v>
                </c:pt>
                <c:pt idx="657">
                  <c:v>350</c:v>
                </c:pt>
                <c:pt idx="658">
                  <c:v>1000</c:v>
                </c:pt>
                <c:pt idx="659">
                  <c:v>1000</c:v>
                </c:pt>
                <c:pt idx="660">
                  <c:v>1400</c:v>
                </c:pt>
                <c:pt idx="661">
                  <c:v>200</c:v>
                </c:pt>
                <c:pt idx="662">
                  <c:v>150</c:v>
                </c:pt>
                <c:pt idx="663">
                  <c:v>300</c:v>
                </c:pt>
                <c:pt idx="664">
                  <c:v>400</c:v>
                </c:pt>
                <c:pt idx="665">
                  <c:v>350</c:v>
                </c:pt>
                <c:pt idx="666">
                  <c:v>300</c:v>
                </c:pt>
                <c:pt idx="667">
                  <c:v>250</c:v>
                </c:pt>
                <c:pt idx="668">
                  <c:v>250</c:v>
                </c:pt>
                <c:pt idx="669">
                  <c:v>300</c:v>
                </c:pt>
                <c:pt idx="670">
                  <c:v>200</c:v>
                </c:pt>
                <c:pt idx="671">
                  <c:v>650</c:v>
                </c:pt>
                <c:pt idx="672">
                  <c:v>150</c:v>
                </c:pt>
                <c:pt idx="673">
                  <c:v>1100</c:v>
                </c:pt>
                <c:pt idx="674">
                  <c:v>300</c:v>
                </c:pt>
                <c:pt idx="675">
                  <c:v>300</c:v>
                </c:pt>
                <c:pt idx="676">
                  <c:v>250</c:v>
                </c:pt>
                <c:pt idx="677">
                  <c:v>250</c:v>
                </c:pt>
                <c:pt idx="678">
                  <c:v>750</c:v>
                </c:pt>
                <c:pt idx="679">
                  <c:v>700</c:v>
                </c:pt>
                <c:pt idx="680">
                  <c:v>1400</c:v>
                </c:pt>
                <c:pt idx="681">
                  <c:v>1500</c:v>
                </c:pt>
                <c:pt idx="682">
                  <c:v>1000</c:v>
                </c:pt>
                <c:pt idx="683">
                  <c:v>550</c:v>
                </c:pt>
                <c:pt idx="684">
                  <c:v>400</c:v>
                </c:pt>
                <c:pt idx="685">
                  <c:v>400</c:v>
                </c:pt>
                <c:pt idx="686">
                  <c:v>250</c:v>
                </c:pt>
                <c:pt idx="687">
                  <c:v>600</c:v>
                </c:pt>
                <c:pt idx="688">
                  <c:v>200</c:v>
                </c:pt>
                <c:pt idx="689">
                  <c:v>1200</c:v>
                </c:pt>
                <c:pt idx="690">
                  <c:v>350</c:v>
                </c:pt>
                <c:pt idx="691">
                  <c:v>300</c:v>
                </c:pt>
                <c:pt idx="692">
                  <c:v>700</c:v>
                </c:pt>
                <c:pt idx="693">
                  <c:v>200</c:v>
                </c:pt>
                <c:pt idx="694">
                  <c:v>400</c:v>
                </c:pt>
                <c:pt idx="695">
                  <c:v>200</c:v>
                </c:pt>
                <c:pt idx="696">
                  <c:v>450</c:v>
                </c:pt>
                <c:pt idx="697">
                  <c:v>400</c:v>
                </c:pt>
                <c:pt idx="698">
                  <c:v>500</c:v>
                </c:pt>
                <c:pt idx="699">
                  <c:v>200</c:v>
                </c:pt>
                <c:pt idx="700">
                  <c:v>250</c:v>
                </c:pt>
                <c:pt idx="701">
                  <c:v>500</c:v>
                </c:pt>
                <c:pt idx="702">
                  <c:v>500</c:v>
                </c:pt>
                <c:pt idx="703">
                  <c:v>350</c:v>
                </c:pt>
                <c:pt idx="704">
                  <c:v>400</c:v>
                </c:pt>
                <c:pt idx="705">
                  <c:v>800</c:v>
                </c:pt>
                <c:pt idx="706">
                  <c:v>700</c:v>
                </c:pt>
                <c:pt idx="707">
                  <c:v>200</c:v>
                </c:pt>
                <c:pt idx="708">
                  <c:v>200</c:v>
                </c:pt>
                <c:pt idx="709">
                  <c:v>200</c:v>
                </c:pt>
                <c:pt idx="710">
                  <c:v>500</c:v>
                </c:pt>
                <c:pt idx="711">
                  <c:v>600</c:v>
                </c:pt>
                <c:pt idx="712">
                  <c:v>500</c:v>
                </c:pt>
                <c:pt idx="713">
                  <c:v>300</c:v>
                </c:pt>
                <c:pt idx="714">
                  <c:v>400</c:v>
                </c:pt>
                <c:pt idx="715">
                  <c:v>650</c:v>
                </c:pt>
                <c:pt idx="716">
                  <c:v>150</c:v>
                </c:pt>
                <c:pt idx="717">
                  <c:v>250</c:v>
                </c:pt>
                <c:pt idx="718">
                  <c:v>300</c:v>
                </c:pt>
                <c:pt idx="719">
                  <c:v>200</c:v>
                </c:pt>
                <c:pt idx="720">
                  <c:v>300</c:v>
                </c:pt>
                <c:pt idx="721">
                  <c:v>600</c:v>
                </c:pt>
                <c:pt idx="722">
                  <c:v>400</c:v>
                </c:pt>
                <c:pt idx="723">
                  <c:v>500</c:v>
                </c:pt>
                <c:pt idx="724">
                  <c:v>350</c:v>
                </c:pt>
                <c:pt idx="725">
                  <c:v>600</c:v>
                </c:pt>
                <c:pt idx="726">
                  <c:v>350</c:v>
                </c:pt>
                <c:pt idx="727">
                  <c:v>150</c:v>
                </c:pt>
                <c:pt idx="728">
                  <c:v>400</c:v>
                </c:pt>
                <c:pt idx="729">
                  <c:v>1100</c:v>
                </c:pt>
                <c:pt idx="730">
                  <c:v>400</c:v>
                </c:pt>
                <c:pt idx="731">
                  <c:v>400</c:v>
                </c:pt>
                <c:pt idx="732">
                  <c:v>200</c:v>
                </c:pt>
                <c:pt idx="733">
                  <c:v>400</c:v>
                </c:pt>
                <c:pt idx="734">
                  <c:v>1100</c:v>
                </c:pt>
                <c:pt idx="735">
                  <c:v>400</c:v>
                </c:pt>
                <c:pt idx="736">
                  <c:v>900</c:v>
                </c:pt>
                <c:pt idx="737">
                  <c:v>400</c:v>
                </c:pt>
                <c:pt idx="738">
                  <c:v>450</c:v>
                </c:pt>
                <c:pt idx="739">
                  <c:v>500</c:v>
                </c:pt>
                <c:pt idx="740">
                  <c:v>900</c:v>
                </c:pt>
                <c:pt idx="741">
                  <c:v>900</c:v>
                </c:pt>
                <c:pt idx="742">
                  <c:v>1200</c:v>
                </c:pt>
                <c:pt idx="743">
                  <c:v>1200</c:v>
                </c:pt>
                <c:pt idx="744">
                  <c:v>500</c:v>
                </c:pt>
                <c:pt idx="745">
                  <c:v>400</c:v>
                </c:pt>
                <c:pt idx="746">
                  <c:v>500</c:v>
                </c:pt>
                <c:pt idx="747">
                  <c:v>400</c:v>
                </c:pt>
                <c:pt idx="748">
                  <c:v>200</c:v>
                </c:pt>
                <c:pt idx="749">
                  <c:v>250</c:v>
                </c:pt>
                <c:pt idx="750">
                  <c:v>500</c:v>
                </c:pt>
                <c:pt idx="751">
                  <c:v>600</c:v>
                </c:pt>
                <c:pt idx="752">
                  <c:v>150</c:v>
                </c:pt>
                <c:pt idx="753">
                  <c:v>500</c:v>
                </c:pt>
                <c:pt idx="754">
                  <c:v>500</c:v>
                </c:pt>
                <c:pt idx="755">
                  <c:v>300</c:v>
                </c:pt>
                <c:pt idx="756">
                  <c:v>800</c:v>
                </c:pt>
                <c:pt idx="757">
                  <c:v>400</c:v>
                </c:pt>
                <c:pt idx="758">
                  <c:v>500</c:v>
                </c:pt>
                <c:pt idx="759">
                  <c:v>550</c:v>
                </c:pt>
                <c:pt idx="760">
                  <c:v>400</c:v>
                </c:pt>
                <c:pt idx="761">
                  <c:v>400</c:v>
                </c:pt>
                <c:pt idx="762">
                  <c:v>300</c:v>
                </c:pt>
                <c:pt idx="763">
                  <c:v>200</c:v>
                </c:pt>
                <c:pt idx="764">
                  <c:v>200</c:v>
                </c:pt>
                <c:pt idx="765">
                  <c:v>300</c:v>
                </c:pt>
                <c:pt idx="766">
                  <c:v>500</c:v>
                </c:pt>
                <c:pt idx="767">
                  <c:v>300</c:v>
                </c:pt>
                <c:pt idx="768">
                  <c:v>200</c:v>
                </c:pt>
                <c:pt idx="769">
                  <c:v>250</c:v>
                </c:pt>
                <c:pt idx="770">
                  <c:v>350</c:v>
                </c:pt>
                <c:pt idx="771">
                  <c:v>400</c:v>
                </c:pt>
                <c:pt idx="772">
                  <c:v>600</c:v>
                </c:pt>
                <c:pt idx="773">
                  <c:v>200</c:v>
                </c:pt>
                <c:pt idx="774">
                  <c:v>200</c:v>
                </c:pt>
                <c:pt idx="775">
                  <c:v>300</c:v>
                </c:pt>
                <c:pt idx="776">
                  <c:v>450</c:v>
                </c:pt>
                <c:pt idx="777">
                  <c:v>850</c:v>
                </c:pt>
                <c:pt idx="778">
                  <c:v>250</c:v>
                </c:pt>
                <c:pt idx="779">
                  <c:v>500</c:v>
                </c:pt>
                <c:pt idx="780">
                  <c:v>150</c:v>
                </c:pt>
                <c:pt idx="781">
                  <c:v>200</c:v>
                </c:pt>
                <c:pt idx="782">
                  <c:v>300</c:v>
                </c:pt>
                <c:pt idx="783">
                  <c:v>400</c:v>
                </c:pt>
                <c:pt idx="784">
                  <c:v>300</c:v>
                </c:pt>
                <c:pt idx="785">
                  <c:v>300</c:v>
                </c:pt>
                <c:pt idx="786">
                  <c:v>200</c:v>
                </c:pt>
                <c:pt idx="787">
                  <c:v>260</c:v>
                </c:pt>
                <c:pt idx="788">
                  <c:v>300</c:v>
                </c:pt>
                <c:pt idx="789">
                  <c:v>1500</c:v>
                </c:pt>
                <c:pt idx="790">
                  <c:v>150</c:v>
                </c:pt>
                <c:pt idx="791">
                  <c:v>200</c:v>
                </c:pt>
                <c:pt idx="792">
                  <c:v>150</c:v>
                </c:pt>
                <c:pt idx="793">
                  <c:v>1400</c:v>
                </c:pt>
                <c:pt idx="794">
                  <c:v>350</c:v>
                </c:pt>
                <c:pt idx="795">
                  <c:v>1500</c:v>
                </c:pt>
                <c:pt idx="796">
                  <c:v>600</c:v>
                </c:pt>
                <c:pt idx="797">
                  <c:v>400</c:v>
                </c:pt>
                <c:pt idx="798">
                  <c:v>1100</c:v>
                </c:pt>
                <c:pt idx="799">
                  <c:v>250</c:v>
                </c:pt>
                <c:pt idx="800">
                  <c:v>200</c:v>
                </c:pt>
                <c:pt idx="801">
                  <c:v>500</c:v>
                </c:pt>
                <c:pt idx="802">
                  <c:v>250</c:v>
                </c:pt>
                <c:pt idx="803">
                  <c:v>500</c:v>
                </c:pt>
                <c:pt idx="804">
                  <c:v>300</c:v>
                </c:pt>
                <c:pt idx="805">
                  <c:v>350</c:v>
                </c:pt>
                <c:pt idx="806">
                  <c:v>250</c:v>
                </c:pt>
                <c:pt idx="807">
                  <c:v>1200</c:v>
                </c:pt>
                <c:pt idx="808">
                  <c:v>1000</c:v>
                </c:pt>
                <c:pt idx="809">
                  <c:v>550</c:v>
                </c:pt>
                <c:pt idx="810">
                  <c:v>200</c:v>
                </c:pt>
                <c:pt idx="811">
                  <c:v>600</c:v>
                </c:pt>
                <c:pt idx="812">
                  <c:v>400</c:v>
                </c:pt>
                <c:pt idx="813">
                  <c:v>100</c:v>
                </c:pt>
                <c:pt idx="814">
                  <c:v>100</c:v>
                </c:pt>
                <c:pt idx="815">
                  <c:v>500</c:v>
                </c:pt>
                <c:pt idx="816">
                  <c:v>500</c:v>
                </c:pt>
                <c:pt idx="817">
                  <c:v>150</c:v>
                </c:pt>
                <c:pt idx="818">
                  <c:v>1500</c:v>
                </c:pt>
                <c:pt idx="819">
                  <c:v>300</c:v>
                </c:pt>
                <c:pt idx="820">
                  <c:v>400</c:v>
                </c:pt>
                <c:pt idx="821">
                  <c:v>600</c:v>
                </c:pt>
                <c:pt idx="822">
                  <c:v>400</c:v>
                </c:pt>
                <c:pt idx="823">
                  <c:v>400</c:v>
                </c:pt>
                <c:pt idx="824">
                  <c:v>400</c:v>
                </c:pt>
                <c:pt idx="825">
                  <c:v>400</c:v>
                </c:pt>
                <c:pt idx="826">
                  <c:v>400</c:v>
                </c:pt>
                <c:pt idx="827">
                  <c:v>550</c:v>
                </c:pt>
                <c:pt idx="828">
                  <c:v>400</c:v>
                </c:pt>
                <c:pt idx="829">
                  <c:v>300</c:v>
                </c:pt>
                <c:pt idx="830">
                  <c:v>500</c:v>
                </c:pt>
                <c:pt idx="831">
                  <c:v>1000</c:v>
                </c:pt>
                <c:pt idx="832">
                  <c:v>600</c:v>
                </c:pt>
                <c:pt idx="833">
                  <c:v>250</c:v>
                </c:pt>
                <c:pt idx="834">
                  <c:v>500</c:v>
                </c:pt>
                <c:pt idx="835">
                  <c:v>200</c:v>
                </c:pt>
                <c:pt idx="836">
                  <c:v>150</c:v>
                </c:pt>
                <c:pt idx="837">
                  <c:v>300</c:v>
                </c:pt>
                <c:pt idx="838">
                  <c:v>500</c:v>
                </c:pt>
                <c:pt idx="839">
                  <c:v>400</c:v>
                </c:pt>
                <c:pt idx="840">
                  <c:v>350</c:v>
                </c:pt>
                <c:pt idx="841">
                  <c:v>200</c:v>
                </c:pt>
                <c:pt idx="842">
                  <c:v>200</c:v>
                </c:pt>
                <c:pt idx="843">
                  <c:v>650</c:v>
                </c:pt>
                <c:pt idx="844">
                  <c:v>400</c:v>
                </c:pt>
                <c:pt idx="845">
                  <c:v>300</c:v>
                </c:pt>
                <c:pt idx="846">
                  <c:v>1100</c:v>
                </c:pt>
                <c:pt idx="847">
                  <c:v>300</c:v>
                </c:pt>
                <c:pt idx="848">
                  <c:v>200</c:v>
                </c:pt>
                <c:pt idx="849">
                  <c:v>750</c:v>
                </c:pt>
                <c:pt idx="850">
                  <c:v>250</c:v>
                </c:pt>
                <c:pt idx="851">
                  <c:v>200</c:v>
                </c:pt>
                <c:pt idx="852">
                  <c:v>1400</c:v>
                </c:pt>
                <c:pt idx="853">
                  <c:v>200</c:v>
                </c:pt>
                <c:pt idx="854">
                  <c:v>350</c:v>
                </c:pt>
                <c:pt idx="855">
                  <c:v>300</c:v>
                </c:pt>
                <c:pt idx="856">
                  <c:v>200</c:v>
                </c:pt>
                <c:pt idx="857">
                  <c:v>900</c:v>
                </c:pt>
                <c:pt idx="858">
                  <c:v>350</c:v>
                </c:pt>
                <c:pt idx="859">
                  <c:v>500</c:v>
                </c:pt>
                <c:pt idx="860">
                  <c:v>400</c:v>
                </c:pt>
                <c:pt idx="861">
                  <c:v>800</c:v>
                </c:pt>
                <c:pt idx="862">
                  <c:v>700</c:v>
                </c:pt>
                <c:pt idx="863">
                  <c:v>500</c:v>
                </c:pt>
                <c:pt idx="864">
                  <c:v>200</c:v>
                </c:pt>
                <c:pt idx="865">
                  <c:v>220</c:v>
                </c:pt>
                <c:pt idx="866">
                  <c:v>450</c:v>
                </c:pt>
                <c:pt idx="867">
                  <c:v>1100</c:v>
                </c:pt>
                <c:pt idx="868">
                  <c:v>300</c:v>
                </c:pt>
                <c:pt idx="869">
                  <c:v>400</c:v>
                </c:pt>
                <c:pt idx="870">
                  <c:v>450</c:v>
                </c:pt>
                <c:pt idx="871">
                  <c:v>150</c:v>
                </c:pt>
                <c:pt idx="872">
                  <c:v>400</c:v>
                </c:pt>
                <c:pt idx="873">
                  <c:v>400</c:v>
                </c:pt>
                <c:pt idx="874">
                  <c:v>250</c:v>
                </c:pt>
                <c:pt idx="875">
                  <c:v>300</c:v>
                </c:pt>
                <c:pt idx="876">
                  <c:v>350</c:v>
                </c:pt>
                <c:pt idx="877">
                  <c:v>200</c:v>
                </c:pt>
                <c:pt idx="878">
                  <c:v>250</c:v>
                </c:pt>
                <c:pt idx="879">
                  <c:v>450</c:v>
                </c:pt>
                <c:pt idx="880">
                  <c:v>750</c:v>
                </c:pt>
                <c:pt idx="881">
                  <c:v>200</c:v>
                </c:pt>
                <c:pt idx="882">
                  <c:v>350</c:v>
                </c:pt>
                <c:pt idx="883">
                  <c:v>350</c:v>
                </c:pt>
                <c:pt idx="884">
                  <c:v>350</c:v>
                </c:pt>
                <c:pt idx="885">
                  <c:v>300</c:v>
                </c:pt>
                <c:pt idx="886">
                  <c:v>900</c:v>
                </c:pt>
                <c:pt idx="887">
                  <c:v>400</c:v>
                </c:pt>
                <c:pt idx="888">
                  <c:v>500</c:v>
                </c:pt>
                <c:pt idx="889">
                  <c:v>250</c:v>
                </c:pt>
                <c:pt idx="890">
                  <c:v>800</c:v>
                </c:pt>
                <c:pt idx="891">
                  <c:v>200</c:v>
                </c:pt>
                <c:pt idx="892">
                  <c:v>150</c:v>
                </c:pt>
                <c:pt idx="893">
                  <c:v>600</c:v>
                </c:pt>
                <c:pt idx="894">
                  <c:v>200</c:v>
                </c:pt>
                <c:pt idx="895">
                  <c:v>200</c:v>
                </c:pt>
                <c:pt idx="896">
                  <c:v>650</c:v>
                </c:pt>
                <c:pt idx="897">
                  <c:v>400</c:v>
                </c:pt>
                <c:pt idx="898">
                  <c:v>300</c:v>
                </c:pt>
                <c:pt idx="899">
                  <c:v>150</c:v>
                </c:pt>
                <c:pt idx="900">
                  <c:v>600</c:v>
                </c:pt>
                <c:pt idx="901">
                  <c:v>400</c:v>
                </c:pt>
                <c:pt idx="902">
                  <c:v>350</c:v>
                </c:pt>
                <c:pt idx="903">
                  <c:v>250</c:v>
                </c:pt>
                <c:pt idx="904">
                  <c:v>150</c:v>
                </c:pt>
                <c:pt idx="905">
                  <c:v>250</c:v>
                </c:pt>
                <c:pt idx="906">
                  <c:v>200</c:v>
                </c:pt>
                <c:pt idx="907">
                  <c:v>300</c:v>
                </c:pt>
                <c:pt idx="908">
                  <c:v>400</c:v>
                </c:pt>
                <c:pt idx="909">
                  <c:v>150</c:v>
                </c:pt>
                <c:pt idx="910">
                  <c:v>100</c:v>
                </c:pt>
                <c:pt idx="911">
                  <c:v>400</c:v>
                </c:pt>
                <c:pt idx="912">
                  <c:v>400</c:v>
                </c:pt>
                <c:pt idx="913">
                  <c:v>400</c:v>
                </c:pt>
                <c:pt idx="914">
                  <c:v>300</c:v>
                </c:pt>
                <c:pt idx="915">
                  <c:v>600</c:v>
                </c:pt>
                <c:pt idx="916">
                  <c:v>350</c:v>
                </c:pt>
                <c:pt idx="917">
                  <c:v>500</c:v>
                </c:pt>
                <c:pt idx="918">
                  <c:v>250</c:v>
                </c:pt>
                <c:pt idx="919">
                  <c:v>200</c:v>
                </c:pt>
                <c:pt idx="920">
                  <c:v>300</c:v>
                </c:pt>
                <c:pt idx="921">
                  <c:v>1000</c:v>
                </c:pt>
                <c:pt idx="922">
                  <c:v>350</c:v>
                </c:pt>
                <c:pt idx="923">
                  <c:v>1200</c:v>
                </c:pt>
                <c:pt idx="924">
                  <c:v>1000</c:v>
                </c:pt>
                <c:pt idx="925">
                  <c:v>300</c:v>
                </c:pt>
                <c:pt idx="926">
                  <c:v>400</c:v>
                </c:pt>
                <c:pt idx="927">
                  <c:v>150</c:v>
                </c:pt>
                <c:pt idx="928">
                  <c:v>250</c:v>
                </c:pt>
                <c:pt idx="929">
                  <c:v>400</c:v>
                </c:pt>
                <c:pt idx="930">
                  <c:v>500</c:v>
                </c:pt>
                <c:pt idx="931">
                  <c:v>200</c:v>
                </c:pt>
                <c:pt idx="932">
                  <c:v>200</c:v>
                </c:pt>
                <c:pt idx="933">
                  <c:v>150</c:v>
                </c:pt>
                <c:pt idx="934">
                  <c:v>200</c:v>
                </c:pt>
                <c:pt idx="935">
                  <c:v>200</c:v>
                </c:pt>
                <c:pt idx="936">
                  <c:v>400</c:v>
                </c:pt>
                <c:pt idx="937">
                  <c:v>350</c:v>
                </c:pt>
                <c:pt idx="938">
                  <c:v>250</c:v>
                </c:pt>
                <c:pt idx="939">
                  <c:v>150</c:v>
                </c:pt>
                <c:pt idx="940">
                  <c:v>150</c:v>
                </c:pt>
                <c:pt idx="941">
                  <c:v>150</c:v>
                </c:pt>
                <c:pt idx="942">
                  <c:v>300</c:v>
                </c:pt>
                <c:pt idx="943">
                  <c:v>200</c:v>
                </c:pt>
                <c:pt idx="944">
                  <c:v>300</c:v>
                </c:pt>
                <c:pt idx="945">
                  <c:v>120</c:v>
                </c:pt>
                <c:pt idx="946">
                  <c:v>500</c:v>
                </c:pt>
                <c:pt idx="947">
                  <c:v>1400</c:v>
                </c:pt>
                <c:pt idx="948">
                  <c:v>450</c:v>
                </c:pt>
                <c:pt idx="949">
                  <c:v>250</c:v>
                </c:pt>
                <c:pt idx="950">
                  <c:v>500</c:v>
                </c:pt>
                <c:pt idx="951">
                  <c:v>1000</c:v>
                </c:pt>
                <c:pt idx="952">
                  <c:v>1200</c:v>
                </c:pt>
                <c:pt idx="953">
                  <c:v>350</c:v>
                </c:pt>
                <c:pt idx="954">
                  <c:v>1100</c:v>
                </c:pt>
                <c:pt idx="955">
                  <c:v>600</c:v>
                </c:pt>
                <c:pt idx="956">
                  <c:v>1200</c:v>
                </c:pt>
                <c:pt idx="957">
                  <c:v>250</c:v>
                </c:pt>
                <c:pt idx="958">
                  <c:v>300</c:v>
                </c:pt>
                <c:pt idx="959">
                  <c:v>400</c:v>
                </c:pt>
                <c:pt idx="960">
                  <c:v>300</c:v>
                </c:pt>
                <c:pt idx="961">
                  <c:v>200</c:v>
                </c:pt>
                <c:pt idx="962">
                  <c:v>300</c:v>
                </c:pt>
                <c:pt idx="963">
                  <c:v>250</c:v>
                </c:pt>
                <c:pt idx="964">
                  <c:v>200</c:v>
                </c:pt>
                <c:pt idx="965">
                  <c:v>300</c:v>
                </c:pt>
                <c:pt idx="966">
                  <c:v>450</c:v>
                </c:pt>
                <c:pt idx="967">
                  <c:v>193</c:v>
                </c:pt>
                <c:pt idx="968">
                  <c:v>600</c:v>
                </c:pt>
                <c:pt idx="969">
                  <c:v>400</c:v>
                </c:pt>
                <c:pt idx="970">
                  <c:v>400</c:v>
                </c:pt>
                <c:pt idx="971">
                  <c:v>200</c:v>
                </c:pt>
                <c:pt idx="972">
                  <c:v>400</c:v>
                </c:pt>
                <c:pt idx="973">
                  <c:v>600</c:v>
                </c:pt>
                <c:pt idx="974">
                  <c:v>600</c:v>
                </c:pt>
                <c:pt idx="975">
                  <c:v>200</c:v>
                </c:pt>
                <c:pt idx="976">
                  <c:v>350</c:v>
                </c:pt>
                <c:pt idx="977">
                  <c:v>300</c:v>
                </c:pt>
                <c:pt idx="978">
                  <c:v>200</c:v>
                </c:pt>
                <c:pt idx="979">
                  <c:v>400</c:v>
                </c:pt>
                <c:pt idx="980">
                  <c:v>1300</c:v>
                </c:pt>
                <c:pt idx="981">
                  <c:v>850</c:v>
                </c:pt>
                <c:pt idx="982">
                  <c:v>300</c:v>
                </c:pt>
                <c:pt idx="983">
                  <c:v>1000</c:v>
                </c:pt>
                <c:pt idx="984">
                  <c:v>450</c:v>
                </c:pt>
                <c:pt idx="985">
                  <c:v>300</c:v>
                </c:pt>
                <c:pt idx="986">
                  <c:v>250</c:v>
                </c:pt>
                <c:pt idx="987">
                  <c:v>450</c:v>
                </c:pt>
                <c:pt idx="988">
                  <c:v>150</c:v>
                </c:pt>
                <c:pt idx="989">
                  <c:v>350</c:v>
                </c:pt>
                <c:pt idx="990">
                  <c:v>800</c:v>
                </c:pt>
                <c:pt idx="991">
                  <c:v>500</c:v>
                </c:pt>
                <c:pt idx="992">
                  <c:v>700</c:v>
                </c:pt>
                <c:pt idx="993">
                  <c:v>400</c:v>
                </c:pt>
                <c:pt idx="994">
                  <c:v>350</c:v>
                </c:pt>
                <c:pt idx="995">
                  <c:v>200</c:v>
                </c:pt>
                <c:pt idx="996">
                  <c:v>250</c:v>
                </c:pt>
                <c:pt idx="997">
                  <c:v>450</c:v>
                </c:pt>
                <c:pt idx="998">
                  <c:v>150</c:v>
                </c:pt>
                <c:pt idx="999">
                  <c:v>250</c:v>
                </c:pt>
                <c:pt idx="1000">
                  <c:v>400</c:v>
                </c:pt>
                <c:pt idx="1001">
                  <c:v>100</c:v>
                </c:pt>
                <c:pt idx="1002">
                  <c:v>350</c:v>
                </c:pt>
                <c:pt idx="1003">
                  <c:v>200</c:v>
                </c:pt>
                <c:pt idx="1004">
                  <c:v>600</c:v>
                </c:pt>
                <c:pt idx="1005">
                  <c:v>400</c:v>
                </c:pt>
                <c:pt idx="1006">
                  <c:v>499</c:v>
                </c:pt>
                <c:pt idx="1007">
                  <c:v>250</c:v>
                </c:pt>
                <c:pt idx="1008">
                  <c:v>250</c:v>
                </c:pt>
                <c:pt idx="1009">
                  <c:v>500</c:v>
                </c:pt>
                <c:pt idx="1010">
                  <c:v>250</c:v>
                </c:pt>
                <c:pt idx="1011">
                  <c:v>350</c:v>
                </c:pt>
                <c:pt idx="1012">
                  <c:v>140</c:v>
                </c:pt>
                <c:pt idx="1013">
                  <c:v>200</c:v>
                </c:pt>
                <c:pt idx="1014">
                  <c:v>500</c:v>
                </c:pt>
                <c:pt idx="1015">
                  <c:v>400</c:v>
                </c:pt>
                <c:pt idx="1016">
                  <c:v>400</c:v>
                </c:pt>
                <c:pt idx="1017">
                  <c:v>200</c:v>
                </c:pt>
                <c:pt idx="1018">
                  <c:v>250</c:v>
                </c:pt>
                <c:pt idx="1019">
                  <c:v>200</c:v>
                </c:pt>
                <c:pt idx="1020">
                  <c:v>300</c:v>
                </c:pt>
                <c:pt idx="1021">
                  <c:v>600</c:v>
                </c:pt>
                <c:pt idx="1022">
                  <c:v>600</c:v>
                </c:pt>
                <c:pt idx="1023">
                  <c:v>300</c:v>
                </c:pt>
                <c:pt idx="1024">
                  <c:v>400</c:v>
                </c:pt>
                <c:pt idx="1025">
                  <c:v>500</c:v>
                </c:pt>
                <c:pt idx="1026">
                  <c:v>150</c:v>
                </c:pt>
                <c:pt idx="1027">
                  <c:v>300</c:v>
                </c:pt>
                <c:pt idx="1028">
                  <c:v>300</c:v>
                </c:pt>
                <c:pt idx="1029">
                  <c:v>250</c:v>
                </c:pt>
                <c:pt idx="1030">
                  <c:v>500</c:v>
                </c:pt>
                <c:pt idx="1031">
                  <c:v>1000</c:v>
                </c:pt>
                <c:pt idx="1032">
                  <c:v>600</c:v>
                </c:pt>
                <c:pt idx="1033">
                  <c:v>350</c:v>
                </c:pt>
                <c:pt idx="1034">
                  <c:v>300</c:v>
                </c:pt>
                <c:pt idx="1035">
                  <c:v>350</c:v>
                </c:pt>
                <c:pt idx="1036">
                  <c:v>350</c:v>
                </c:pt>
                <c:pt idx="1037">
                  <c:v>500</c:v>
                </c:pt>
                <c:pt idx="1038">
                  <c:v>500</c:v>
                </c:pt>
                <c:pt idx="1039">
                  <c:v>300</c:v>
                </c:pt>
                <c:pt idx="1040">
                  <c:v>300</c:v>
                </c:pt>
                <c:pt idx="1041">
                  <c:v>300</c:v>
                </c:pt>
                <c:pt idx="1042">
                  <c:v>350</c:v>
                </c:pt>
                <c:pt idx="1043">
                  <c:v>250</c:v>
                </c:pt>
                <c:pt idx="1044">
                  <c:v>200</c:v>
                </c:pt>
                <c:pt idx="1045">
                  <c:v>800</c:v>
                </c:pt>
                <c:pt idx="1046">
                  <c:v>300</c:v>
                </c:pt>
                <c:pt idx="1047">
                  <c:v>300</c:v>
                </c:pt>
                <c:pt idx="1048">
                  <c:v>450</c:v>
                </c:pt>
                <c:pt idx="1049">
                  <c:v>700</c:v>
                </c:pt>
                <c:pt idx="1050">
                  <c:v>500</c:v>
                </c:pt>
                <c:pt idx="1051">
                  <c:v>300</c:v>
                </c:pt>
                <c:pt idx="1052">
                  <c:v>200</c:v>
                </c:pt>
                <c:pt idx="1053">
                  <c:v>350</c:v>
                </c:pt>
                <c:pt idx="1054">
                  <c:v>250</c:v>
                </c:pt>
                <c:pt idx="1055">
                  <c:v>600</c:v>
                </c:pt>
                <c:pt idx="1056">
                  <c:v>200</c:v>
                </c:pt>
                <c:pt idx="1057">
                  <c:v>300</c:v>
                </c:pt>
                <c:pt idx="1058">
                  <c:v>400</c:v>
                </c:pt>
                <c:pt idx="1059">
                  <c:v>300</c:v>
                </c:pt>
                <c:pt idx="1060">
                  <c:v>150</c:v>
                </c:pt>
                <c:pt idx="1061">
                  <c:v>400</c:v>
                </c:pt>
                <c:pt idx="1062">
                  <c:v>1200</c:v>
                </c:pt>
                <c:pt idx="1063">
                  <c:v>200</c:v>
                </c:pt>
                <c:pt idx="1064">
                  <c:v>600</c:v>
                </c:pt>
                <c:pt idx="1065">
                  <c:v>250</c:v>
                </c:pt>
                <c:pt idx="1066">
                  <c:v>400</c:v>
                </c:pt>
                <c:pt idx="1067">
                  <c:v>200</c:v>
                </c:pt>
                <c:pt idx="1068">
                  <c:v>300</c:v>
                </c:pt>
                <c:pt idx="1069">
                  <c:v>500</c:v>
                </c:pt>
                <c:pt idx="1070">
                  <c:v>200</c:v>
                </c:pt>
                <c:pt idx="1071">
                  <c:v>300</c:v>
                </c:pt>
                <c:pt idx="1072">
                  <c:v>300</c:v>
                </c:pt>
                <c:pt idx="1073">
                  <c:v>250</c:v>
                </c:pt>
                <c:pt idx="1074">
                  <c:v>200</c:v>
                </c:pt>
                <c:pt idx="1075">
                  <c:v>700</c:v>
                </c:pt>
                <c:pt idx="1076">
                  <c:v>600</c:v>
                </c:pt>
                <c:pt idx="1077">
                  <c:v>300</c:v>
                </c:pt>
                <c:pt idx="1078">
                  <c:v>200</c:v>
                </c:pt>
                <c:pt idx="1079">
                  <c:v>400</c:v>
                </c:pt>
                <c:pt idx="1080">
                  <c:v>250</c:v>
                </c:pt>
                <c:pt idx="1081">
                  <c:v>450</c:v>
                </c:pt>
                <c:pt idx="1082">
                  <c:v>500</c:v>
                </c:pt>
                <c:pt idx="1083">
                  <c:v>300</c:v>
                </c:pt>
                <c:pt idx="1084">
                  <c:v>250</c:v>
                </c:pt>
                <c:pt idx="1085">
                  <c:v>250</c:v>
                </c:pt>
                <c:pt idx="1086">
                  <c:v>1000</c:v>
                </c:pt>
                <c:pt idx="1087">
                  <c:v>300</c:v>
                </c:pt>
                <c:pt idx="1088">
                  <c:v>1000</c:v>
                </c:pt>
                <c:pt idx="1089">
                  <c:v>300</c:v>
                </c:pt>
                <c:pt idx="1090">
                  <c:v>300</c:v>
                </c:pt>
                <c:pt idx="1091">
                  <c:v>300</c:v>
                </c:pt>
                <c:pt idx="1092">
                  <c:v>450</c:v>
                </c:pt>
                <c:pt idx="1093">
                  <c:v>500</c:v>
                </c:pt>
                <c:pt idx="1094">
                  <c:v>1000</c:v>
                </c:pt>
                <c:pt idx="1095">
                  <c:v>300</c:v>
                </c:pt>
                <c:pt idx="1096">
                  <c:v>200</c:v>
                </c:pt>
                <c:pt idx="1097">
                  <c:v>150</c:v>
                </c:pt>
                <c:pt idx="1098">
                  <c:v>350</c:v>
                </c:pt>
                <c:pt idx="1099">
                  <c:v>350</c:v>
                </c:pt>
                <c:pt idx="1100">
                  <c:v>250</c:v>
                </c:pt>
                <c:pt idx="1101">
                  <c:v>300</c:v>
                </c:pt>
                <c:pt idx="1102">
                  <c:v>600</c:v>
                </c:pt>
                <c:pt idx="1103">
                  <c:v>600</c:v>
                </c:pt>
                <c:pt idx="1104">
                  <c:v>250</c:v>
                </c:pt>
                <c:pt idx="1105">
                  <c:v>800</c:v>
                </c:pt>
                <c:pt idx="1106">
                  <c:v>250</c:v>
                </c:pt>
                <c:pt idx="1107">
                  <c:v>300</c:v>
                </c:pt>
                <c:pt idx="1108">
                  <c:v>1000</c:v>
                </c:pt>
                <c:pt idx="1109">
                  <c:v>250</c:v>
                </c:pt>
                <c:pt idx="1110">
                  <c:v>800</c:v>
                </c:pt>
                <c:pt idx="1111">
                  <c:v>400</c:v>
                </c:pt>
                <c:pt idx="1112">
                  <c:v>400</c:v>
                </c:pt>
                <c:pt idx="1113">
                  <c:v>400</c:v>
                </c:pt>
                <c:pt idx="1114">
                  <c:v>200</c:v>
                </c:pt>
                <c:pt idx="1115">
                  <c:v>400</c:v>
                </c:pt>
                <c:pt idx="1116">
                  <c:v>400</c:v>
                </c:pt>
                <c:pt idx="1117">
                  <c:v>400</c:v>
                </c:pt>
                <c:pt idx="1118">
                  <c:v>400</c:v>
                </c:pt>
                <c:pt idx="1119">
                  <c:v>200</c:v>
                </c:pt>
                <c:pt idx="1120">
                  <c:v>300</c:v>
                </c:pt>
                <c:pt idx="1121">
                  <c:v>400</c:v>
                </c:pt>
                <c:pt idx="1122">
                  <c:v>200</c:v>
                </c:pt>
                <c:pt idx="1123">
                  <c:v>250</c:v>
                </c:pt>
                <c:pt idx="1124">
                  <c:v>200</c:v>
                </c:pt>
                <c:pt idx="1125">
                  <c:v>200</c:v>
                </c:pt>
                <c:pt idx="1126">
                  <c:v>350</c:v>
                </c:pt>
                <c:pt idx="1127">
                  <c:v>300</c:v>
                </c:pt>
                <c:pt idx="1128">
                  <c:v>1900</c:v>
                </c:pt>
                <c:pt idx="1129">
                  <c:v>1000</c:v>
                </c:pt>
                <c:pt idx="1130">
                  <c:v>550</c:v>
                </c:pt>
                <c:pt idx="1131">
                  <c:v>200</c:v>
                </c:pt>
                <c:pt idx="1132">
                  <c:v>250</c:v>
                </c:pt>
                <c:pt idx="1133">
                  <c:v>450</c:v>
                </c:pt>
                <c:pt idx="1134">
                  <c:v>400</c:v>
                </c:pt>
                <c:pt idx="1135">
                  <c:v>100</c:v>
                </c:pt>
                <c:pt idx="1136">
                  <c:v>350</c:v>
                </c:pt>
                <c:pt idx="1137">
                  <c:v>300</c:v>
                </c:pt>
                <c:pt idx="1138">
                  <c:v>250</c:v>
                </c:pt>
                <c:pt idx="1139">
                  <c:v>300</c:v>
                </c:pt>
                <c:pt idx="1140">
                  <c:v>200</c:v>
                </c:pt>
                <c:pt idx="1141">
                  <c:v>300</c:v>
                </c:pt>
                <c:pt idx="1142">
                  <c:v>350</c:v>
                </c:pt>
                <c:pt idx="1143">
                  <c:v>300</c:v>
                </c:pt>
                <c:pt idx="1144">
                  <c:v>500</c:v>
                </c:pt>
                <c:pt idx="1145">
                  <c:v>200</c:v>
                </c:pt>
                <c:pt idx="1146">
                  <c:v>350</c:v>
                </c:pt>
                <c:pt idx="1147">
                  <c:v>400</c:v>
                </c:pt>
                <c:pt idx="1148">
                  <c:v>150</c:v>
                </c:pt>
                <c:pt idx="1149">
                  <c:v>300</c:v>
                </c:pt>
                <c:pt idx="1150">
                  <c:v>250</c:v>
                </c:pt>
                <c:pt idx="1151">
                  <c:v>200</c:v>
                </c:pt>
                <c:pt idx="1152">
                  <c:v>250</c:v>
                </c:pt>
                <c:pt idx="1153">
                  <c:v>100</c:v>
                </c:pt>
                <c:pt idx="1154">
                  <c:v>450</c:v>
                </c:pt>
                <c:pt idx="1155">
                  <c:v>500</c:v>
                </c:pt>
                <c:pt idx="1156">
                  <c:v>400</c:v>
                </c:pt>
                <c:pt idx="1157">
                  <c:v>400</c:v>
                </c:pt>
                <c:pt idx="1158">
                  <c:v>400</c:v>
                </c:pt>
                <c:pt idx="1159">
                  <c:v>200</c:v>
                </c:pt>
                <c:pt idx="1160">
                  <c:v>200</c:v>
                </c:pt>
                <c:pt idx="1161">
                  <c:v>400</c:v>
                </c:pt>
                <c:pt idx="1162">
                  <c:v>450</c:v>
                </c:pt>
                <c:pt idx="1163">
                  <c:v>450</c:v>
                </c:pt>
                <c:pt idx="1164">
                  <c:v>300</c:v>
                </c:pt>
                <c:pt idx="1165">
                  <c:v>800</c:v>
                </c:pt>
                <c:pt idx="1166">
                  <c:v>300</c:v>
                </c:pt>
                <c:pt idx="1167">
                  <c:v>300</c:v>
                </c:pt>
                <c:pt idx="1168">
                  <c:v>300</c:v>
                </c:pt>
                <c:pt idx="1169">
                  <c:v>500</c:v>
                </c:pt>
                <c:pt idx="1170">
                  <c:v>150</c:v>
                </c:pt>
                <c:pt idx="1171">
                  <c:v>300</c:v>
                </c:pt>
                <c:pt idx="1172">
                  <c:v>200</c:v>
                </c:pt>
                <c:pt idx="1173">
                  <c:v>550</c:v>
                </c:pt>
                <c:pt idx="1174">
                  <c:v>400</c:v>
                </c:pt>
                <c:pt idx="1175">
                  <c:v>300</c:v>
                </c:pt>
                <c:pt idx="1176">
                  <c:v>200</c:v>
                </c:pt>
                <c:pt idx="1177">
                  <c:v>1100</c:v>
                </c:pt>
                <c:pt idx="1178">
                  <c:v>200</c:v>
                </c:pt>
                <c:pt idx="1179">
                  <c:v>300</c:v>
                </c:pt>
                <c:pt idx="1180">
                  <c:v>350</c:v>
                </c:pt>
                <c:pt idx="1181">
                  <c:v>600</c:v>
                </c:pt>
                <c:pt idx="1182">
                  <c:v>400</c:v>
                </c:pt>
                <c:pt idx="1183">
                  <c:v>650</c:v>
                </c:pt>
                <c:pt idx="1184">
                  <c:v>250</c:v>
                </c:pt>
                <c:pt idx="1185">
                  <c:v>178</c:v>
                </c:pt>
                <c:pt idx="1186">
                  <c:v>150</c:v>
                </c:pt>
                <c:pt idx="1187">
                  <c:v>100</c:v>
                </c:pt>
                <c:pt idx="1188">
                  <c:v>500</c:v>
                </c:pt>
                <c:pt idx="1189">
                  <c:v>1100</c:v>
                </c:pt>
                <c:pt idx="1190">
                  <c:v>300</c:v>
                </c:pt>
                <c:pt idx="1191">
                  <c:v>350</c:v>
                </c:pt>
                <c:pt idx="1192">
                  <c:v>200</c:v>
                </c:pt>
                <c:pt idx="1193">
                  <c:v>300</c:v>
                </c:pt>
                <c:pt idx="1194">
                  <c:v>200</c:v>
                </c:pt>
                <c:pt idx="1195">
                  <c:v>400</c:v>
                </c:pt>
                <c:pt idx="1196">
                  <c:v>150</c:v>
                </c:pt>
                <c:pt idx="1197">
                  <c:v>200</c:v>
                </c:pt>
                <c:pt idx="1198">
                  <c:v>500</c:v>
                </c:pt>
                <c:pt idx="1199">
                  <c:v>200</c:v>
                </c:pt>
                <c:pt idx="1200">
                  <c:v>400</c:v>
                </c:pt>
                <c:pt idx="1201">
                  <c:v>250</c:v>
                </c:pt>
                <c:pt idx="1202">
                  <c:v>350</c:v>
                </c:pt>
                <c:pt idx="1203">
                  <c:v>1500</c:v>
                </c:pt>
                <c:pt idx="1204">
                  <c:v>350</c:v>
                </c:pt>
                <c:pt idx="1205">
                  <c:v>400</c:v>
                </c:pt>
                <c:pt idx="1206">
                  <c:v>150</c:v>
                </c:pt>
                <c:pt idx="1207">
                  <c:v>200</c:v>
                </c:pt>
                <c:pt idx="1208">
                  <c:v>450</c:v>
                </c:pt>
                <c:pt idx="1209">
                  <c:v>900</c:v>
                </c:pt>
                <c:pt idx="1210">
                  <c:v>700</c:v>
                </c:pt>
                <c:pt idx="1211">
                  <c:v>500</c:v>
                </c:pt>
                <c:pt idx="1212">
                  <c:v>150</c:v>
                </c:pt>
                <c:pt idx="1213">
                  <c:v>400</c:v>
                </c:pt>
                <c:pt idx="1214">
                  <c:v>400</c:v>
                </c:pt>
                <c:pt idx="1215">
                  <c:v>600</c:v>
                </c:pt>
                <c:pt idx="1216">
                  <c:v>200</c:v>
                </c:pt>
                <c:pt idx="1217">
                  <c:v>200</c:v>
                </c:pt>
                <c:pt idx="1218">
                  <c:v>500</c:v>
                </c:pt>
                <c:pt idx="1219">
                  <c:v>300</c:v>
                </c:pt>
                <c:pt idx="1220">
                  <c:v>300</c:v>
                </c:pt>
                <c:pt idx="1221">
                  <c:v>250</c:v>
                </c:pt>
                <c:pt idx="1222">
                  <c:v>300</c:v>
                </c:pt>
                <c:pt idx="1223">
                  <c:v>500</c:v>
                </c:pt>
                <c:pt idx="1224">
                  <c:v>300</c:v>
                </c:pt>
                <c:pt idx="1225">
                  <c:v>400</c:v>
                </c:pt>
                <c:pt idx="1226">
                  <c:v>200</c:v>
                </c:pt>
                <c:pt idx="1227">
                  <c:v>250</c:v>
                </c:pt>
                <c:pt idx="1228">
                  <c:v>550</c:v>
                </c:pt>
                <c:pt idx="1229">
                  <c:v>250</c:v>
                </c:pt>
                <c:pt idx="1230">
                  <c:v>500</c:v>
                </c:pt>
                <c:pt idx="1231">
                  <c:v>400</c:v>
                </c:pt>
                <c:pt idx="1232">
                  <c:v>200</c:v>
                </c:pt>
                <c:pt idx="1233">
                  <c:v>250</c:v>
                </c:pt>
                <c:pt idx="1234">
                  <c:v>200</c:v>
                </c:pt>
                <c:pt idx="1235">
                  <c:v>450</c:v>
                </c:pt>
                <c:pt idx="1236">
                  <c:v>500</c:v>
                </c:pt>
                <c:pt idx="1237">
                  <c:v>1300</c:v>
                </c:pt>
                <c:pt idx="1238">
                  <c:v>300</c:v>
                </c:pt>
                <c:pt idx="1239">
                  <c:v>400</c:v>
                </c:pt>
                <c:pt idx="1240">
                  <c:v>250</c:v>
                </c:pt>
                <c:pt idx="1241">
                  <c:v>600</c:v>
                </c:pt>
                <c:pt idx="1242">
                  <c:v>300</c:v>
                </c:pt>
                <c:pt idx="1243">
                  <c:v>350</c:v>
                </c:pt>
                <c:pt idx="1244">
                  <c:v>1000</c:v>
                </c:pt>
                <c:pt idx="1245">
                  <c:v>200</c:v>
                </c:pt>
                <c:pt idx="1246">
                  <c:v>150</c:v>
                </c:pt>
                <c:pt idx="1247">
                  <c:v>400</c:v>
                </c:pt>
                <c:pt idx="1248">
                  <c:v>250</c:v>
                </c:pt>
                <c:pt idx="1249">
                  <c:v>200</c:v>
                </c:pt>
                <c:pt idx="1250">
                  <c:v>250</c:v>
                </c:pt>
                <c:pt idx="1251">
                  <c:v>1200</c:v>
                </c:pt>
                <c:pt idx="1252">
                  <c:v>950</c:v>
                </c:pt>
                <c:pt idx="1253">
                  <c:v>300</c:v>
                </c:pt>
                <c:pt idx="1254">
                  <c:v>400</c:v>
                </c:pt>
                <c:pt idx="1255">
                  <c:v>300</c:v>
                </c:pt>
                <c:pt idx="1256">
                  <c:v>250</c:v>
                </c:pt>
                <c:pt idx="1257">
                  <c:v>300</c:v>
                </c:pt>
                <c:pt idx="1258">
                  <c:v>250</c:v>
                </c:pt>
                <c:pt idx="1259">
                  <c:v>150</c:v>
                </c:pt>
                <c:pt idx="1260">
                  <c:v>300</c:v>
                </c:pt>
                <c:pt idx="1261">
                  <c:v>300</c:v>
                </c:pt>
                <c:pt idx="1262">
                  <c:v>350</c:v>
                </c:pt>
                <c:pt idx="1263">
                  <c:v>200</c:v>
                </c:pt>
                <c:pt idx="1264">
                  <c:v>500</c:v>
                </c:pt>
                <c:pt idx="1265">
                  <c:v>500</c:v>
                </c:pt>
                <c:pt idx="1266">
                  <c:v>250</c:v>
                </c:pt>
                <c:pt idx="1267">
                  <c:v>250</c:v>
                </c:pt>
                <c:pt idx="1268">
                  <c:v>1000</c:v>
                </c:pt>
                <c:pt idx="1269">
                  <c:v>200</c:v>
                </c:pt>
                <c:pt idx="1270">
                  <c:v>150</c:v>
                </c:pt>
                <c:pt idx="1271">
                  <c:v>150</c:v>
                </c:pt>
                <c:pt idx="1272">
                  <c:v>300</c:v>
                </c:pt>
                <c:pt idx="1273">
                  <c:v>350</c:v>
                </c:pt>
                <c:pt idx="1274">
                  <c:v>300</c:v>
                </c:pt>
                <c:pt idx="1275">
                  <c:v>200</c:v>
                </c:pt>
                <c:pt idx="1276">
                  <c:v>1200</c:v>
                </c:pt>
                <c:pt idx="1277">
                  <c:v>500</c:v>
                </c:pt>
                <c:pt idx="1278">
                  <c:v>600</c:v>
                </c:pt>
                <c:pt idx="1279">
                  <c:v>800</c:v>
                </c:pt>
                <c:pt idx="1280">
                  <c:v>250</c:v>
                </c:pt>
                <c:pt idx="1281">
                  <c:v>150</c:v>
                </c:pt>
                <c:pt idx="1282">
                  <c:v>400</c:v>
                </c:pt>
                <c:pt idx="1283">
                  <c:v>350</c:v>
                </c:pt>
                <c:pt idx="1284">
                  <c:v>550</c:v>
                </c:pt>
                <c:pt idx="1285">
                  <c:v>200</c:v>
                </c:pt>
                <c:pt idx="1286">
                  <c:v>500</c:v>
                </c:pt>
                <c:pt idx="1287">
                  <c:v>600</c:v>
                </c:pt>
                <c:pt idx="1288">
                  <c:v>700</c:v>
                </c:pt>
                <c:pt idx="1289">
                  <c:v>400</c:v>
                </c:pt>
                <c:pt idx="1290">
                  <c:v>300</c:v>
                </c:pt>
                <c:pt idx="1291">
                  <c:v>600</c:v>
                </c:pt>
                <c:pt idx="1292">
                  <c:v>400</c:v>
                </c:pt>
                <c:pt idx="1293">
                  <c:v>400</c:v>
                </c:pt>
                <c:pt idx="1294">
                  <c:v>300</c:v>
                </c:pt>
                <c:pt idx="1295">
                  <c:v>300</c:v>
                </c:pt>
                <c:pt idx="1296">
                  <c:v>250</c:v>
                </c:pt>
                <c:pt idx="1297">
                  <c:v>500</c:v>
                </c:pt>
                <c:pt idx="1298">
                  <c:v>350</c:v>
                </c:pt>
                <c:pt idx="1299">
                  <c:v>250</c:v>
                </c:pt>
                <c:pt idx="1300">
                  <c:v>150</c:v>
                </c:pt>
                <c:pt idx="1301">
                  <c:v>300</c:v>
                </c:pt>
                <c:pt idx="1302">
                  <c:v>800</c:v>
                </c:pt>
                <c:pt idx="1303">
                  <c:v>700</c:v>
                </c:pt>
                <c:pt idx="1304">
                  <c:v>800</c:v>
                </c:pt>
                <c:pt idx="1305">
                  <c:v>250</c:v>
                </c:pt>
                <c:pt idx="1306">
                  <c:v>350</c:v>
                </c:pt>
                <c:pt idx="1307">
                  <c:v>1000</c:v>
                </c:pt>
                <c:pt idx="1308">
                  <c:v>300</c:v>
                </c:pt>
                <c:pt idx="1309">
                  <c:v>200</c:v>
                </c:pt>
                <c:pt idx="1310">
                  <c:v>600</c:v>
                </c:pt>
                <c:pt idx="1311">
                  <c:v>200</c:v>
                </c:pt>
                <c:pt idx="1312">
                  <c:v>400</c:v>
                </c:pt>
                <c:pt idx="1313">
                  <c:v>350</c:v>
                </c:pt>
                <c:pt idx="1314">
                  <c:v>700</c:v>
                </c:pt>
                <c:pt idx="1315">
                  <c:v>500</c:v>
                </c:pt>
                <c:pt idx="1316">
                  <c:v>1200</c:v>
                </c:pt>
                <c:pt idx="1317">
                  <c:v>300</c:v>
                </c:pt>
                <c:pt idx="1318">
                  <c:v>300</c:v>
                </c:pt>
                <c:pt idx="1319">
                  <c:v>250</c:v>
                </c:pt>
                <c:pt idx="1320">
                  <c:v>400</c:v>
                </c:pt>
                <c:pt idx="1321">
                  <c:v>600</c:v>
                </c:pt>
                <c:pt idx="1322">
                  <c:v>300</c:v>
                </c:pt>
                <c:pt idx="1323">
                  <c:v>300</c:v>
                </c:pt>
                <c:pt idx="1324">
                  <c:v>200</c:v>
                </c:pt>
                <c:pt idx="1325">
                  <c:v>200</c:v>
                </c:pt>
                <c:pt idx="1326">
                  <c:v>500</c:v>
                </c:pt>
                <c:pt idx="1327">
                  <c:v>250</c:v>
                </c:pt>
                <c:pt idx="1328">
                  <c:v>150</c:v>
                </c:pt>
                <c:pt idx="1329">
                  <c:v>250</c:v>
                </c:pt>
                <c:pt idx="1330">
                  <c:v>500</c:v>
                </c:pt>
                <c:pt idx="1331">
                  <c:v>350</c:v>
                </c:pt>
                <c:pt idx="1332">
                  <c:v>300</c:v>
                </c:pt>
                <c:pt idx="1333">
                  <c:v>900</c:v>
                </c:pt>
                <c:pt idx="1334">
                  <c:v>400</c:v>
                </c:pt>
                <c:pt idx="1335">
                  <c:v>800</c:v>
                </c:pt>
                <c:pt idx="1336">
                  <c:v>200</c:v>
                </c:pt>
                <c:pt idx="1337">
                  <c:v>350</c:v>
                </c:pt>
                <c:pt idx="1338">
                  <c:v>450</c:v>
                </c:pt>
                <c:pt idx="1339">
                  <c:v>400</c:v>
                </c:pt>
                <c:pt idx="1340">
                  <c:v>250</c:v>
                </c:pt>
                <c:pt idx="1341">
                  <c:v>250</c:v>
                </c:pt>
                <c:pt idx="1342">
                  <c:v>300</c:v>
                </c:pt>
                <c:pt idx="1343">
                  <c:v>450</c:v>
                </c:pt>
                <c:pt idx="1344">
                  <c:v>200</c:v>
                </c:pt>
                <c:pt idx="1345">
                  <c:v>150</c:v>
                </c:pt>
                <c:pt idx="1346">
                  <c:v>150</c:v>
                </c:pt>
                <c:pt idx="1347">
                  <c:v>150</c:v>
                </c:pt>
                <c:pt idx="1348">
                  <c:v>300</c:v>
                </c:pt>
                <c:pt idx="1349">
                  <c:v>500</c:v>
                </c:pt>
                <c:pt idx="1350">
                  <c:v>600</c:v>
                </c:pt>
                <c:pt idx="1351">
                  <c:v>200</c:v>
                </c:pt>
                <c:pt idx="1352">
                  <c:v>250</c:v>
                </c:pt>
                <c:pt idx="1353">
                  <c:v>250</c:v>
                </c:pt>
                <c:pt idx="1354">
                  <c:v>800</c:v>
                </c:pt>
                <c:pt idx="1355">
                  <c:v>200</c:v>
                </c:pt>
                <c:pt idx="1356">
                  <c:v>400</c:v>
                </c:pt>
                <c:pt idx="1357">
                  <c:v>300</c:v>
                </c:pt>
                <c:pt idx="1358">
                  <c:v>200</c:v>
                </c:pt>
                <c:pt idx="1359">
                  <c:v>200</c:v>
                </c:pt>
                <c:pt idx="1360">
                  <c:v>350</c:v>
                </c:pt>
                <c:pt idx="1361">
                  <c:v>300</c:v>
                </c:pt>
                <c:pt idx="1362">
                  <c:v>300</c:v>
                </c:pt>
                <c:pt idx="1363">
                  <c:v>250</c:v>
                </c:pt>
                <c:pt idx="1364">
                  <c:v>250</c:v>
                </c:pt>
                <c:pt idx="1365">
                  <c:v>250</c:v>
                </c:pt>
                <c:pt idx="1366">
                  <c:v>100</c:v>
                </c:pt>
                <c:pt idx="1367">
                  <c:v>600</c:v>
                </c:pt>
                <c:pt idx="1368">
                  <c:v>400</c:v>
                </c:pt>
                <c:pt idx="1369">
                  <c:v>250</c:v>
                </c:pt>
                <c:pt idx="1370">
                  <c:v>300</c:v>
                </c:pt>
                <c:pt idx="1371">
                  <c:v>200</c:v>
                </c:pt>
                <c:pt idx="1372">
                  <c:v>200</c:v>
                </c:pt>
                <c:pt idx="1373">
                  <c:v>200</c:v>
                </c:pt>
                <c:pt idx="1374">
                  <c:v>200</c:v>
                </c:pt>
                <c:pt idx="1375">
                  <c:v>400</c:v>
                </c:pt>
                <c:pt idx="1376">
                  <c:v>500</c:v>
                </c:pt>
                <c:pt idx="1377">
                  <c:v>350</c:v>
                </c:pt>
                <c:pt idx="1378">
                  <c:v>200</c:v>
                </c:pt>
                <c:pt idx="1379">
                  <c:v>300</c:v>
                </c:pt>
                <c:pt idx="1380">
                  <c:v>200</c:v>
                </c:pt>
                <c:pt idx="1381">
                  <c:v>400</c:v>
                </c:pt>
                <c:pt idx="1382">
                  <c:v>500</c:v>
                </c:pt>
                <c:pt idx="1383">
                  <c:v>400</c:v>
                </c:pt>
                <c:pt idx="1384">
                  <c:v>400</c:v>
                </c:pt>
                <c:pt idx="1385">
                  <c:v>200</c:v>
                </c:pt>
                <c:pt idx="1386">
                  <c:v>450</c:v>
                </c:pt>
                <c:pt idx="1387">
                  <c:v>200</c:v>
                </c:pt>
                <c:pt idx="1388">
                  <c:v>400</c:v>
                </c:pt>
                <c:pt idx="1389">
                  <c:v>1000</c:v>
                </c:pt>
                <c:pt idx="1390">
                  <c:v>400</c:v>
                </c:pt>
                <c:pt idx="1391">
                  <c:v>400</c:v>
                </c:pt>
                <c:pt idx="1392">
                  <c:v>400</c:v>
                </c:pt>
                <c:pt idx="1393">
                  <c:v>250</c:v>
                </c:pt>
                <c:pt idx="1394">
                  <c:v>600</c:v>
                </c:pt>
                <c:pt idx="1395">
                  <c:v>600</c:v>
                </c:pt>
                <c:pt idx="1396">
                  <c:v>400</c:v>
                </c:pt>
                <c:pt idx="1397">
                  <c:v>100</c:v>
                </c:pt>
                <c:pt idx="1398">
                  <c:v>400</c:v>
                </c:pt>
                <c:pt idx="1399">
                  <c:v>350</c:v>
                </c:pt>
                <c:pt idx="1400">
                  <c:v>750</c:v>
                </c:pt>
                <c:pt idx="1401">
                  <c:v>800</c:v>
                </c:pt>
                <c:pt idx="1402">
                  <c:v>260</c:v>
                </c:pt>
                <c:pt idx="1403">
                  <c:v>300</c:v>
                </c:pt>
                <c:pt idx="1404">
                  <c:v>400</c:v>
                </c:pt>
                <c:pt idx="1405">
                  <c:v>350</c:v>
                </c:pt>
                <c:pt idx="1406">
                  <c:v>200</c:v>
                </c:pt>
                <c:pt idx="1407">
                  <c:v>400</c:v>
                </c:pt>
                <c:pt idx="1408">
                  <c:v>400</c:v>
                </c:pt>
                <c:pt idx="1409">
                  <c:v>200</c:v>
                </c:pt>
                <c:pt idx="1410">
                  <c:v>450</c:v>
                </c:pt>
                <c:pt idx="1411">
                  <c:v>300</c:v>
                </c:pt>
                <c:pt idx="1412">
                  <c:v>450</c:v>
                </c:pt>
                <c:pt idx="1413">
                  <c:v>400</c:v>
                </c:pt>
                <c:pt idx="1414">
                  <c:v>300</c:v>
                </c:pt>
                <c:pt idx="1415">
                  <c:v>1000</c:v>
                </c:pt>
                <c:pt idx="1416">
                  <c:v>500</c:v>
                </c:pt>
                <c:pt idx="1417">
                  <c:v>200</c:v>
                </c:pt>
                <c:pt idx="1418">
                  <c:v>150</c:v>
                </c:pt>
                <c:pt idx="1419">
                  <c:v>300</c:v>
                </c:pt>
                <c:pt idx="1420">
                  <c:v>800</c:v>
                </c:pt>
                <c:pt idx="1421">
                  <c:v>500</c:v>
                </c:pt>
                <c:pt idx="1422">
                  <c:v>300</c:v>
                </c:pt>
                <c:pt idx="1423">
                  <c:v>200</c:v>
                </c:pt>
                <c:pt idx="1424">
                  <c:v>300</c:v>
                </c:pt>
                <c:pt idx="1425">
                  <c:v>300</c:v>
                </c:pt>
                <c:pt idx="1426">
                  <c:v>400</c:v>
                </c:pt>
                <c:pt idx="1427">
                  <c:v>250</c:v>
                </c:pt>
                <c:pt idx="1428">
                  <c:v>300</c:v>
                </c:pt>
                <c:pt idx="1429">
                  <c:v>350</c:v>
                </c:pt>
                <c:pt idx="1430">
                  <c:v>500</c:v>
                </c:pt>
                <c:pt idx="1431">
                  <c:v>250</c:v>
                </c:pt>
                <c:pt idx="1432">
                  <c:v>300</c:v>
                </c:pt>
                <c:pt idx="1433">
                  <c:v>250</c:v>
                </c:pt>
                <c:pt idx="1434">
                  <c:v>350</c:v>
                </c:pt>
                <c:pt idx="1435">
                  <c:v>250</c:v>
                </c:pt>
                <c:pt idx="1436">
                  <c:v>450</c:v>
                </c:pt>
                <c:pt idx="1437">
                  <c:v>250</c:v>
                </c:pt>
                <c:pt idx="1438">
                  <c:v>450</c:v>
                </c:pt>
                <c:pt idx="1439">
                  <c:v>550</c:v>
                </c:pt>
                <c:pt idx="1440">
                  <c:v>250</c:v>
                </c:pt>
                <c:pt idx="1441">
                  <c:v>200</c:v>
                </c:pt>
                <c:pt idx="1442">
                  <c:v>150</c:v>
                </c:pt>
                <c:pt idx="1443">
                  <c:v>1000</c:v>
                </c:pt>
                <c:pt idx="1444">
                  <c:v>250</c:v>
                </c:pt>
                <c:pt idx="1445">
                  <c:v>400</c:v>
                </c:pt>
                <c:pt idx="1446">
                  <c:v>200</c:v>
                </c:pt>
                <c:pt idx="1447">
                  <c:v>250</c:v>
                </c:pt>
                <c:pt idx="1448">
                  <c:v>550</c:v>
                </c:pt>
                <c:pt idx="1449">
                  <c:v>250</c:v>
                </c:pt>
                <c:pt idx="1450">
                  <c:v>300</c:v>
                </c:pt>
                <c:pt idx="1451">
                  <c:v>400</c:v>
                </c:pt>
                <c:pt idx="1452">
                  <c:v>100</c:v>
                </c:pt>
                <c:pt idx="1453">
                  <c:v>200</c:v>
                </c:pt>
                <c:pt idx="1454">
                  <c:v>100</c:v>
                </c:pt>
                <c:pt idx="1455">
                  <c:v>700</c:v>
                </c:pt>
                <c:pt idx="1456">
                  <c:v>450</c:v>
                </c:pt>
                <c:pt idx="1457">
                  <c:v>150</c:v>
                </c:pt>
                <c:pt idx="1458">
                  <c:v>200</c:v>
                </c:pt>
                <c:pt idx="1459">
                  <c:v>300</c:v>
                </c:pt>
                <c:pt idx="1460">
                  <c:v>350</c:v>
                </c:pt>
                <c:pt idx="1461">
                  <c:v>400</c:v>
                </c:pt>
                <c:pt idx="1462">
                  <c:v>150</c:v>
                </c:pt>
                <c:pt idx="1463">
                  <c:v>300</c:v>
                </c:pt>
                <c:pt idx="1464">
                  <c:v>150</c:v>
                </c:pt>
                <c:pt idx="1465">
                  <c:v>250</c:v>
                </c:pt>
                <c:pt idx="1466">
                  <c:v>300</c:v>
                </c:pt>
                <c:pt idx="1467">
                  <c:v>300</c:v>
                </c:pt>
                <c:pt idx="1468">
                  <c:v>1100</c:v>
                </c:pt>
                <c:pt idx="1469">
                  <c:v>500</c:v>
                </c:pt>
                <c:pt idx="1470">
                  <c:v>650</c:v>
                </c:pt>
                <c:pt idx="1471">
                  <c:v>250</c:v>
                </c:pt>
                <c:pt idx="1472">
                  <c:v>150</c:v>
                </c:pt>
                <c:pt idx="1473">
                  <c:v>400</c:v>
                </c:pt>
                <c:pt idx="1474">
                  <c:v>200</c:v>
                </c:pt>
                <c:pt idx="1475">
                  <c:v>1200</c:v>
                </c:pt>
                <c:pt idx="1476">
                  <c:v>200</c:v>
                </c:pt>
                <c:pt idx="1477">
                  <c:v>500</c:v>
                </c:pt>
                <c:pt idx="1478">
                  <c:v>300</c:v>
                </c:pt>
                <c:pt idx="1479">
                  <c:v>600</c:v>
                </c:pt>
                <c:pt idx="1480">
                  <c:v>1200</c:v>
                </c:pt>
                <c:pt idx="1481">
                  <c:v>250</c:v>
                </c:pt>
                <c:pt idx="1482">
                  <c:v>200</c:v>
                </c:pt>
                <c:pt idx="1483">
                  <c:v>250</c:v>
                </c:pt>
                <c:pt idx="1484">
                  <c:v>350</c:v>
                </c:pt>
                <c:pt idx="1485">
                  <c:v>550</c:v>
                </c:pt>
                <c:pt idx="1486">
                  <c:v>400</c:v>
                </c:pt>
                <c:pt idx="1487">
                  <c:v>350</c:v>
                </c:pt>
                <c:pt idx="1488">
                  <c:v>300</c:v>
                </c:pt>
                <c:pt idx="1489">
                  <c:v>250</c:v>
                </c:pt>
                <c:pt idx="1490">
                  <c:v>149</c:v>
                </c:pt>
                <c:pt idx="1491">
                  <c:v>350</c:v>
                </c:pt>
                <c:pt idx="1492">
                  <c:v>200</c:v>
                </c:pt>
                <c:pt idx="1493">
                  <c:v>500</c:v>
                </c:pt>
                <c:pt idx="1494">
                  <c:v>200</c:v>
                </c:pt>
                <c:pt idx="1495">
                  <c:v>400</c:v>
                </c:pt>
                <c:pt idx="1496">
                  <c:v>1000</c:v>
                </c:pt>
                <c:pt idx="1497">
                  <c:v>750</c:v>
                </c:pt>
                <c:pt idx="1498">
                  <c:v>250</c:v>
                </c:pt>
                <c:pt idx="1499">
                  <c:v>200</c:v>
                </c:pt>
                <c:pt idx="1500">
                  <c:v>400</c:v>
                </c:pt>
                <c:pt idx="1501">
                  <c:v>150</c:v>
                </c:pt>
                <c:pt idx="1502">
                  <c:v>200</c:v>
                </c:pt>
                <c:pt idx="1503">
                  <c:v>250</c:v>
                </c:pt>
                <c:pt idx="1504">
                  <c:v>450</c:v>
                </c:pt>
                <c:pt idx="1505">
                  <c:v>150</c:v>
                </c:pt>
                <c:pt idx="1506">
                  <c:v>200</c:v>
                </c:pt>
                <c:pt idx="1507">
                  <c:v>400</c:v>
                </c:pt>
                <c:pt idx="1508">
                  <c:v>850</c:v>
                </c:pt>
                <c:pt idx="1509">
                  <c:v>300</c:v>
                </c:pt>
                <c:pt idx="1510">
                  <c:v>300</c:v>
                </c:pt>
                <c:pt idx="1511">
                  <c:v>200</c:v>
                </c:pt>
                <c:pt idx="1512">
                  <c:v>250</c:v>
                </c:pt>
                <c:pt idx="1513">
                  <c:v>400</c:v>
                </c:pt>
                <c:pt idx="1514">
                  <c:v>200</c:v>
                </c:pt>
                <c:pt idx="1515">
                  <c:v>400</c:v>
                </c:pt>
                <c:pt idx="1516">
                  <c:v>150</c:v>
                </c:pt>
                <c:pt idx="1517">
                  <c:v>330</c:v>
                </c:pt>
                <c:pt idx="1518">
                  <c:v>450</c:v>
                </c:pt>
                <c:pt idx="1519">
                  <c:v>100</c:v>
                </c:pt>
                <c:pt idx="1520">
                  <c:v>100</c:v>
                </c:pt>
                <c:pt idx="1521">
                  <c:v>500</c:v>
                </c:pt>
                <c:pt idx="1522">
                  <c:v>850</c:v>
                </c:pt>
                <c:pt idx="1523">
                  <c:v>350</c:v>
                </c:pt>
                <c:pt idx="1524">
                  <c:v>1100</c:v>
                </c:pt>
                <c:pt idx="1525">
                  <c:v>700</c:v>
                </c:pt>
                <c:pt idx="1526">
                  <c:v>400</c:v>
                </c:pt>
                <c:pt idx="1527">
                  <c:v>1200</c:v>
                </c:pt>
                <c:pt idx="1528">
                  <c:v>300</c:v>
                </c:pt>
                <c:pt idx="1529">
                  <c:v>400</c:v>
                </c:pt>
                <c:pt idx="1530">
                  <c:v>200</c:v>
                </c:pt>
                <c:pt idx="1531">
                  <c:v>450</c:v>
                </c:pt>
                <c:pt idx="1532">
                  <c:v>300</c:v>
                </c:pt>
                <c:pt idx="1533">
                  <c:v>100</c:v>
                </c:pt>
                <c:pt idx="1534">
                  <c:v>1100</c:v>
                </c:pt>
                <c:pt idx="1535">
                  <c:v>300</c:v>
                </c:pt>
                <c:pt idx="1536">
                  <c:v>200</c:v>
                </c:pt>
                <c:pt idx="1537">
                  <c:v>200</c:v>
                </c:pt>
                <c:pt idx="1538">
                  <c:v>200</c:v>
                </c:pt>
                <c:pt idx="1539">
                  <c:v>650</c:v>
                </c:pt>
                <c:pt idx="1540">
                  <c:v>300</c:v>
                </c:pt>
                <c:pt idx="1541">
                  <c:v>500</c:v>
                </c:pt>
                <c:pt idx="1542">
                  <c:v>600</c:v>
                </c:pt>
                <c:pt idx="1543">
                  <c:v>350</c:v>
                </c:pt>
                <c:pt idx="1544">
                  <c:v>300</c:v>
                </c:pt>
                <c:pt idx="1545">
                  <c:v>600</c:v>
                </c:pt>
                <c:pt idx="1546">
                  <c:v>500</c:v>
                </c:pt>
                <c:pt idx="1547">
                  <c:v>300</c:v>
                </c:pt>
                <c:pt idx="1548">
                  <c:v>200</c:v>
                </c:pt>
                <c:pt idx="1549">
                  <c:v>750</c:v>
                </c:pt>
                <c:pt idx="1550">
                  <c:v>250</c:v>
                </c:pt>
                <c:pt idx="1551">
                  <c:v>300</c:v>
                </c:pt>
                <c:pt idx="1552">
                  <c:v>400</c:v>
                </c:pt>
                <c:pt idx="1553">
                  <c:v>600</c:v>
                </c:pt>
                <c:pt idx="1554">
                  <c:v>400</c:v>
                </c:pt>
                <c:pt idx="1555">
                  <c:v>100</c:v>
                </c:pt>
                <c:pt idx="1556">
                  <c:v>200</c:v>
                </c:pt>
                <c:pt idx="1557">
                  <c:v>1</c:v>
                </c:pt>
                <c:pt idx="1558">
                  <c:v>500</c:v>
                </c:pt>
                <c:pt idx="1559">
                  <c:v>300</c:v>
                </c:pt>
                <c:pt idx="1560">
                  <c:v>300</c:v>
                </c:pt>
                <c:pt idx="1561">
                  <c:v>150</c:v>
                </c:pt>
                <c:pt idx="1562">
                  <c:v>500</c:v>
                </c:pt>
                <c:pt idx="1563">
                  <c:v>200</c:v>
                </c:pt>
                <c:pt idx="1564">
                  <c:v>1000</c:v>
                </c:pt>
                <c:pt idx="1565">
                  <c:v>250</c:v>
                </c:pt>
                <c:pt idx="1566">
                  <c:v>800</c:v>
                </c:pt>
                <c:pt idx="1567">
                  <c:v>200</c:v>
                </c:pt>
                <c:pt idx="1568">
                  <c:v>300</c:v>
                </c:pt>
                <c:pt idx="1569">
                  <c:v>250</c:v>
                </c:pt>
                <c:pt idx="1570">
                  <c:v>300</c:v>
                </c:pt>
                <c:pt idx="1571">
                  <c:v>300</c:v>
                </c:pt>
                <c:pt idx="1572">
                  <c:v>250</c:v>
                </c:pt>
                <c:pt idx="1573">
                  <c:v>300</c:v>
                </c:pt>
                <c:pt idx="1574">
                  <c:v>700</c:v>
                </c:pt>
                <c:pt idx="1575">
                  <c:v>150</c:v>
                </c:pt>
                <c:pt idx="1576">
                  <c:v>550</c:v>
                </c:pt>
                <c:pt idx="1577">
                  <c:v>300</c:v>
                </c:pt>
                <c:pt idx="1578">
                  <c:v>450</c:v>
                </c:pt>
                <c:pt idx="1579">
                  <c:v>600</c:v>
                </c:pt>
                <c:pt idx="1580">
                  <c:v>150</c:v>
                </c:pt>
                <c:pt idx="1581">
                  <c:v>250</c:v>
                </c:pt>
                <c:pt idx="1582">
                  <c:v>300</c:v>
                </c:pt>
                <c:pt idx="1583">
                  <c:v>200</c:v>
                </c:pt>
                <c:pt idx="1584">
                  <c:v>250</c:v>
                </c:pt>
                <c:pt idx="1585">
                  <c:v>200</c:v>
                </c:pt>
                <c:pt idx="1586">
                  <c:v>300</c:v>
                </c:pt>
                <c:pt idx="1587">
                  <c:v>300</c:v>
                </c:pt>
                <c:pt idx="1588">
                  <c:v>200</c:v>
                </c:pt>
                <c:pt idx="1589">
                  <c:v>1000</c:v>
                </c:pt>
                <c:pt idx="1590">
                  <c:v>400</c:v>
                </c:pt>
                <c:pt idx="1591">
                  <c:v>800</c:v>
                </c:pt>
                <c:pt idx="1592">
                  <c:v>150</c:v>
                </c:pt>
                <c:pt idx="1593">
                  <c:v>150</c:v>
                </c:pt>
                <c:pt idx="1594">
                  <c:v>800</c:v>
                </c:pt>
                <c:pt idx="1595">
                  <c:v>200</c:v>
                </c:pt>
                <c:pt idx="1596">
                  <c:v>250</c:v>
                </c:pt>
                <c:pt idx="1597">
                  <c:v>400</c:v>
                </c:pt>
                <c:pt idx="1598">
                  <c:v>300</c:v>
                </c:pt>
                <c:pt idx="1599">
                  <c:v>250</c:v>
                </c:pt>
                <c:pt idx="1600">
                  <c:v>200</c:v>
                </c:pt>
                <c:pt idx="1601">
                  <c:v>200</c:v>
                </c:pt>
                <c:pt idx="1602">
                  <c:v>250</c:v>
                </c:pt>
                <c:pt idx="1603">
                  <c:v>600</c:v>
                </c:pt>
                <c:pt idx="1604">
                  <c:v>800</c:v>
                </c:pt>
                <c:pt idx="1605">
                  <c:v>300</c:v>
                </c:pt>
                <c:pt idx="1606">
                  <c:v>500</c:v>
                </c:pt>
                <c:pt idx="1607">
                  <c:v>300</c:v>
                </c:pt>
                <c:pt idx="1608">
                  <c:v>350</c:v>
                </c:pt>
                <c:pt idx="1609">
                  <c:v>400</c:v>
                </c:pt>
                <c:pt idx="1610">
                  <c:v>150</c:v>
                </c:pt>
                <c:pt idx="1611">
                  <c:v>200</c:v>
                </c:pt>
                <c:pt idx="1612">
                  <c:v>450</c:v>
                </c:pt>
                <c:pt idx="1613">
                  <c:v>500</c:v>
                </c:pt>
                <c:pt idx="1614">
                  <c:v>700</c:v>
                </c:pt>
                <c:pt idx="1615">
                  <c:v>300</c:v>
                </c:pt>
                <c:pt idx="1616">
                  <c:v>1200</c:v>
                </c:pt>
                <c:pt idx="1617">
                  <c:v>500</c:v>
                </c:pt>
                <c:pt idx="1618">
                  <c:v>300</c:v>
                </c:pt>
                <c:pt idx="1619">
                  <c:v>350</c:v>
                </c:pt>
                <c:pt idx="1620">
                  <c:v>600</c:v>
                </c:pt>
                <c:pt idx="1621">
                  <c:v>100</c:v>
                </c:pt>
                <c:pt idx="1622">
                  <c:v>350</c:v>
                </c:pt>
                <c:pt idx="1623">
                  <c:v>300</c:v>
                </c:pt>
                <c:pt idx="1624">
                  <c:v>126</c:v>
                </c:pt>
                <c:pt idx="1625">
                  <c:v>150</c:v>
                </c:pt>
                <c:pt idx="1626">
                  <c:v>100</c:v>
                </c:pt>
                <c:pt idx="1627">
                  <c:v>450</c:v>
                </c:pt>
                <c:pt idx="1628">
                  <c:v>400</c:v>
                </c:pt>
                <c:pt idx="1629">
                  <c:v>150</c:v>
                </c:pt>
                <c:pt idx="1630">
                  <c:v>350</c:v>
                </c:pt>
                <c:pt idx="1631">
                  <c:v>450</c:v>
                </c:pt>
                <c:pt idx="1632">
                  <c:v>500</c:v>
                </c:pt>
                <c:pt idx="1633">
                  <c:v>200</c:v>
                </c:pt>
                <c:pt idx="1634">
                  <c:v>400</c:v>
                </c:pt>
                <c:pt idx="1635">
                  <c:v>450</c:v>
                </c:pt>
                <c:pt idx="1636">
                  <c:v>250</c:v>
                </c:pt>
                <c:pt idx="1637">
                  <c:v>500</c:v>
                </c:pt>
                <c:pt idx="1638">
                  <c:v>600</c:v>
                </c:pt>
                <c:pt idx="1639">
                  <c:v>650</c:v>
                </c:pt>
                <c:pt idx="1640">
                  <c:v>650</c:v>
                </c:pt>
                <c:pt idx="1641">
                  <c:v>200</c:v>
                </c:pt>
                <c:pt idx="1642">
                  <c:v>350</c:v>
                </c:pt>
                <c:pt idx="1643">
                  <c:v>350</c:v>
                </c:pt>
                <c:pt idx="1644">
                  <c:v>600</c:v>
                </c:pt>
                <c:pt idx="1645">
                  <c:v>250</c:v>
                </c:pt>
                <c:pt idx="1646">
                  <c:v>750</c:v>
                </c:pt>
                <c:pt idx="1647">
                  <c:v>100</c:v>
                </c:pt>
                <c:pt idx="1648">
                  <c:v>650</c:v>
                </c:pt>
                <c:pt idx="1649">
                  <c:v>150</c:v>
                </c:pt>
                <c:pt idx="1650">
                  <c:v>300</c:v>
                </c:pt>
                <c:pt idx="1651">
                  <c:v>500</c:v>
                </c:pt>
                <c:pt idx="1652">
                  <c:v>250</c:v>
                </c:pt>
                <c:pt idx="1653">
                  <c:v>500</c:v>
                </c:pt>
                <c:pt idx="1654">
                  <c:v>150</c:v>
                </c:pt>
                <c:pt idx="1655">
                  <c:v>150</c:v>
                </c:pt>
                <c:pt idx="1656">
                  <c:v>200</c:v>
                </c:pt>
                <c:pt idx="1657">
                  <c:v>500</c:v>
                </c:pt>
                <c:pt idx="1658">
                  <c:v>250</c:v>
                </c:pt>
                <c:pt idx="1659">
                  <c:v>300</c:v>
                </c:pt>
                <c:pt idx="1660">
                  <c:v>300</c:v>
                </c:pt>
                <c:pt idx="1661">
                  <c:v>650</c:v>
                </c:pt>
                <c:pt idx="1662">
                  <c:v>300</c:v>
                </c:pt>
                <c:pt idx="1663">
                  <c:v>300</c:v>
                </c:pt>
                <c:pt idx="1664">
                  <c:v>400</c:v>
                </c:pt>
                <c:pt idx="1665">
                  <c:v>350</c:v>
                </c:pt>
                <c:pt idx="1666">
                  <c:v>400</c:v>
                </c:pt>
                <c:pt idx="1667">
                  <c:v>400</c:v>
                </c:pt>
                <c:pt idx="1668">
                  <c:v>300</c:v>
                </c:pt>
                <c:pt idx="1669">
                  <c:v>600</c:v>
                </c:pt>
                <c:pt idx="1670">
                  <c:v>400</c:v>
                </c:pt>
                <c:pt idx="1671">
                  <c:v>300</c:v>
                </c:pt>
                <c:pt idx="1672">
                  <c:v>500</c:v>
                </c:pt>
                <c:pt idx="1673">
                  <c:v>500</c:v>
                </c:pt>
                <c:pt idx="1674">
                  <c:v>150</c:v>
                </c:pt>
                <c:pt idx="1675">
                  <c:v>150</c:v>
                </c:pt>
                <c:pt idx="1676">
                  <c:v>400</c:v>
                </c:pt>
                <c:pt idx="1677">
                  <c:v>500</c:v>
                </c:pt>
                <c:pt idx="1678">
                  <c:v>500</c:v>
                </c:pt>
                <c:pt idx="1679">
                  <c:v>400</c:v>
                </c:pt>
                <c:pt idx="1680">
                  <c:v>800</c:v>
                </c:pt>
                <c:pt idx="1681">
                  <c:v>300</c:v>
                </c:pt>
                <c:pt idx="1682">
                  <c:v>450</c:v>
                </c:pt>
                <c:pt idx="1683">
                  <c:v>450</c:v>
                </c:pt>
                <c:pt idx="1684">
                  <c:v>800</c:v>
                </c:pt>
                <c:pt idx="1685">
                  <c:v>650</c:v>
                </c:pt>
                <c:pt idx="1686">
                  <c:v>200</c:v>
                </c:pt>
                <c:pt idx="1687">
                  <c:v>400</c:v>
                </c:pt>
                <c:pt idx="1688">
                  <c:v>120</c:v>
                </c:pt>
                <c:pt idx="1689">
                  <c:v>350</c:v>
                </c:pt>
                <c:pt idx="1690">
                  <c:v>200</c:v>
                </c:pt>
                <c:pt idx="1691">
                  <c:v>200</c:v>
                </c:pt>
                <c:pt idx="1692">
                  <c:v>150</c:v>
                </c:pt>
                <c:pt idx="1693">
                  <c:v>250</c:v>
                </c:pt>
                <c:pt idx="1694">
                  <c:v>250</c:v>
                </c:pt>
                <c:pt idx="1695">
                  <c:v>350</c:v>
                </c:pt>
                <c:pt idx="1696">
                  <c:v>700</c:v>
                </c:pt>
                <c:pt idx="1697">
                  <c:v>300</c:v>
                </c:pt>
                <c:pt idx="1698">
                  <c:v>800</c:v>
                </c:pt>
                <c:pt idx="1699">
                  <c:v>800</c:v>
                </c:pt>
                <c:pt idx="1700">
                  <c:v>400</c:v>
                </c:pt>
                <c:pt idx="1701">
                  <c:v>200</c:v>
                </c:pt>
                <c:pt idx="1702">
                  <c:v>350</c:v>
                </c:pt>
                <c:pt idx="1703">
                  <c:v>400</c:v>
                </c:pt>
                <c:pt idx="1704">
                  <c:v>1000</c:v>
                </c:pt>
                <c:pt idx="1705">
                  <c:v>300</c:v>
                </c:pt>
                <c:pt idx="1706">
                  <c:v>250</c:v>
                </c:pt>
                <c:pt idx="1707">
                  <c:v>1200</c:v>
                </c:pt>
                <c:pt idx="1708">
                  <c:v>250</c:v>
                </c:pt>
                <c:pt idx="1709">
                  <c:v>250</c:v>
                </c:pt>
                <c:pt idx="1710">
                  <c:v>250</c:v>
                </c:pt>
                <c:pt idx="1711">
                  <c:v>550</c:v>
                </c:pt>
                <c:pt idx="1712">
                  <c:v>150</c:v>
                </c:pt>
                <c:pt idx="1713">
                  <c:v>800</c:v>
                </c:pt>
                <c:pt idx="1714">
                  <c:v>200</c:v>
                </c:pt>
                <c:pt idx="1715">
                  <c:v>500</c:v>
                </c:pt>
                <c:pt idx="1716">
                  <c:v>350</c:v>
                </c:pt>
                <c:pt idx="1717">
                  <c:v>500</c:v>
                </c:pt>
                <c:pt idx="1718">
                  <c:v>700</c:v>
                </c:pt>
                <c:pt idx="1719">
                  <c:v>1200</c:v>
                </c:pt>
                <c:pt idx="1720">
                  <c:v>250</c:v>
                </c:pt>
                <c:pt idx="1721">
                  <c:v>300</c:v>
                </c:pt>
                <c:pt idx="1722">
                  <c:v>200</c:v>
                </c:pt>
                <c:pt idx="1723">
                  <c:v>250</c:v>
                </c:pt>
                <c:pt idx="1724">
                  <c:v>400</c:v>
                </c:pt>
                <c:pt idx="1725">
                  <c:v>384</c:v>
                </c:pt>
                <c:pt idx="1726">
                  <c:v>100</c:v>
                </c:pt>
                <c:pt idx="1727">
                  <c:v>450</c:v>
                </c:pt>
                <c:pt idx="1728">
                  <c:v>350</c:v>
                </c:pt>
                <c:pt idx="1729">
                  <c:v>200</c:v>
                </c:pt>
                <c:pt idx="1730">
                  <c:v>400</c:v>
                </c:pt>
                <c:pt idx="1731">
                  <c:v>100</c:v>
                </c:pt>
                <c:pt idx="1732">
                  <c:v>250</c:v>
                </c:pt>
                <c:pt idx="1733">
                  <c:v>450</c:v>
                </c:pt>
                <c:pt idx="1734">
                  <c:v>300</c:v>
                </c:pt>
                <c:pt idx="1735">
                  <c:v>500</c:v>
                </c:pt>
                <c:pt idx="1736">
                  <c:v>1100</c:v>
                </c:pt>
                <c:pt idx="1737">
                  <c:v>400</c:v>
                </c:pt>
                <c:pt idx="1738">
                  <c:v>300</c:v>
                </c:pt>
                <c:pt idx="1739">
                  <c:v>250</c:v>
                </c:pt>
                <c:pt idx="1740">
                  <c:v>800</c:v>
                </c:pt>
                <c:pt idx="1741">
                  <c:v>600</c:v>
                </c:pt>
                <c:pt idx="1742">
                  <c:v>350</c:v>
                </c:pt>
                <c:pt idx="1743">
                  <c:v>250</c:v>
                </c:pt>
                <c:pt idx="1744">
                  <c:v>250</c:v>
                </c:pt>
                <c:pt idx="1745">
                  <c:v>350</c:v>
                </c:pt>
                <c:pt idx="1746">
                  <c:v>200</c:v>
                </c:pt>
                <c:pt idx="1747">
                  <c:v>250</c:v>
                </c:pt>
                <c:pt idx="1748">
                  <c:v>600</c:v>
                </c:pt>
                <c:pt idx="1749">
                  <c:v>300</c:v>
                </c:pt>
                <c:pt idx="1750">
                  <c:v>350</c:v>
                </c:pt>
                <c:pt idx="1751">
                  <c:v>1100</c:v>
                </c:pt>
                <c:pt idx="1752">
                  <c:v>150</c:v>
                </c:pt>
                <c:pt idx="1753">
                  <c:v>200</c:v>
                </c:pt>
                <c:pt idx="1754">
                  <c:v>1000</c:v>
                </c:pt>
                <c:pt idx="1755">
                  <c:v>0</c:v>
                </c:pt>
                <c:pt idx="1756">
                  <c:v>350</c:v>
                </c:pt>
                <c:pt idx="1757">
                  <c:v>800</c:v>
                </c:pt>
                <c:pt idx="1758">
                  <c:v>150</c:v>
                </c:pt>
                <c:pt idx="1759">
                  <c:v>500</c:v>
                </c:pt>
                <c:pt idx="1760">
                  <c:v>200</c:v>
                </c:pt>
                <c:pt idx="1761">
                  <c:v>350</c:v>
                </c:pt>
                <c:pt idx="1762">
                  <c:v>150</c:v>
                </c:pt>
                <c:pt idx="1763">
                  <c:v>0</c:v>
                </c:pt>
                <c:pt idx="1764">
                  <c:v>250</c:v>
                </c:pt>
                <c:pt idx="1765">
                  <c:v>900</c:v>
                </c:pt>
                <c:pt idx="1766">
                  <c:v>200</c:v>
                </c:pt>
                <c:pt idx="1767">
                  <c:v>300</c:v>
                </c:pt>
                <c:pt idx="1768">
                  <c:v>450</c:v>
                </c:pt>
                <c:pt idx="1769">
                  <c:v>100</c:v>
                </c:pt>
                <c:pt idx="1770">
                  <c:v>150</c:v>
                </c:pt>
                <c:pt idx="1771">
                  <c:v>450</c:v>
                </c:pt>
                <c:pt idx="1772">
                  <c:v>300</c:v>
                </c:pt>
                <c:pt idx="1773">
                  <c:v>300</c:v>
                </c:pt>
                <c:pt idx="1774">
                  <c:v>300</c:v>
                </c:pt>
                <c:pt idx="1775">
                  <c:v>250</c:v>
                </c:pt>
                <c:pt idx="1776">
                  <c:v>400</c:v>
                </c:pt>
                <c:pt idx="1777">
                  <c:v>100</c:v>
                </c:pt>
                <c:pt idx="1778">
                  <c:v>178</c:v>
                </c:pt>
                <c:pt idx="1779">
                  <c:v>200</c:v>
                </c:pt>
                <c:pt idx="1780">
                  <c:v>450</c:v>
                </c:pt>
                <c:pt idx="1781">
                  <c:v>500</c:v>
                </c:pt>
                <c:pt idx="1782">
                  <c:v>800</c:v>
                </c:pt>
                <c:pt idx="1783">
                  <c:v>250</c:v>
                </c:pt>
                <c:pt idx="1784">
                  <c:v>300</c:v>
                </c:pt>
                <c:pt idx="1785">
                  <c:v>200</c:v>
                </c:pt>
                <c:pt idx="1786">
                  <c:v>1200</c:v>
                </c:pt>
                <c:pt idx="1787">
                  <c:v>200</c:v>
                </c:pt>
                <c:pt idx="1788">
                  <c:v>150</c:v>
                </c:pt>
                <c:pt idx="1789">
                  <c:v>400</c:v>
                </c:pt>
                <c:pt idx="1790">
                  <c:v>400</c:v>
                </c:pt>
                <c:pt idx="1791">
                  <c:v>200</c:v>
                </c:pt>
                <c:pt idx="1792">
                  <c:v>249</c:v>
                </c:pt>
                <c:pt idx="1793">
                  <c:v>500</c:v>
                </c:pt>
                <c:pt idx="1794">
                  <c:v>350</c:v>
                </c:pt>
                <c:pt idx="1795">
                  <c:v>350</c:v>
                </c:pt>
                <c:pt idx="1796">
                  <c:v>200</c:v>
                </c:pt>
                <c:pt idx="1797">
                  <c:v>900</c:v>
                </c:pt>
                <c:pt idx="1798">
                  <c:v>800</c:v>
                </c:pt>
                <c:pt idx="1799">
                  <c:v>150</c:v>
                </c:pt>
                <c:pt idx="1800">
                  <c:v>300</c:v>
                </c:pt>
                <c:pt idx="1801">
                  <c:v>100</c:v>
                </c:pt>
                <c:pt idx="1802">
                  <c:v>150</c:v>
                </c:pt>
                <c:pt idx="1803">
                  <c:v>450</c:v>
                </c:pt>
                <c:pt idx="1804">
                  <c:v>300</c:v>
                </c:pt>
                <c:pt idx="1805">
                  <c:v>300</c:v>
                </c:pt>
                <c:pt idx="1806">
                  <c:v>400</c:v>
                </c:pt>
                <c:pt idx="1807">
                  <c:v>100</c:v>
                </c:pt>
                <c:pt idx="1808">
                  <c:v>400</c:v>
                </c:pt>
                <c:pt idx="1809">
                  <c:v>300</c:v>
                </c:pt>
                <c:pt idx="1810">
                  <c:v>200</c:v>
                </c:pt>
                <c:pt idx="1811">
                  <c:v>250</c:v>
                </c:pt>
                <c:pt idx="1812">
                  <c:v>500</c:v>
                </c:pt>
                <c:pt idx="1813">
                  <c:v>200</c:v>
                </c:pt>
                <c:pt idx="1814">
                  <c:v>500</c:v>
                </c:pt>
                <c:pt idx="1815">
                  <c:v>200</c:v>
                </c:pt>
                <c:pt idx="1816">
                  <c:v>150</c:v>
                </c:pt>
                <c:pt idx="1817">
                  <c:v>300</c:v>
                </c:pt>
                <c:pt idx="1818">
                  <c:v>400</c:v>
                </c:pt>
                <c:pt idx="1819">
                  <c:v>600</c:v>
                </c:pt>
                <c:pt idx="1820">
                  <c:v>100</c:v>
                </c:pt>
                <c:pt idx="1821">
                  <c:v>200</c:v>
                </c:pt>
                <c:pt idx="1822">
                  <c:v>300</c:v>
                </c:pt>
                <c:pt idx="1823">
                  <c:v>800</c:v>
                </c:pt>
                <c:pt idx="1824">
                  <c:v>300</c:v>
                </c:pt>
                <c:pt idx="1825">
                  <c:v>450</c:v>
                </c:pt>
                <c:pt idx="1826">
                  <c:v>200</c:v>
                </c:pt>
                <c:pt idx="1827">
                  <c:v>200</c:v>
                </c:pt>
                <c:pt idx="1828">
                  <c:v>200</c:v>
                </c:pt>
                <c:pt idx="1829">
                  <c:v>150</c:v>
                </c:pt>
                <c:pt idx="1830">
                  <c:v>250</c:v>
                </c:pt>
                <c:pt idx="1831">
                  <c:v>50</c:v>
                </c:pt>
                <c:pt idx="1832">
                  <c:v>100</c:v>
                </c:pt>
                <c:pt idx="1833">
                  <c:v>600</c:v>
                </c:pt>
                <c:pt idx="1834">
                  <c:v>100</c:v>
                </c:pt>
                <c:pt idx="1835">
                  <c:v>250</c:v>
                </c:pt>
                <c:pt idx="1836">
                  <c:v>200</c:v>
                </c:pt>
                <c:pt idx="1837">
                  <c:v>200</c:v>
                </c:pt>
                <c:pt idx="1838">
                  <c:v>400</c:v>
                </c:pt>
                <c:pt idx="1839">
                  <c:v>200</c:v>
                </c:pt>
                <c:pt idx="1840">
                  <c:v>150</c:v>
                </c:pt>
                <c:pt idx="1841">
                  <c:v>200</c:v>
                </c:pt>
                <c:pt idx="1842">
                  <c:v>300</c:v>
                </c:pt>
                <c:pt idx="1843">
                  <c:v>800</c:v>
                </c:pt>
                <c:pt idx="1844">
                  <c:v>350</c:v>
                </c:pt>
                <c:pt idx="1845">
                  <c:v>100</c:v>
                </c:pt>
                <c:pt idx="1846">
                  <c:v>250</c:v>
                </c:pt>
                <c:pt idx="1847">
                  <c:v>170</c:v>
                </c:pt>
                <c:pt idx="1848">
                  <c:v>250</c:v>
                </c:pt>
                <c:pt idx="1849">
                  <c:v>400</c:v>
                </c:pt>
                <c:pt idx="1850">
                  <c:v>250</c:v>
                </c:pt>
                <c:pt idx="1851">
                  <c:v>550</c:v>
                </c:pt>
                <c:pt idx="1852">
                  <c:v>350</c:v>
                </c:pt>
                <c:pt idx="1853">
                  <c:v>300</c:v>
                </c:pt>
                <c:pt idx="1854">
                  <c:v>200</c:v>
                </c:pt>
                <c:pt idx="1855">
                  <c:v>400</c:v>
                </c:pt>
                <c:pt idx="1856">
                  <c:v>400</c:v>
                </c:pt>
                <c:pt idx="1857">
                  <c:v>150</c:v>
                </c:pt>
                <c:pt idx="1858">
                  <c:v>600</c:v>
                </c:pt>
                <c:pt idx="1859">
                  <c:v>350</c:v>
                </c:pt>
                <c:pt idx="1860">
                  <c:v>900</c:v>
                </c:pt>
                <c:pt idx="1861">
                  <c:v>300</c:v>
                </c:pt>
                <c:pt idx="1862">
                  <c:v>400</c:v>
                </c:pt>
                <c:pt idx="1863">
                  <c:v>200</c:v>
                </c:pt>
                <c:pt idx="1864">
                  <c:v>250</c:v>
                </c:pt>
                <c:pt idx="1865">
                  <c:v>400</c:v>
                </c:pt>
                <c:pt idx="1866">
                  <c:v>250</c:v>
                </c:pt>
                <c:pt idx="1867">
                  <c:v>400</c:v>
                </c:pt>
                <c:pt idx="1868">
                  <c:v>300</c:v>
                </c:pt>
                <c:pt idx="1869">
                  <c:v>150</c:v>
                </c:pt>
                <c:pt idx="1870">
                  <c:v>150</c:v>
                </c:pt>
                <c:pt idx="1871">
                  <c:v>300</c:v>
                </c:pt>
                <c:pt idx="1872">
                  <c:v>400</c:v>
                </c:pt>
                <c:pt idx="1873">
                  <c:v>350</c:v>
                </c:pt>
                <c:pt idx="1874">
                  <c:v>550</c:v>
                </c:pt>
                <c:pt idx="1875">
                  <c:v>300</c:v>
                </c:pt>
                <c:pt idx="1876">
                  <c:v>300</c:v>
                </c:pt>
                <c:pt idx="1877">
                  <c:v>200</c:v>
                </c:pt>
                <c:pt idx="1878">
                  <c:v>700</c:v>
                </c:pt>
                <c:pt idx="1879">
                  <c:v>1000</c:v>
                </c:pt>
                <c:pt idx="1880">
                  <c:v>300</c:v>
                </c:pt>
                <c:pt idx="1881">
                  <c:v>800</c:v>
                </c:pt>
                <c:pt idx="1882">
                  <c:v>300</c:v>
                </c:pt>
                <c:pt idx="1883">
                  <c:v>200</c:v>
                </c:pt>
                <c:pt idx="1884">
                  <c:v>150</c:v>
                </c:pt>
                <c:pt idx="1885">
                  <c:v>550</c:v>
                </c:pt>
                <c:pt idx="1886">
                  <c:v>200</c:v>
                </c:pt>
                <c:pt idx="1887">
                  <c:v>300</c:v>
                </c:pt>
                <c:pt idx="1888">
                  <c:v>200</c:v>
                </c:pt>
                <c:pt idx="1889">
                  <c:v>150</c:v>
                </c:pt>
                <c:pt idx="1890">
                  <c:v>300</c:v>
                </c:pt>
                <c:pt idx="1891">
                  <c:v>200</c:v>
                </c:pt>
                <c:pt idx="1892">
                  <c:v>300</c:v>
                </c:pt>
                <c:pt idx="1893">
                  <c:v>250</c:v>
                </c:pt>
                <c:pt idx="1894">
                  <c:v>150</c:v>
                </c:pt>
                <c:pt idx="1895">
                  <c:v>800</c:v>
                </c:pt>
                <c:pt idx="1896">
                  <c:v>700</c:v>
                </c:pt>
                <c:pt idx="1897">
                  <c:v>250</c:v>
                </c:pt>
                <c:pt idx="1898">
                  <c:v>300</c:v>
                </c:pt>
                <c:pt idx="1899">
                  <c:v>100</c:v>
                </c:pt>
                <c:pt idx="1900">
                  <c:v>250</c:v>
                </c:pt>
                <c:pt idx="1901">
                  <c:v>150</c:v>
                </c:pt>
                <c:pt idx="1902">
                  <c:v>200</c:v>
                </c:pt>
                <c:pt idx="1903">
                  <c:v>400</c:v>
                </c:pt>
                <c:pt idx="1904">
                  <c:v>200</c:v>
                </c:pt>
                <c:pt idx="1905">
                  <c:v>500</c:v>
                </c:pt>
                <c:pt idx="1906">
                  <c:v>300</c:v>
                </c:pt>
                <c:pt idx="1907">
                  <c:v>200</c:v>
                </c:pt>
                <c:pt idx="1908">
                  <c:v>350</c:v>
                </c:pt>
                <c:pt idx="1909">
                  <c:v>450</c:v>
                </c:pt>
                <c:pt idx="1910">
                  <c:v>300</c:v>
                </c:pt>
                <c:pt idx="1911">
                  <c:v>300</c:v>
                </c:pt>
                <c:pt idx="1912">
                  <c:v>350</c:v>
                </c:pt>
                <c:pt idx="1913">
                  <c:v>650</c:v>
                </c:pt>
                <c:pt idx="1914">
                  <c:v>600</c:v>
                </c:pt>
                <c:pt idx="1915">
                  <c:v>300</c:v>
                </c:pt>
                <c:pt idx="1916">
                  <c:v>500</c:v>
                </c:pt>
                <c:pt idx="1917">
                  <c:v>500</c:v>
                </c:pt>
                <c:pt idx="1918">
                  <c:v>200</c:v>
                </c:pt>
                <c:pt idx="1919">
                  <c:v>200</c:v>
                </c:pt>
                <c:pt idx="1920">
                  <c:v>300</c:v>
                </c:pt>
                <c:pt idx="1921">
                  <c:v>400</c:v>
                </c:pt>
                <c:pt idx="1922">
                  <c:v>250</c:v>
                </c:pt>
                <c:pt idx="1923">
                  <c:v>600</c:v>
                </c:pt>
                <c:pt idx="1924">
                  <c:v>300</c:v>
                </c:pt>
                <c:pt idx="1925">
                  <c:v>1000</c:v>
                </c:pt>
                <c:pt idx="1926">
                  <c:v>150</c:v>
                </c:pt>
                <c:pt idx="1927">
                  <c:v>500</c:v>
                </c:pt>
                <c:pt idx="1928">
                  <c:v>1000</c:v>
                </c:pt>
                <c:pt idx="1929">
                  <c:v>300</c:v>
                </c:pt>
                <c:pt idx="1930">
                  <c:v>200</c:v>
                </c:pt>
                <c:pt idx="1931">
                  <c:v>300</c:v>
                </c:pt>
                <c:pt idx="1932">
                  <c:v>250</c:v>
                </c:pt>
                <c:pt idx="1933">
                  <c:v>200</c:v>
                </c:pt>
                <c:pt idx="1934">
                  <c:v>200</c:v>
                </c:pt>
                <c:pt idx="1935">
                  <c:v>200</c:v>
                </c:pt>
                <c:pt idx="1936">
                  <c:v>200</c:v>
                </c:pt>
                <c:pt idx="1937">
                  <c:v>900</c:v>
                </c:pt>
                <c:pt idx="1938">
                  <c:v>400</c:v>
                </c:pt>
                <c:pt idx="1939">
                  <c:v>1000</c:v>
                </c:pt>
                <c:pt idx="1940">
                  <c:v>150</c:v>
                </c:pt>
                <c:pt idx="1941">
                  <c:v>400</c:v>
                </c:pt>
                <c:pt idx="1942">
                  <c:v>300</c:v>
                </c:pt>
                <c:pt idx="1943">
                  <c:v>300</c:v>
                </c:pt>
                <c:pt idx="1944">
                  <c:v>1500</c:v>
                </c:pt>
                <c:pt idx="1945">
                  <c:v>400</c:v>
                </c:pt>
                <c:pt idx="1946">
                  <c:v>300</c:v>
                </c:pt>
                <c:pt idx="1947">
                  <c:v>600</c:v>
                </c:pt>
                <c:pt idx="1948">
                  <c:v>400</c:v>
                </c:pt>
                <c:pt idx="1949">
                  <c:v>500</c:v>
                </c:pt>
                <c:pt idx="1950">
                  <c:v>250</c:v>
                </c:pt>
                <c:pt idx="1951">
                  <c:v>250</c:v>
                </c:pt>
                <c:pt idx="1952">
                  <c:v>400</c:v>
                </c:pt>
                <c:pt idx="1953">
                  <c:v>300</c:v>
                </c:pt>
                <c:pt idx="1954">
                  <c:v>120</c:v>
                </c:pt>
                <c:pt idx="1955">
                  <c:v>350</c:v>
                </c:pt>
                <c:pt idx="1956">
                  <c:v>200</c:v>
                </c:pt>
                <c:pt idx="1957">
                  <c:v>150</c:v>
                </c:pt>
                <c:pt idx="1958">
                  <c:v>550</c:v>
                </c:pt>
                <c:pt idx="1959">
                  <c:v>450</c:v>
                </c:pt>
                <c:pt idx="1960">
                  <c:v>300</c:v>
                </c:pt>
                <c:pt idx="1961">
                  <c:v>200</c:v>
                </c:pt>
                <c:pt idx="1962">
                  <c:v>300</c:v>
                </c:pt>
                <c:pt idx="1963">
                  <c:v>200</c:v>
                </c:pt>
                <c:pt idx="1964">
                  <c:v>250</c:v>
                </c:pt>
                <c:pt idx="1965">
                  <c:v>200</c:v>
                </c:pt>
                <c:pt idx="1966">
                  <c:v>650</c:v>
                </c:pt>
                <c:pt idx="1967">
                  <c:v>300</c:v>
                </c:pt>
                <c:pt idx="1968">
                  <c:v>270</c:v>
                </c:pt>
                <c:pt idx="1969">
                  <c:v>700</c:v>
                </c:pt>
                <c:pt idx="1970">
                  <c:v>300</c:v>
                </c:pt>
                <c:pt idx="1971">
                  <c:v>550</c:v>
                </c:pt>
                <c:pt idx="1972">
                  <c:v>900</c:v>
                </c:pt>
                <c:pt idx="1973">
                  <c:v>1500</c:v>
                </c:pt>
                <c:pt idx="1974">
                  <c:v>250</c:v>
                </c:pt>
                <c:pt idx="1975">
                  <c:v>600</c:v>
                </c:pt>
                <c:pt idx="1976">
                  <c:v>200</c:v>
                </c:pt>
                <c:pt idx="1977">
                  <c:v>350</c:v>
                </c:pt>
                <c:pt idx="1978">
                  <c:v>250</c:v>
                </c:pt>
                <c:pt idx="1979">
                  <c:v>350</c:v>
                </c:pt>
                <c:pt idx="1980">
                  <c:v>300</c:v>
                </c:pt>
                <c:pt idx="1981">
                  <c:v>750</c:v>
                </c:pt>
                <c:pt idx="1982">
                  <c:v>700</c:v>
                </c:pt>
                <c:pt idx="1983">
                  <c:v>200</c:v>
                </c:pt>
                <c:pt idx="1984">
                  <c:v>300</c:v>
                </c:pt>
                <c:pt idx="1985">
                  <c:v>250</c:v>
                </c:pt>
                <c:pt idx="1986">
                  <c:v>1000</c:v>
                </c:pt>
                <c:pt idx="1987">
                  <c:v>800</c:v>
                </c:pt>
                <c:pt idx="1988">
                  <c:v>300</c:v>
                </c:pt>
                <c:pt idx="1989">
                  <c:v>400</c:v>
                </c:pt>
                <c:pt idx="1990">
                  <c:v>300</c:v>
                </c:pt>
                <c:pt idx="1991">
                  <c:v>900</c:v>
                </c:pt>
                <c:pt idx="1992">
                  <c:v>600</c:v>
                </c:pt>
                <c:pt idx="1993">
                  <c:v>400</c:v>
                </c:pt>
                <c:pt idx="1994">
                  <c:v>150</c:v>
                </c:pt>
                <c:pt idx="1995">
                  <c:v>350</c:v>
                </c:pt>
                <c:pt idx="1996">
                  <c:v>200</c:v>
                </c:pt>
                <c:pt idx="1997">
                  <c:v>200</c:v>
                </c:pt>
                <c:pt idx="1998">
                  <c:v>330</c:v>
                </c:pt>
                <c:pt idx="1999">
                  <c:v>500</c:v>
                </c:pt>
                <c:pt idx="2000">
                  <c:v>300</c:v>
                </c:pt>
                <c:pt idx="2001">
                  <c:v>250</c:v>
                </c:pt>
                <c:pt idx="2002">
                  <c:v>400</c:v>
                </c:pt>
                <c:pt idx="2003">
                  <c:v>300</c:v>
                </c:pt>
                <c:pt idx="2004">
                  <c:v>200</c:v>
                </c:pt>
                <c:pt idx="2005">
                  <c:v>160</c:v>
                </c:pt>
                <c:pt idx="2006">
                  <c:v>500</c:v>
                </c:pt>
                <c:pt idx="2007">
                  <c:v>250</c:v>
                </c:pt>
                <c:pt idx="2008">
                  <c:v>250</c:v>
                </c:pt>
                <c:pt idx="2009">
                  <c:v>200</c:v>
                </c:pt>
                <c:pt idx="2010">
                  <c:v>300</c:v>
                </c:pt>
                <c:pt idx="2011">
                  <c:v>220</c:v>
                </c:pt>
                <c:pt idx="2012">
                  <c:v>800</c:v>
                </c:pt>
                <c:pt idx="2013">
                  <c:v>600</c:v>
                </c:pt>
                <c:pt idx="2014">
                  <c:v>500</c:v>
                </c:pt>
                <c:pt idx="2015">
                  <c:v>300</c:v>
                </c:pt>
                <c:pt idx="2016">
                  <c:v>400</c:v>
                </c:pt>
                <c:pt idx="2017">
                  <c:v>400</c:v>
                </c:pt>
                <c:pt idx="2018">
                  <c:v>200</c:v>
                </c:pt>
                <c:pt idx="2019">
                  <c:v>400</c:v>
                </c:pt>
                <c:pt idx="2020">
                  <c:v>250</c:v>
                </c:pt>
                <c:pt idx="2021">
                  <c:v>700</c:v>
                </c:pt>
                <c:pt idx="2022">
                  <c:v>200</c:v>
                </c:pt>
                <c:pt idx="2023">
                  <c:v>200</c:v>
                </c:pt>
                <c:pt idx="2024">
                  <c:v>200</c:v>
                </c:pt>
                <c:pt idx="2025">
                  <c:v>200</c:v>
                </c:pt>
                <c:pt idx="2026">
                  <c:v>400</c:v>
                </c:pt>
                <c:pt idx="2027">
                  <c:v>150</c:v>
                </c:pt>
                <c:pt idx="2028">
                  <c:v>250</c:v>
                </c:pt>
                <c:pt idx="2029">
                  <c:v>800</c:v>
                </c:pt>
                <c:pt idx="2030">
                  <c:v>300</c:v>
                </c:pt>
                <c:pt idx="2031">
                  <c:v>250</c:v>
                </c:pt>
                <c:pt idx="2032">
                  <c:v>300</c:v>
                </c:pt>
                <c:pt idx="2033">
                  <c:v>300</c:v>
                </c:pt>
                <c:pt idx="2034">
                  <c:v>300</c:v>
                </c:pt>
                <c:pt idx="2035">
                  <c:v>400</c:v>
                </c:pt>
                <c:pt idx="2036">
                  <c:v>200</c:v>
                </c:pt>
                <c:pt idx="2037">
                  <c:v>700</c:v>
                </c:pt>
                <c:pt idx="2038">
                  <c:v>100</c:v>
                </c:pt>
                <c:pt idx="2039">
                  <c:v>300</c:v>
                </c:pt>
                <c:pt idx="2040">
                  <c:v>900</c:v>
                </c:pt>
                <c:pt idx="2041">
                  <c:v>500</c:v>
                </c:pt>
                <c:pt idx="2042">
                  <c:v>300</c:v>
                </c:pt>
                <c:pt idx="2043">
                  <c:v>250</c:v>
                </c:pt>
                <c:pt idx="2044">
                  <c:v>250</c:v>
                </c:pt>
                <c:pt idx="2045">
                  <c:v>200</c:v>
                </c:pt>
                <c:pt idx="2046">
                  <c:v>250</c:v>
                </c:pt>
                <c:pt idx="2047">
                  <c:v>450</c:v>
                </c:pt>
                <c:pt idx="2048">
                  <c:v>700</c:v>
                </c:pt>
                <c:pt idx="2049">
                  <c:v>1800</c:v>
                </c:pt>
                <c:pt idx="2050">
                  <c:v>200</c:v>
                </c:pt>
                <c:pt idx="2051">
                  <c:v>300</c:v>
                </c:pt>
                <c:pt idx="2052">
                  <c:v>300</c:v>
                </c:pt>
                <c:pt idx="2053">
                  <c:v>100</c:v>
                </c:pt>
                <c:pt idx="2054">
                  <c:v>300</c:v>
                </c:pt>
                <c:pt idx="2055">
                  <c:v>400</c:v>
                </c:pt>
                <c:pt idx="2056">
                  <c:v>250</c:v>
                </c:pt>
                <c:pt idx="2057">
                  <c:v>300</c:v>
                </c:pt>
                <c:pt idx="2058">
                  <c:v>500</c:v>
                </c:pt>
                <c:pt idx="2059">
                  <c:v>400</c:v>
                </c:pt>
                <c:pt idx="2060">
                  <c:v>700</c:v>
                </c:pt>
                <c:pt idx="2061">
                  <c:v>350</c:v>
                </c:pt>
                <c:pt idx="2062">
                  <c:v>400</c:v>
                </c:pt>
                <c:pt idx="2063">
                  <c:v>1800</c:v>
                </c:pt>
                <c:pt idx="2064">
                  <c:v>150</c:v>
                </c:pt>
                <c:pt idx="2065">
                  <c:v>400</c:v>
                </c:pt>
                <c:pt idx="2066">
                  <c:v>500</c:v>
                </c:pt>
                <c:pt idx="2067">
                  <c:v>200</c:v>
                </c:pt>
                <c:pt idx="2068">
                  <c:v>100</c:v>
                </c:pt>
                <c:pt idx="2069">
                  <c:v>550</c:v>
                </c:pt>
                <c:pt idx="2070">
                  <c:v>100</c:v>
                </c:pt>
                <c:pt idx="2071">
                  <c:v>300</c:v>
                </c:pt>
                <c:pt idx="2072">
                  <c:v>500</c:v>
                </c:pt>
                <c:pt idx="2073">
                  <c:v>600</c:v>
                </c:pt>
                <c:pt idx="2074">
                  <c:v>500</c:v>
                </c:pt>
                <c:pt idx="2075">
                  <c:v>300</c:v>
                </c:pt>
                <c:pt idx="2076">
                  <c:v>200</c:v>
                </c:pt>
                <c:pt idx="2077">
                  <c:v>800</c:v>
                </c:pt>
                <c:pt idx="2078">
                  <c:v>600</c:v>
                </c:pt>
                <c:pt idx="2079">
                  <c:v>300</c:v>
                </c:pt>
                <c:pt idx="2080">
                  <c:v>1000</c:v>
                </c:pt>
                <c:pt idx="2081">
                  <c:v>300</c:v>
                </c:pt>
                <c:pt idx="2082">
                  <c:v>400</c:v>
                </c:pt>
                <c:pt idx="2083">
                  <c:v>300</c:v>
                </c:pt>
                <c:pt idx="2084">
                  <c:v>100</c:v>
                </c:pt>
                <c:pt idx="2085">
                  <c:v>700</c:v>
                </c:pt>
                <c:pt idx="2086">
                  <c:v>350</c:v>
                </c:pt>
                <c:pt idx="2087">
                  <c:v>500</c:v>
                </c:pt>
                <c:pt idx="2088">
                  <c:v>150</c:v>
                </c:pt>
                <c:pt idx="2089">
                  <c:v>200</c:v>
                </c:pt>
                <c:pt idx="2090">
                  <c:v>250</c:v>
                </c:pt>
                <c:pt idx="2091">
                  <c:v>150</c:v>
                </c:pt>
                <c:pt idx="2092">
                  <c:v>100</c:v>
                </c:pt>
                <c:pt idx="2093">
                  <c:v>250</c:v>
                </c:pt>
                <c:pt idx="2094">
                  <c:v>400</c:v>
                </c:pt>
                <c:pt idx="2095">
                  <c:v>350</c:v>
                </c:pt>
                <c:pt idx="2096">
                  <c:v>250</c:v>
                </c:pt>
                <c:pt idx="2097">
                  <c:v>300</c:v>
                </c:pt>
                <c:pt idx="2098">
                  <c:v>300</c:v>
                </c:pt>
                <c:pt idx="2099">
                  <c:v>200</c:v>
                </c:pt>
                <c:pt idx="2100">
                  <c:v>300</c:v>
                </c:pt>
                <c:pt idx="2101">
                  <c:v>450</c:v>
                </c:pt>
                <c:pt idx="2102">
                  <c:v>450</c:v>
                </c:pt>
                <c:pt idx="2103">
                  <c:v>300</c:v>
                </c:pt>
                <c:pt idx="2104">
                  <c:v>300</c:v>
                </c:pt>
                <c:pt idx="2105">
                  <c:v>200</c:v>
                </c:pt>
                <c:pt idx="2106">
                  <c:v>150</c:v>
                </c:pt>
                <c:pt idx="2107">
                  <c:v>300</c:v>
                </c:pt>
                <c:pt idx="2108">
                  <c:v>150</c:v>
                </c:pt>
                <c:pt idx="2109">
                  <c:v>200</c:v>
                </c:pt>
                <c:pt idx="2110">
                  <c:v>200</c:v>
                </c:pt>
                <c:pt idx="2111">
                  <c:v>330</c:v>
                </c:pt>
                <c:pt idx="2112">
                  <c:v>700</c:v>
                </c:pt>
                <c:pt idx="2113">
                  <c:v>600</c:v>
                </c:pt>
                <c:pt idx="2114">
                  <c:v>200</c:v>
                </c:pt>
                <c:pt idx="2115">
                  <c:v>300</c:v>
                </c:pt>
                <c:pt idx="2116">
                  <c:v>300</c:v>
                </c:pt>
                <c:pt idx="2117">
                  <c:v>250</c:v>
                </c:pt>
                <c:pt idx="2118">
                  <c:v>300</c:v>
                </c:pt>
                <c:pt idx="2119">
                  <c:v>500</c:v>
                </c:pt>
                <c:pt idx="2120">
                  <c:v>150</c:v>
                </c:pt>
                <c:pt idx="2121">
                  <c:v>250</c:v>
                </c:pt>
                <c:pt idx="2122">
                  <c:v>300</c:v>
                </c:pt>
                <c:pt idx="2123">
                  <c:v>300</c:v>
                </c:pt>
                <c:pt idx="2124">
                  <c:v>500</c:v>
                </c:pt>
                <c:pt idx="2125">
                  <c:v>200</c:v>
                </c:pt>
                <c:pt idx="2126">
                  <c:v>150</c:v>
                </c:pt>
                <c:pt idx="2127">
                  <c:v>250</c:v>
                </c:pt>
                <c:pt idx="2128">
                  <c:v>150</c:v>
                </c:pt>
                <c:pt idx="2129">
                  <c:v>300</c:v>
                </c:pt>
                <c:pt idx="2130">
                  <c:v>160</c:v>
                </c:pt>
                <c:pt idx="2131">
                  <c:v>250</c:v>
                </c:pt>
                <c:pt idx="2132">
                  <c:v>250</c:v>
                </c:pt>
                <c:pt idx="2133">
                  <c:v>250</c:v>
                </c:pt>
                <c:pt idx="2134">
                  <c:v>150</c:v>
                </c:pt>
                <c:pt idx="2135">
                  <c:v>360</c:v>
                </c:pt>
                <c:pt idx="2136">
                  <c:v>400</c:v>
                </c:pt>
                <c:pt idx="2137">
                  <c:v>150</c:v>
                </c:pt>
                <c:pt idx="2138">
                  <c:v>250</c:v>
                </c:pt>
                <c:pt idx="2139">
                  <c:v>250</c:v>
                </c:pt>
                <c:pt idx="2140">
                  <c:v>250</c:v>
                </c:pt>
                <c:pt idx="2141">
                  <c:v>200</c:v>
                </c:pt>
                <c:pt idx="2142">
                  <c:v>250</c:v>
                </c:pt>
                <c:pt idx="2143">
                  <c:v>600</c:v>
                </c:pt>
                <c:pt idx="2144">
                  <c:v>300</c:v>
                </c:pt>
                <c:pt idx="2145">
                  <c:v>300</c:v>
                </c:pt>
                <c:pt idx="2146">
                  <c:v>200</c:v>
                </c:pt>
                <c:pt idx="2147">
                  <c:v>250</c:v>
                </c:pt>
                <c:pt idx="2148">
                  <c:v>300</c:v>
                </c:pt>
                <c:pt idx="2149">
                  <c:v>600</c:v>
                </c:pt>
                <c:pt idx="2150">
                  <c:v>250</c:v>
                </c:pt>
                <c:pt idx="2151">
                  <c:v>300</c:v>
                </c:pt>
                <c:pt idx="2152">
                  <c:v>300</c:v>
                </c:pt>
                <c:pt idx="2153">
                  <c:v>2000</c:v>
                </c:pt>
                <c:pt idx="2154">
                  <c:v>500</c:v>
                </c:pt>
                <c:pt idx="2155">
                  <c:v>500</c:v>
                </c:pt>
                <c:pt idx="2156">
                  <c:v>700</c:v>
                </c:pt>
                <c:pt idx="2157">
                  <c:v>150</c:v>
                </c:pt>
                <c:pt idx="2158">
                  <c:v>700</c:v>
                </c:pt>
                <c:pt idx="2159">
                  <c:v>300</c:v>
                </c:pt>
                <c:pt idx="2160">
                  <c:v>251</c:v>
                </c:pt>
                <c:pt idx="2161">
                  <c:v>300</c:v>
                </c:pt>
                <c:pt idx="2162">
                  <c:v>300</c:v>
                </c:pt>
                <c:pt idx="2163">
                  <c:v>300</c:v>
                </c:pt>
                <c:pt idx="2164">
                  <c:v>200</c:v>
                </c:pt>
                <c:pt idx="2165">
                  <c:v>350</c:v>
                </c:pt>
                <c:pt idx="2166">
                  <c:v>500</c:v>
                </c:pt>
                <c:pt idx="2167">
                  <c:v>250</c:v>
                </c:pt>
                <c:pt idx="2168">
                  <c:v>900</c:v>
                </c:pt>
                <c:pt idx="2169">
                  <c:v>600</c:v>
                </c:pt>
                <c:pt idx="2170">
                  <c:v>300</c:v>
                </c:pt>
                <c:pt idx="2171">
                  <c:v>750</c:v>
                </c:pt>
                <c:pt idx="2172">
                  <c:v>400</c:v>
                </c:pt>
                <c:pt idx="2173">
                  <c:v>1500</c:v>
                </c:pt>
                <c:pt idx="2174">
                  <c:v>250</c:v>
                </c:pt>
                <c:pt idx="2175">
                  <c:v>1000</c:v>
                </c:pt>
                <c:pt idx="2176">
                  <c:v>200</c:v>
                </c:pt>
                <c:pt idx="2177">
                  <c:v>200</c:v>
                </c:pt>
                <c:pt idx="2178">
                  <c:v>600</c:v>
                </c:pt>
                <c:pt idx="2179">
                  <c:v>550</c:v>
                </c:pt>
                <c:pt idx="2180">
                  <c:v>0</c:v>
                </c:pt>
                <c:pt idx="2181">
                  <c:v>300</c:v>
                </c:pt>
                <c:pt idx="2182">
                  <c:v>200</c:v>
                </c:pt>
                <c:pt idx="2183">
                  <c:v>400</c:v>
                </c:pt>
                <c:pt idx="2184">
                  <c:v>500</c:v>
                </c:pt>
                <c:pt idx="2185">
                  <c:v>150</c:v>
                </c:pt>
                <c:pt idx="2186">
                  <c:v>400</c:v>
                </c:pt>
                <c:pt idx="2187">
                  <c:v>256</c:v>
                </c:pt>
                <c:pt idx="2188">
                  <c:v>200</c:v>
                </c:pt>
                <c:pt idx="2189">
                  <c:v>300</c:v>
                </c:pt>
                <c:pt idx="2190">
                  <c:v>100</c:v>
                </c:pt>
                <c:pt idx="2191">
                  <c:v>300</c:v>
                </c:pt>
                <c:pt idx="2192">
                  <c:v>200</c:v>
                </c:pt>
                <c:pt idx="2193">
                  <c:v>200</c:v>
                </c:pt>
                <c:pt idx="2194">
                  <c:v>400</c:v>
                </c:pt>
                <c:pt idx="2195">
                  <c:v>900</c:v>
                </c:pt>
                <c:pt idx="2196">
                  <c:v>300</c:v>
                </c:pt>
                <c:pt idx="2197">
                  <c:v>400</c:v>
                </c:pt>
                <c:pt idx="2198">
                  <c:v>350</c:v>
                </c:pt>
                <c:pt idx="2199">
                  <c:v>300</c:v>
                </c:pt>
                <c:pt idx="2200">
                  <c:v>150</c:v>
                </c:pt>
                <c:pt idx="2201">
                  <c:v>750</c:v>
                </c:pt>
                <c:pt idx="2202">
                  <c:v>350</c:v>
                </c:pt>
                <c:pt idx="2203">
                  <c:v>600</c:v>
                </c:pt>
                <c:pt idx="2204">
                  <c:v>250</c:v>
                </c:pt>
                <c:pt idx="2205">
                  <c:v>250</c:v>
                </c:pt>
                <c:pt idx="2206">
                  <c:v>200</c:v>
                </c:pt>
                <c:pt idx="2207">
                  <c:v>250</c:v>
                </c:pt>
                <c:pt idx="2208">
                  <c:v>300</c:v>
                </c:pt>
                <c:pt idx="2209">
                  <c:v>150</c:v>
                </c:pt>
                <c:pt idx="2210">
                  <c:v>200</c:v>
                </c:pt>
                <c:pt idx="2211">
                  <c:v>100</c:v>
                </c:pt>
                <c:pt idx="2212">
                  <c:v>300</c:v>
                </c:pt>
                <c:pt idx="2213">
                  <c:v>150</c:v>
                </c:pt>
                <c:pt idx="2214">
                  <c:v>100</c:v>
                </c:pt>
                <c:pt idx="2215">
                  <c:v>300</c:v>
                </c:pt>
                <c:pt idx="2216">
                  <c:v>500</c:v>
                </c:pt>
                <c:pt idx="2217">
                  <c:v>500</c:v>
                </c:pt>
                <c:pt idx="2218">
                  <c:v>600</c:v>
                </c:pt>
                <c:pt idx="2219">
                  <c:v>400</c:v>
                </c:pt>
                <c:pt idx="2220">
                  <c:v>200</c:v>
                </c:pt>
                <c:pt idx="2221">
                  <c:v>450</c:v>
                </c:pt>
                <c:pt idx="2222">
                  <c:v>150</c:v>
                </c:pt>
                <c:pt idx="2223">
                  <c:v>300</c:v>
                </c:pt>
                <c:pt idx="2224">
                  <c:v>300</c:v>
                </c:pt>
                <c:pt idx="2225">
                  <c:v>300</c:v>
                </c:pt>
                <c:pt idx="2226">
                  <c:v>350</c:v>
                </c:pt>
                <c:pt idx="2227">
                  <c:v>400</c:v>
                </c:pt>
                <c:pt idx="2228">
                  <c:v>500</c:v>
                </c:pt>
                <c:pt idx="2229">
                  <c:v>250</c:v>
                </c:pt>
                <c:pt idx="2230">
                  <c:v>250</c:v>
                </c:pt>
                <c:pt idx="2231">
                  <c:v>400</c:v>
                </c:pt>
                <c:pt idx="2232">
                  <c:v>300</c:v>
                </c:pt>
                <c:pt idx="2233">
                  <c:v>300</c:v>
                </c:pt>
                <c:pt idx="2234">
                  <c:v>650</c:v>
                </c:pt>
                <c:pt idx="2235">
                  <c:v>0</c:v>
                </c:pt>
                <c:pt idx="2236">
                  <c:v>300</c:v>
                </c:pt>
                <c:pt idx="2237">
                  <c:v>350</c:v>
                </c:pt>
                <c:pt idx="2238">
                  <c:v>151</c:v>
                </c:pt>
                <c:pt idx="2239">
                  <c:v>200</c:v>
                </c:pt>
                <c:pt idx="2240">
                  <c:v>400</c:v>
                </c:pt>
                <c:pt idx="2241">
                  <c:v>300</c:v>
                </c:pt>
                <c:pt idx="2242">
                  <c:v>350</c:v>
                </c:pt>
                <c:pt idx="2243">
                  <c:v>350</c:v>
                </c:pt>
                <c:pt idx="2244">
                  <c:v>300</c:v>
                </c:pt>
                <c:pt idx="2245">
                  <c:v>400</c:v>
                </c:pt>
                <c:pt idx="2246">
                  <c:v>350</c:v>
                </c:pt>
                <c:pt idx="2247">
                  <c:v>200</c:v>
                </c:pt>
                <c:pt idx="2248">
                  <c:v>300</c:v>
                </c:pt>
                <c:pt idx="2249">
                  <c:v>200</c:v>
                </c:pt>
                <c:pt idx="2250">
                  <c:v>250</c:v>
                </c:pt>
                <c:pt idx="2251">
                  <c:v>350</c:v>
                </c:pt>
                <c:pt idx="2252">
                  <c:v>500</c:v>
                </c:pt>
                <c:pt idx="2253">
                  <c:v>200</c:v>
                </c:pt>
                <c:pt idx="2254">
                  <c:v>200</c:v>
                </c:pt>
                <c:pt idx="2255">
                  <c:v>200</c:v>
                </c:pt>
                <c:pt idx="2256">
                  <c:v>200</c:v>
                </c:pt>
                <c:pt idx="2257">
                  <c:v>1300</c:v>
                </c:pt>
                <c:pt idx="2258">
                  <c:v>500</c:v>
                </c:pt>
                <c:pt idx="2259">
                  <c:v>150</c:v>
                </c:pt>
                <c:pt idx="2260">
                  <c:v>150</c:v>
                </c:pt>
                <c:pt idx="2261">
                  <c:v>200</c:v>
                </c:pt>
                <c:pt idx="2262">
                  <c:v>400</c:v>
                </c:pt>
                <c:pt idx="2263">
                  <c:v>1000</c:v>
                </c:pt>
                <c:pt idx="2264">
                  <c:v>400</c:v>
                </c:pt>
                <c:pt idx="2265">
                  <c:v>850</c:v>
                </c:pt>
                <c:pt idx="2266">
                  <c:v>350</c:v>
                </c:pt>
                <c:pt idx="2267">
                  <c:v>150</c:v>
                </c:pt>
                <c:pt idx="2268">
                  <c:v>120</c:v>
                </c:pt>
                <c:pt idx="2269">
                  <c:v>500</c:v>
                </c:pt>
                <c:pt idx="2270">
                  <c:v>100</c:v>
                </c:pt>
                <c:pt idx="2271">
                  <c:v>200</c:v>
                </c:pt>
                <c:pt idx="2272">
                  <c:v>800</c:v>
                </c:pt>
                <c:pt idx="2273">
                  <c:v>350</c:v>
                </c:pt>
                <c:pt idx="2274">
                  <c:v>1100</c:v>
                </c:pt>
                <c:pt idx="2275">
                  <c:v>300</c:v>
                </c:pt>
                <c:pt idx="2276">
                  <c:v>250</c:v>
                </c:pt>
                <c:pt idx="2277">
                  <c:v>150</c:v>
                </c:pt>
                <c:pt idx="2278">
                  <c:v>800</c:v>
                </c:pt>
                <c:pt idx="2279">
                  <c:v>200</c:v>
                </c:pt>
                <c:pt idx="2280">
                  <c:v>300</c:v>
                </c:pt>
                <c:pt idx="2281">
                  <c:v>220</c:v>
                </c:pt>
                <c:pt idx="2282">
                  <c:v>300</c:v>
                </c:pt>
                <c:pt idx="2283">
                  <c:v>100</c:v>
                </c:pt>
                <c:pt idx="2284">
                  <c:v>500</c:v>
                </c:pt>
                <c:pt idx="2285">
                  <c:v>180</c:v>
                </c:pt>
                <c:pt idx="2286">
                  <c:v>400</c:v>
                </c:pt>
                <c:pt idx="2287">
                  <c:v>300</c:v>
                </c:pt>
                <c:pt idx="2288">
                  <c:v>1100</c:v>
                </c:pt>
                <c:pt idx="2289">
                  <c:v>200</c:v>
                </c:pt>
                <c:pt idx="2290">
                  <c:v>200</c:v>
                </c:pt>
                <c:pt idx="2291">
                  <c:v>800</c:v>
                </c:pt>
                <c:pt idx="2292">
                  <c:v>200</c:v>
                </c:pt>
                <c:pt idx="2293">
                  <c:v>200</c:v>
                </c:pt>
                <c:pt idx="2294">
                  <c:v>800</c:v>
                </c:pt>
                <c:pt idx="2295">
                  <c:v>800</c:v>
                </c:pt>
                <c:pt idx="2296">
                  <c:v>400</c:v>
                </c:pt>
                <c:pt idx="2297">
                  <c:v>400</c:v>
                </c:pt>
                <c:pt idx="2298">
                  <c:v>150</c:v>
                </c:pt>
                <c:pt idx="2299">
                  <c:v>350</c:v>
                </c:pt>
                <c:pt idx="2300">
                  <c:v>250</c:v>
                </c:pt>
                <c:pt idx="2301">
                  <c:v>500</c:v>
                </c:pt>
                <c:pt idx="2302">
                  <c:v>400</c:v>
                </c:pt>
                <c:pt idx="2303">
                  <c:v>200</c:v>
                </c:pt>
                <c:pt idx="2304">
                  <c:v>250</c:v>
                </c:pt>
                <c:pt idx="2305">
                  <c:v>300</c:v>
                </c:pt>
                <c:pt idx="2306">
                  <c:v>400</c:v>
                </c:pt>
                <c:pt idx="2307">
                  <c:v>300</c:v>
                </c:pt>
                <c:pt idx="2308">
                  <c:v>300</c:v>
                </c:pt>
                <c:pt idx="2309">
                  <c:v>400</c:v>
                </c:pt>
                <c:pt idx="2310">
                  <c:v>200</c:v>
                </c:pt>
                <c:pt idx="2311">
                  <c:v>350</c:v>
                </c:pt>
                <c:pt idx="2312">
                  <c:v>1200</c:v>
                </c:pt>
                <c:pt idx="2313">
                  <c:v>197</c:v>
                </c:pt>
                <c:pt idx="2314">
                  <c:v>350</c:v>
                </c:pt>
                <c:pt idx="2315">
                  <c:v>300</c:v>
                </c:pt>
                <c:pt idx="2316">
                  <c:v>350</c:v>
                </c:pt>
                <c:pt idx="2317">
                  <c:v>300</c:v>
                </c:pt>
                <c:pt idx="2318">
                  <c:v>1650</c:v>
                </c:pt>
                <c:pt idx="2319">
                  <c:v>200</c:v>
                </c:pt>
                <c:pt idx="2320">
                  <c:v>300</c:v>
                </c:pt>
                <c:pt idx="2321">
                  <c:v>500</c:v>
                </c:pt>
                <c:pt idx="2322">
                  <c:v>300</c:v>
                </c:pt>
                <c:pt idx="2323">
                  <c:v>300</c:v>
                </c:pt>
                <c:pt idx="2324">
                  <c:v>300</c:v>
                </c:pt>
                <c:pt idx="2325">
                  <c:v>400</c:v>
                </c:pt>
                <c:pt idx="2326">
                  <c:v>350</c:v>
                </c:pt>
                <c:pt idx="2327">
                  <c:v>600</c:v>
                </c:pt>
                <c:pt idx="2328">
                  <c:v>200</c:v>
                </c:pt>
                <c:pt idx="2329">
                  <c:v>150</c:v>
                </c:pt>
                <c:pt idx="2330">
                  <c:v>400</c:v>
                </c:pt>
                <c:pt idx="2331">
                  <c:v>120</c:v>
                </c:pt>
                <c:pt idx="2332">
                  <c:v>200</c:v>
                </c:pt>
                <c:pt idx="2333">
                  <c:v>250</c:v>
                </c:pt>
                <c:pt idx="2334">
                  <c:v>300</c:v>
                </c:pt>
                <c:pt idx="2335">
                  <c:v>400</c:v>
                </c:pt>
                <c:pt idx="2336">
                  <c:v>150</c:v>
                </c:pt>
                <c:pt idx="2337">
                  <c:v>400</c:v>
                </c:pt>
                <c:pt idx="2338">
                  <c:v>400</c:v>
                </c:pt>
                <c:pt idx="2339">
                  <c:v>300</c:v>
                </c:pt>
                <c:pt idx="2340">
                  <c:v>250</c:v>
                </c:pt>
                <c:pt idx="2341">
                  <c:v>150</c:v>
                </c:pt>
                <c:pt idx="2342">
                  <c:v>400</c:v>
                </c:pt>
                <c:pt idx="2343">
                  <c:v>200</c:v>
                </c:pt>
                <c:pt idx="2344">
                  <c:v>500</c:v>
                </c:pt>
                <c:pt idx="2345">
                  <c:v>200</c:v>
                </c:pt>
                <c:pt idx="2346">
                  <c:v>700</c:v>
                </c:pt>
                <c:pt idx="2347">
                  <c:v>300</c:v>
                </c:pt>
                <c:pt idx="2348">
                  <c:v>800</c:v>
                </c:pt>
                <c:pt idx="2349">
                  <c:v>250</c:v>
                </c:pt>
                <c:pt idx="2350">
                  <c:v>250</c:v>
                </c:pt>
                <c:pt idx="2351">
                  <c:v>200</c:v>
                </c:pt>
                <c:pt idx="2352">
                  <c:v>200</c:v>
                </c:pt>
                <c:pt idx="2353">
                  <c:v>200</c:v>
                </c:pt>
                <c:pt idx="2354">
                  <c:v>500</c:v>
                </c:pt>
                <c:pt idx="2355">
                  <c:v>250</c:v>
                </c:pt>
                <c:pt idx="2356">
                  <c:v>150</c:v>
                </c:pt>
                <c:pt idx="2357">
                  <c:v>300</c:v>
                </c:pt>
                <c:pt idx="2358">
                  <c:v>200</c:v>
                </c:pt>
                <c:pt idx="2359">
                  <c:v>100</c:v>
                </c:pt>
                <c:pt idx="2360">
                  <c:v>500</c:v>
                </c:pt>
                <c:pt idx="2361">
                  <c:v>250</c:v>
                </c:pt>
                <c:pt idx="2362">
                  <c:v>250</c:v>
                </c:pt>
                <c:pt idx="2363">
                  <c:v>300</c:v>
                </c:pt>
                <c:pt idx="2364">
                  <c:v>500</c:v>
                </c:pt>
                <c:pt idx="2365">
                  <c:v>250</c:v>
                </c:pt>
                <c:pt idx="2366">
                  <c:v>400</c:v>
                </c:pt>
                <c:pt idx="2367">
                  <c:v>250</c:v>
                </c:pt>
                <c:pt idx="2368">
                  <c:v>200</c:v>
                </c:pt>
                <c:pt idx="2369">
                  <c:v>200</c:v>
                </c:pt>
                <c:pt idx="2370">
                  <c:v>400</c:v>
                </c:pt>
                <c:pt idx="2371">
                  <c:v>500</c:v>
                </c:pt>
                <c:pt idx="2372">
                  <c:v>100</c:v>
                </c:pt>
                <c:pt idx="2373">
                  <c:v>200</c:v>
                </c:pt>
                <c:pt idx="2374">
                  <c:v>250</c:v>
                </c:pt>
                <c:pt idx="2375">
                  <c:v>200</c:v>
                </c:pt>
                <c:pt idx="2376">
                  <c:v>200</c:v>
                </c:pt>
                <c:pt idx="2377">
                  <c:v>300</c:v>
                </c:pt>
                <c:pt idx="2378">
                  <c:v>100</c:v>
                </c:pt>
                <c:pt idx="2379">
                  <c:v>300</c:v>
                </c:pt>
                <c:pt idx="2380">
                  <c:v>200</c:v>
                </c:pt>
                <c:pt idx="2381">
                  <c:v>450</c:v>
                </c:pt>
                <c:pt idx="2382">
                  <c:v>150</c:v>
                </c:pt>
                <c:pt idx="2383">
                  <c:v>200</c:v>
                </c:pt>
                <c:pt idx="2384">
                  <c:v>400</c:v>
                </c:pt>
                <c:pt idx="2385">
                  <c:v>350</c:v>
                </c:pt>
                <c:pt idx="2386">
                  <c:v>350</c:v>
                </c:pt>
                <c:pt idx="2387">
                  <c:v>250</c:v>
                </c:pt>
                <c:pt idx="2388">
                  <c:v>250</c:v>
                </c:pt>
                <c:pt idx="2389">
                  <c:v>250</c:v>
                </c:pt>
                <c:pt idx="2390">
                  <c:v>300</c:v>
                </c:pt>
                <c:pt idx="2391">
                  <c:v>300</c:v>
                </c:pt>
                <c:pt idx="2392">
                  <c:v>120</c:v>
                </c:pt>
                <c:pt idx="2393">
                  <c:v>850</c:v>
                </c:pt>
                <c:pt idx="2394">
                  <c:v>200</c:v>
                </c:pt>
                <c:pt idx="2395">
                  <c:v>250</c:v>
                </c:pt>
                <c:pt idx="2396">
                  <c:v>500</c:v>
                </c:pt>
                <c:pt idx="2397">
                  <c:v>1200</c:v>
                </c:pt>
                <c:pt idx="2398">
                  <c:v>350</c:v>
                </c:pt>
                <c:pt idx="2399">
                  <c:v>250</c:v>
                </c:pt>
                <c:pt idx="2400">
                  <c:v>150</c:v>
                </c:pt>
                <c:pt idx="2401">
                  <c:v>100</c:v>
                </c:pt>
                <c:pt idx="2402">
                  <c:v>400</c:v>
                </c:pt>
                <c:pt idx="2403">
                  <c:v>300</c:v>
                </c:pt>
                <c:pt idx="2404">
                  <c:v>400</c:v>
                </c:pt>
                <c:pt idx="2405">
                  <c:v>400</c:v>
                </c:pt>
                <c:pt idx="2406">
                  <c:v>80</c:v>
                </c:pt>
                <c:pt idx="2407">
                  <c:v>400</c:v>
                </c:pt>
                <c:pt idx="2408">
                  <c:v>500</c:v>
                </c:pt>
                <c:pt idx="2409">
                  <c:v>200</c:v>
                </c:pt>
                <c:pt idx="2410">
                  <c:v>250</c:v>
                </c:pt>
                <c:pt idx="2411">
                  <c:v>300</c:v>
                </c:pt>
                <c:pt idx="2412">
                  <c:v>150</c:v>
                </c:pt>
                <c:pt idx="2413">
                  <c:v>200</c:v>
                </c:pt>
                <c:pt idx="2414">
                  <c:v>150</c:v>
                </c:pt>
                <c:pt idx="2415">
                  <c:v>150</c:v>
                </c:pt>
                <c:pt idx="2416">
                  <c:v>300</c:v>
                </c:pt>
                <c:pt idx="2417">
                  <c:v>180</c:v>
                </c:pt>
                <c:pt idx="2418">
                  <c:v>200</c:v>
                </c:pt>
                <c:pt idx="2419">
                  <c:v>350</c:v>
                </c:pt>
                <c:pt idx="2420">
                  <c:v>800</c:v>
                </c:pt>
                <c:pt idx="2421">
                  <c:v>200</c:v>
                </c:pt>
                <c:pt idx="2422">
                  <c:v>500</c:v>
                </c:pt>
                <c:pt idx="2423">
                  <c:v>400</c:v>
                </c:pt>
                <c:pt idx="2424">
                  <c:v>300</c:v>
                </c:pt>
                <c:pt idx="2425">
                  <c:v>200</c:v>
                </c:pt>
                <c:pt idx="2426">
                  <c:v>400</c:v>
                </c:pt>
                <c:pt idx="2427">
                  <c:v>300</c:v>
                </c:pt>
                <c:pt idx="2428">
                  <c:v>150</c:v>
                </c:pt>
                <c:pt idx="2429">
                  <c:v>300</c:v>
                </c:pt>
                <c:pt idx="2430">
                  <c:v>200</c:v>
                </c:pt>
                <c:pt idx="2431">
                  <c:v>400</c:v>
                </c:pt>
                <c:pt idx="2432">
                  <c:v>600</c:v>
                </c:pt>
                <c:pt idx="2433">
                  <c:v>500</c:v>
                </c:pt>
                <c:pt idx="2434">
                  <c:v>400</c:v>
                </c:pt>
                <c:pt idx="2435">
                  <c:v>200</c:v>
                </c:pt>
                <c:pt idx="2436">
                  <c:v>200</c:v>
                </c:pt>
                <c:pt idx="2437">
                  <c:v>150</c:v>
                </c:pt>
                <c:pt idx="2438">
                  <c:v>250</c:v>
                </c:pt>
                <c:pt idx="2439">
                  <c:v>300</c:v>
                </c:pt>
                <c:pt idx="2440">
                  <c:v>200</c:v>
                </c:pt>
                <c:pt idx="2441">
                  <c:v>300</c:v>
                </c:pt>
                <c:pt idx="2442">
                  <c:v>200</c:v>
                </c:pt>
                <c:pt idx="2443">
                  <c:v>450</c:v>
                </c:pt>
                <c:pt idx="2444">
                  <c:v>300</c:v>
                </c:pt>
                <c:pt idx="2445">
                  <c:v>250</c:v>
                </c:pt>
                <c:pt idx="2446">
                  <c:v>250</c:v>
                </c:pt>
                <c:pt idx="2447">
                  <c:v>300</c:v>
                </c:pt>
                <c:pt idx="2448">
                  <c:v>450</c:v>
                </c:pt>
                <c:pt idx="2449">
                  <c:v>300</c:v>
                </c:pt>
                <c:pt idx="2450">
                  <c:v>300</c:v>
                </c:pt>
                <c:pt idx="2451">
                  <c:v>450</c:v>
                </c:pt>
                <c:pt idx="2452">
                  <c:v>500</c:v>
                </c:pt>
                <c:pt idx="2453">
                  <c:v>150</c:v>
                </c:pt>
                <c:pt idx="2454">
                  <c:v>350</c:v>
                </c:pt>
                <c:pt idx="2455">
                  <c:v>200</c:v>
                </c:pt>
                <c:pt idx="2456">
                  <c:v>300</c:v>
                </c:pt>
                <c:pt idx="2457">
                  <c:v>400</c:v>
                </c:pt>
                <c:pt idx="2458">
                  <c:v>450</c:v>
                </c:pt>
                <c:pt idx="2459">
                  <c:v>300</c:v>
                </c:pt>
                <c:pt idx="2460">
                  <c:v>300</c:v>
                </c:pt>
                <c:pt idx="2461">
                  <c:v>300</c:v>
                </c:pt>
                <c:pt idx="2462">
                  <c:v>200</c:v>
                </c:pt>
                <c:pt idx="2463">
                  <c:v>250</c:v>
                </c:pt>
                <c:pt idx="2464">
                  <c:v>1000</c:v>
                </c:pt>
                <c:pt idx="2465">
                  <c:v>300</c:v>
                </c:pt>
                <c:pt idx="2466">
                  <c:v>150</c:v>
                </c:pt>
                <c:pt idx="2467">
                  <c:v>300</c:v>
                </c:pt>
                <c:pt idx="2468">
                  <c:v>350</c:v>
                </c:pt>
                <c:pt idx="2469">
                  <c:v>600</c:v>
                </c:pt>
                <c:pt idx="2470">
                  <c:v>200</c:v>
                </c:pt>
                <c:pt idx="2471">
                  <c:v>300</c:v>
                </c:pt>
                <c:pt idx="2472">
                  <c:v>200</c:v>
                </c:pt>
                <c:pt idx="2473">
                  <c:v>200</c:v>
                </c:pt>
                <c:pt idx="2474">
                  <c:v>250</c:v>
                </c:pt>
                <c:pt idx="2475">
                  <c:v>900</c:v>
                </c:pt>
                <c:pt idx="2476">
                  <c:v>300</c:v>
                </c:pt>
                <c:pt idx="2477">
                  <c:v>100</c:v>
                </c:pt>
                <c:pt idx="2478">
                  <c:v>200</c:v>
                </c:pt>
                <c:pt idx="2479">
                  <c:v>200</c:v>
                </c:pt>
                <c:pt idx="2480">
                  <c:v>600</c:v>
                </c:pt>
                <c:pt idx="2481">
                  <c:v>150</c:v>
                </c:pt>
                <c:pt idx="2482">
                  <c:v>250</c:v>
                </c:pt>
                <c:pt idx="2483">
                  <c:v>200</c:v>
                </c:pt>
                <c:pt idx="2484">
                  <c:v>500</c:v>
                </c:pt>
                <c:pt idx="2485">
                  <c:v>200</c:v>
                </c:pt>
                <c:pt idx="2486">
                  <c:v>300</c:v>
                </c:pt>
                <c:pt idx="2487">
                  <c:v>500</c:v>
                </c:pt>
                <c:pt idx="2488">
                  <c:v>500</c:v>
                </c:pt>
                <c:pt idx="2489">
                  <c:v>200</c:v>
                </c:pt>
                <c:pt idx="2490">
                  <c:v>500</c:v>
                </c:pt>
                <c:pt idx="2491">
                  <c:v>300</c:v>
                </c:pt>
                <c:pt idx="2492">
                  <c:v>300</c:v>
                </c:pt>
                <c:pt idx="2493">
                  <c:v>1200</c:v>
                </c:pt>
                <c:pt idx="2494">
                  <c:v>150</c:v>
                </c:pt>
                <c:pt idx="2495">
                  <c:v>250</c:v>
                </c:pt>
                <c:pt idx="2496">
                  <c:v>150</c:v>
                </c:pt>
                <c:pt idx="2497">
                  <c:v>200</c:v>
                </c:pt>
                <c:pt idx="2498">
                  <c:v>200</c:v>
                </c:pt>
                <c:pt idx="2499">
                  <c:v>350</c:v>
                </c:pt>
                <c:pt idx="2500">
                  <c:v>200</c:v>
                </c:pt>
                <c:pt idx="2501">
                  <c:v>200</c:v>
                </c:pt>
                <c:pt idx="2502">
                  <c:v>200</c:v>
                </c:pt>
                <c:pt idx="2503">
                  <c:v>200</c:v>
                </c:pt>
                <c:pt idx="2504">
                  <c:v>250</c:v>
                </c:pt>
                <c:pt idx="2505">
                  <c:v>250</c:v>
                </c:pt>
                <c:pt idx="2506">
                  <c:v>400</c:v>
                </c:pt>
                <c:pt idx="2507">
                  <c:v>200</c:v>
                </c:pt>
                <c:pt idx="2508">
                  <c:v>250</c:v>
                </c:pt>
                <c:pt idx="2509">
                  <c:v>400</c:v>
                </c:pt>
                <c:pt idx="2510">
                  <c:v>300</c:v>
                </c:pt>
                <c:pt idx="2511">
                  <c:v>300</c:v>
                </c:pt>
                <c:pt idx="2512">
                  <c:v>100</c:v>
                </c:pt>
                <c:pt idx="2513">
                  <c:v>200</c:v>
                </c:pt>
                <c:pt idx="2514">
                  <c:v>900</c:v>
                </c:pt>
                <c:pt idx="2515">
                  <c:v>250</c:v>
                </c:pt>
                <c:pt idx="2516">
                  <c:v>300</c:v>
                </c:pt>
                <c:pt idx="2517">
                  <c:v>700</c:v>
                </c:pt>
                <c:pt idx="2518">
                  <c:v>500</c:v>
                </c:pt>
                <c:pt idx="2519">
                  <c:v>500</c:v>
                </c:pt>
                <c:pt idx="2520">
                  <c:v>300</c:v>
                </c:pt>
                <c:pt idx="2521">
                  <c:v>250</c:v>
                </c:pt>
                <c:pt idx="2522">
                  <c:v>200</c:v>
                </c:pt>
                <c:pt idx="2523">
                  <c:v>200</c:v>
                </c:pt>
                <c:pt idx="2524">
                  <c:v>100</c:v>
                </c:pt>
                <c:pt idx="2525">
                  <c:v>200</c:v>
                </c:pt>
                <c:pt idx="2526">
                  <c:v>500</c:v>
                </c:pt>
                <c:pt idx="2527">
                  <c:v>200</c:v>
                </c:pt>
                <c:pt idx="2528">
                  <c:v>200</c:v>
                </c:pt>
                <c:pt idx="2529">
                  <c:v>600</c:v>
                </c:pt>
                <c:pt idx="2530">
                  <c:v>700</c:v>
                </c:pt>
                <c:pt idx="2531">
                  <c:v>500</c:v>
                </c:pt>
                <c:pt idx="2532">
                  <c:v>400</c:v>
                </c:pt>
                <c:pt idx="2533">
                  <c:v>400</c:v>
                </c:pt>
                <c:pt idx="2534">
                  <c:v>500</c:v>
                </c:pt>
                <c:pt idx="2535">
                  <c:v>300</c:v>
                </c:pt>
                <c:pt idx="2536">
                  <c:v>250</c:v>
                </c:pt>
                <c:pt idx="2537">
                  <c:v>200</c:v>
                </c:pt>
                <c:pt idx="2538">
                  <c:v>400</c:v>
                </c:pt>
                <c:pt idx="2539">
                  <c:v>200</c:v>
                </c:pt>
                <c:pt idx="2540">
                  <c:v>250</c:v>
                </c:pt>
                <c:pt idx="2541">
                  <c:v>150</c:v>
                </c:pt>
                <c:pt idx="2542">
                  <c:v>100</c:v>
                </c:pt>
                <c:pt idx="2543">
                  <c:v>300</c:v>
                </c:pt>
                <c:pt idx="2544">
                  <c:v>1100</c:v>
                </c:pt>
                <c:pt idx="2545">
                  <c:v>250</c:v>
                </c:pt>
                <c:pt idx="2546">
                  <c:v>900</c:v>
                </c:pt>
                <c:pt idx="2547">
                  <c:v>200</c:v>
                </c:pt>
                <c:pt idx="2548">
                  <c:v>200</c:v>
                </c:pt>
                <c:pt idx="2549">
                  <c:v>500</c:v>
                </c:pt>
                <c:pt idx="2550">
                  <c:v>350</c:v>
                </c:pt>
                <c:pt idx="2551">
                  <c:v>700</c:v>
                </c:pt>
                <c:pt idx="2552">
                  <c:v>1000</c:v>
                </c:pt>
                <c:pt idx="2553">
                  <c:v>400</c:v>
                </c:pt>
                <c:pt idx="2554">
                  <c:v>300</c:v>
                </c:pt>
                <c:pt idx="2555">
                  <c:v>300</c:v>
                </c:pt>
                <c:pt idx="2556">
                  <c:v>300</c:v>
                </c:pt>
                <c:pt idx="2557">
                  <c:v>150</c:v>
                </c:pt>
                <c:pt idx="2558">
                  <c:v>400</c:v>
                </c:pt>
                <c:pt idx="2559">
                  <c:v>350</c:v>
                </c:pt>
                <c:pt idx="2560">
                  <c:v>200</c:v>
                </c:pt>
                <c:pt idx="2561">
                  <c:v>300</c:v>
                </c:pt>
                <c:pt idx="2562">
                  <c:v>500</c:v>
                </c:pt>
                <c:pt idx="2563">
                  <c:v>900</c:v>
                </c:pt>
                <c:pt idx="2564">
                  <c:v>200</c:v>
                </c:pt>
                <c:pt idx="2565">
                  <c:v>700</c:v>
                </c:pt>
                <c:pt idx="2566">
                  <c:v>200</c:v>
                </c:pt>
                <c:pt idx="2567">
                  <c:v>100</c:v>
                </c:pt>
                <c:pt idx="2568">
                  <c:v>300</c:v>
                </c:pt>
                <c:pt idx="2569">
                  <c:v>200</c:v>
                </c:pt>
                <c:pt idx="2570">
                  <c:v>250</c:v>
                </c:pt>
                <c:pt idx="2571">
                  <c:v>150</c:v>
                </c:pt>
                <c:pt idx="2572">
                  <c:v>140</c:v>
                </c:pt>
                <c:pt idx="2573">
                  <c:v>200</c:v>
                </c:pt>
                <c:pt idx="2574">
                  <c:v>150</c:v>
                </c:pt>
                <c:pt idx="2575">
                  <c:v>400</c:v>
                </c:pt>
                <c:pt idx="2576">
                  <c:v>400</c:v>
                </c:pt>
                <c:pt idx="2577">
                  <c:v>450</c:v>
                </c:pt>
                <c:pt idx="2578">
                  <c:v>300</c:v>
                </c:pt>
                <c:pt idx="2579">
                  <c:v>200</c:v>
                </c:pt>
                <c:pt idx="2580">
                  <c:v>600</c:v>
                </c:pt>
                <c:pt idx="2581">
                  <c:v>350</c:v>
                </c:pt>
                <c:pt idx="2582">
                  <c:v>400</c:v>
                </c:pt>
                <c:pt idx="2583">
                  <c:v>400</c:v>
                </c:pt>
                <c:pt idx="2584">
                  <c:v>200</c:v>
                </c:pt>
                <c:pt idx="2585">
                  <c:v>400</c:v>
                </c:pt>
                <c:pt idx="2586">
                  <c:v>450</c:v>
                </c:pt>
                <c:pt idx="2587">
                  <c:v>150</c:v>
                </c:pt>
                <c:pt idx="2588">
                  <c:v>600</c:v>
                </c:pt>
                <c:pt idx="2589">
                  <c:v>200</c:v>
                </c:pt>
                <c:pt idx="2590">
                  <c:v>300</c:v>
                </c:pt>
                <c:pt idx="2591">
                  <c:v>500</c:v>
                </c:pt>
                <c:pt idx="2592">
                  <c:v>400</c:v>
                </c:pt>
                <c:pt idx="2593">
                  <c:v>600</c:v>
                </c:pt>
                <c:pt idx="2594">
                  <c:v>700</c:v>
                </c:pt>
                <c:pt idx="2595">
                  <c:v>180</c:v>
                </c:pt>
                <c:pt idx="2596">
                  <c:v>500</c:v>
                </c:pt>
                <c:pt idx="2597">
                  <c:v>300</c:v>
                </c:pt>
                <c:pt idx="2598">
                  <c:v>200</c:v>
                </c:pt>
                <c:pt idx="2599">
                  <c:v>200</c:v>
                </c:pt>
                <c:pt idx="2600">
                  <c:v>350</c:v>
                </c:pt>
                <c:pt idx="2601">
                  <c:v>500</c:v>
                </c:pt>
                <c:pt idx="2602">
                  <c:v>250</c:v>
                </c:pt>
                <c:pt idx="2603">
                  <c:v>100</c:v>
                </c:pt>
                <c:pt idx="2604">
                  <c:v>150</c:v>
                </c:pt>
                <c:pt idx="2605">
                  <c:v>350</c:v>
                </c:pt>
                <c:pt idx="2606">
                  <c:v>500</c:v>
                </c:pt>
                <c:pt idx="2607">
                  <c:v>300</c:v>
                </c:pt>
                <c:pt idx="2608">
                  <c:v>800</c:v>
                </c:pt>
                <c:pt idx="2609">
                  <c:v>400</c:v>
                </c:pt>
                <c:pt idx="2610">
                  <c:v>600</c:v>
                </c:pt>
                <c:pt idx="2611">
                  <c:v>150</c:v>
                </c:pt>
                <c:pt idx="2612">
                  <c:v>250</c:v>
                </c:pt>
                <c:pt idx="2613">
                  <c:v>300</c:v>
                </c:pt>
                <c:pt idx="2614">
                  <c:v>200</c:v>
                </c:pt>
                <c:pt idx="2615">
                  <c:v>450</c:v>
                </c:pt>
                <c:pt idx="2616">
                  <c:v>270</c:v>
                </c:pt>
                <c:pt idx="2617">
                  <c:v>300</c:v>
                </c:pt>
                <c:pt idx="2618">
                  <c:v>300</c:v>
                </c:pt>
                <c:pt idx="2619">
                  <c:v>800</c:v>
                </c:pt>
                <c:pt idx="2620">
                  <c:v>300</c:v>
                </c:pt>
                <c:pt idx="2621">
                  <c:v>100</c:v>
                </c:pt>
                <c:pt idx="2622">
                  <c:v>300</c:v>
                </c:pt>
                <c:pt idx="2623">
                  <c:v>300</c:v>
                </c:pt>
                <c:pt idx="2624">
                  <c:v>150</c:v>
                </c:pt>
                <c:pt idx="2625">
                  <c:v>400</c:v>
                </c:pt>
                <c:pt idx="2626">
                  <c:v>500</c:v>
                </c:pt>
                <c:pt idx="2627">
                  <c:v>400</c:v>
                </c:pt>
                <c:pt idx="2628">
                  <c:v>500</c:v>
                </c:pt>
                <c:pt idx="2629">
                  <c:v>350</c:v>
                </c:pt>
                <c:pt idx="2630">
                  <c:v>350</c:v>
                </c:pt>
                <c:pt idx="2631">
                  <c:v>600</c:v>
                </c:pt>
                <c:pt idx="2632">
                  <c:v>300</c:v>
                </c:pt>
                <c:pt idx="2633">
                  <c:v>300</c:v>
                </c:pt>
                <c:pt idx="2634">
                  <c:v>200</c:v>
                </c:pt>
                <c:pt idx="2635">
                  <c:v>500</c:v>
                </c:pt>
                <c:pt idx="2636">
                  <c:v>500</c:v>
                </c:pt>
                <c:pt idx="2637">
                  <c:v>400</c:v>
                </c:pt>
                <c:pt idx="2638">
                  <c:v>150</c:v>
                </c:pt>
                <c:pt idx="2639">
                  <c:v>200</c:v>
                </c:pt>
                <c:pt idx="2640">
                  <c:v>220</c:v>
                </c:pt>
                <c:pt idx="2641">
                  <c:v>99</c:v>
                </c:pt>
                <c:pt idx="2642">
                  <c:v>600</c:v>
                </c:pt>
                <c:pt idx="2643">
                  <c:v>200</c:v>
                </c:pt>
                <c:pt idx="2644">
                  <c:v>200</c:v>
                </c:pt>
                <c:pt idx="2645">
                  <c:v>300</c:v>
                </c:pt>
                <c:pt idx="2646">
                  <c:v>200</c:v>
                </c:pt>
                <c:pt idx="2647">
                  <c:v>400</c:v>
                </c:pt>
                <c:pt idx="2648">
                  <c:v>450</c:v>
                </c:pt>
                <c:pt idx="2649">
                  <c:v>250</c:v>
                </c:pt>
                <c:pt idx="2650">
                  <c:v>500</c:v>
                </c:pt>
                <c:pt idx="2651">
                  <c:v>300</c:v>
                </c:pt>
                <c:pt idx="2652">
                  <c:v>300</c:v>
                </c:pt>
                <c:pt idx="2653">
                  <c:v>200</c:v>
                </c:pt>
                <c:pt idx="2654">
                  <c:v>400</c:v>
                </c:pt>
                <c:pt idx="2655">
                  <c:v>200</c:v>
                </c:pt>
                <c:pt idx="2656">
                  <c:v>100</c:v>
                </c:pt>
                <c:pt idx="2657">
                  <c:v>350</c:v>
                </c:pt>
                <c:pt idx="2658">
                  <c:v>450</c:v>
                </c:pt>
                <c:pt idx="2659">
                  <c:v>1000</c:v>
                </c:pt>
                <c:pt idx="2660">
                  <c:v>300</c:v>
                </c:pt>
                <c:pt idx="2661">
                  <c:v>300</c:v>
                </c:pt>
                <c:pt idx="2662">
                  <c:v>200</c:v>
                </c:pt>
                <c:pt idx="2663">
                  <c:v>200</c:v>
                </c:pt>
                <c:pt idx="2664">
                  <c:v>400</c:v>
                </c:pt>
                <c:pt idx="2665">
                  <c:v>200</c:v>
                </c:pt>
                <c:pt idx="2666">
                  <c:v>500</c:v>
                </c:pt>
                <c:pt idx="2667">
                  <c:v>500</c:v>
                </c:pt>
                <c:pt idx="2668">
                  <c:v>500</c:v>
                </c:pt>
                <c:pt idx="2669">
                  <c:v>500</c:v>
                </c:pt>
                <c:pt idx="2670">
                  <c:v>250</c:v>
                </c:pt>
                <c:pt idx="2671">
                  <c:v>200</c:v>
                </c:pt>
                <c:pt idx="2672">
                  <c:v>120</c:v>
                </c:pt>
                <c:pt idx="2673">
                  <c:v>250</c:v>
                </c:pt>
                <c:pt idx="2674">
                  <c:v>250</c:v>
                </c:pt>
                <c:pt idx="2675">
                  <c:v>250</c:v>
                </c:pt>
                <c:pt idx="2676">
                  <c:v>180</c:v>
                </c:pt>
                <c:pt idx="2677">
                  <c:v>300</c:v>
                </c:pt>
                <c:pt idx="2678">
                  <c:v>150</c:v>
                </c:pt>
                <c:pt idx="2679">
                  <c:v>1250</c:v>
                </c:pt>
                <c:pt idx="2680">
                  <c:v>400</c:v>
                </c:pt>
                <c:pt idx="2681">
                  <c:v>200</c:v>
                </c:pt>
                <c:pt idx="2682">
                  <c:v>250</c:v>
                </c:pt>
                <c:pt idx="2683">
                  <c:v>300</c:v>
                </c:pt>
                <c:pt idx="2684">
                  <c:v>400</c:v>
                </c:pt>
                <c:pt idx="2685">
                  <c:v>1100</c:v>
                </c:pt>
                <c:pt idx="2686">
                  <c:v>200</c:v>
                </c:pt>
                <c:pt idx="2687">
                  <c:v>250</c:v>
                </c:pt>
                <c:pt idx="2688">
                  <c:v>200</c:v>
                </c:pt>
                <c:pt idx="2689">
                  <c:v>300</c:v>
                </c:pt>
                <c:pt idx="2690">
                  <c:v>300</c:v>
                </c:pt>
                <c:pt idx="2691">
                  <c:v>250</c:v>
                </c:pt>
                <c:pt idx="2692">
                  <c:v>300</c:v>
                </c:pt>
                <c:pt idx="2693">
                  <c:v>1200</c:v>
                </c:pt>
                <c:pt idx="2694">
                  <c:v>250</c:v>
                </c:pt>
                <c:pt idx="2695">
                  <c:v>400</c:v>
                </c:pt>
                <c:pt idx="2696">
                  <c:v>200</c:v>
                </c:pt>
                <c:pt idx="2697">
                  <c:v>100</c:v>
                </c:pt>
                <c:pt idx="2698">
                  <c:v>200</c:v>
                </c:pt>
                <c:pt idx="2699">
                  <c:v>600</c:v>
                </c:pt>
                <c:pt idx="2700">
                  <c:v>200</c:v>
                </c:pt>
                <c:pt idx="2701">
                  <c:v>1000</c:v>
                </c:pt>
                <c:pt idx="2702">
                  <c:v>400</c:v>
                </c:pt>
                <c:pt idx="2703">
                  <c:v>300</c:v>
                </c:pt>
                <c:pt idx="2704">
                  <c:v>400</c:v>
                </c:pt>
                <c:pt idx="2705">
                  <c:v>300</c:v>
                </c:pt>
                <c:pt idx="2706">
                  <c:v>300</c:v>
                </c:pt>
                <c:pt idx="2707">
                  <c:v>200</c:v>
                </c:pt>
                <c:pt idx="2708">
                  <c:v>350</c:v>
                </c:pt>
                <c:pt idx="2709">
                  <c:v>300</c:v>
                </c:pt>
                <c:pt idx="2710">
                  <c:v>150</c:v>
                </c:pt>
                <c:pt idx="2711">
                  <c:v>400</c:v>
                </c:pt>
                <c:pt idx="2712">
                  <c:v>650</c:v>
                </c:pt>
                <c:pt idx="2713">
                  <c:v>300</c:v>
                </c:pt>
                <c:pt idx="2714">
                  <c:v>150</c:v>
                </c:pt>
                <c:pt idx="2715">
                  <c:v>300</c:v>
                </c:pt>
                <c:pt idx="2716">
                  <c:v>150</c:v>
                </c:pt>
                <c:pt idx="2717">
                  <c:v>300</c:v>
                </c:pt>
                <c:pt idx="2718">
                  <c:v>400</c:v>
                </c:pt>
                <c:pt idx="2719">
                  <c:v>200</c:v>
                </c:pt>
                <c:pt idx="2720">
                  <c:v>200</c:v>
                </c:pt>
                <c:pt idx="2721">
                  <c:v>600</c:v>
                </c:pt>
                <c:pt idx="2722">
                  <c:v>250</c:v>
                </c:pt>
                <c:pt idx="2723">
                  <c:v>500</c:v>
                </c:pt>
                <c:pt idx="2724">
                  <c:v>200</c:v>
                </c:pt>
                <c:pt idx="2725">
                  <c:v>350</c:v>
                </c:pt>
                <c:pt idx="2726">
                  <c:v>250</c:v>
                </c:pt>
                <c:pt idx="2727">
                  <c:v>250</c:v>
                </c:pt>
                <c:pt idx="2728">
                  <c:v>200</c:v>
                </c:pt>
                <c:pt idx="2729">
                  <c:v>150</c:v>
                </c:pt>
                <c:pt idx="2730">
                  <c:v>300</c:v>
                </c:pt>
                <c:pt idx="2731">
                  <c:v>150</c:v>
                </c:pt>
                <c:pt idx="2732">
                  <c:v>300</c:v>
                </c:pt>
                <c:pt idx="2733">
                  <c:v>150</c:v>
                </c:pt>
                <c:pt idx="2734">
                  <c:v>100</c:v>
                </c:pt>
                <c:pt idx="2735">
                  <c:v>250</c:v>
                </c:pt>
                <c:pt idx="2736">
                  <c:v>150</c:v>
                </c:pt>
                <c:pt idx="2737">
                  <c:v>1000</c:v>
                </c:pt>
                <c:pt idx="2738">
                  <c:v>200</c:v>
                </c:pt>
                <c:pt idx="2739">
                  <c:v>250</c:v>
                </c:pt>
                <c:pt idx="2740">
                  <c:v>300</c:v>
                </c:pt>
                <c:pt idx="2741">
                  <c:v>300</c:v>
                </c:pt>
                <c:pt idx="2742">
                  <c:v>200</c:v>
                </c:pt>
                <c:pt idx="2743">
                  <c:v>300</c:v>
                </c:pt>
                <c:pt idx="2744">
                  <c:v>250</c:v>
                </c:pt>
                <c:pt idx="2745">
                  <c:v>200</c:v>
                </c:pt>
                <c:pt idx="2746">
                  <c:v>350</c:v>
                </c:pt>
                <c:pt idx="2747">
                  <c:v>500</c:v>
                </c:pt>
                <c:pt idx="2748">
                  <c:v>300</c:v>
                </c:pt>
                <c:pt idx="2749">
                  <c:v>200</c:v>
                </c:pt>
                <c:pt idx="2750">
                  <c:v>200</c:v>
                </c:pt>
                <c:pt idx="2751">
                  <c:v>150</c:v>
                </c:pt>
                <c:pt idx="2752">
                  <c:v>300</c:v>
                </c:pt>
                <c:pt idx="2753">
                  <c:v>1200</c:v>
                </c:pt>
                <c:pt idx="2754">
                  <c:v>250</c:v>
                </c:pt>
                <c:pt idx="2755">
                  <c:v>300</c:v>
                </c:pt>
                <c:pt idx="2756">
                  <c:v>500</c:v>
                </c:pt>
                <c:pt idx="2757">
                  <c:v>200</c:v>
                </c:pt>
                <c:pt idx="2758">
                  <c:v>550</c:v>
                </c:pt>
                <c:pt idx="2759">
                  <c:v>150</c:v>
                </c:pt>
                <c:pt idx="2760">
                  <c:v>300</c:v>
                </c:pt>
                <c:pt idx="2761">
                  <c:v>450</c:v>
                </c:pt>
                <c:pt idx="2762">
                  <c:v>600</c:v>
                </c:pt>
                <c:pt idx="2763">
                  <c:v>200</c:v>
                </c:pt>
                <c:pt idx="2764">
                  <c:v>300</c:v>
                </c:pt>
                <c:pt idx="2765">
                  <c:v>400</c:v>
                </c:pt>
                <c:pt idx="2766">
                  <c:v>100</c:v>
                </c:pt>
                <c:pt idx="2767">
                  <c:v>250</c:v>
                </c:pt>
                <c:pt idx="2768">
                  <c:v>180</c:v>
                </c:pt>
                <c:pt idx="2769">
                  <c:v>100</c:v>
                </c:pt>
                <c:pt idx="2770">
                  <c:v>200</c:v>
                </c:pt>
                <c:pt idx="2771">
                  <c:v>1000</c:v>
                </c:pt>
                <c:pt idx="2772">
                  <c:v>100</c:v>
                </c:pt>
                <c:pt idx="2773">
                  <c:v>800</c:v>
                </c:pt>
                <c:pt idx="2774">
                  <c:v>100</c:v>
                </c:pt>
                <c:pt idx="2775">
                  <c:v>200</c:v>
                </c:pt>
                <c:pt idx="2776">
                  <c:v>100</c:v>
                </c:pt>
                <c:pt idx="2777">
                  <c:v>400</c:v>
                </c:pt>
                <c:pt idx="2778">
                  <c:v>900</c:v>
                </c:pt>
                <c:pt idx="2779">
                  <c:v>150</c:v>
                </c:pt>
                <c:pt idx="2780">
                  <c:v>400</c:v>
                </c:pt>
                <c:pt idx="2781">
                  <c:v>300</c:v>
                </c:pt>
                <c:pt idx="2782">
                  <c:v>500</c:v>
                </c:pt>
                <c:pt idx="2783">
                  <c:v>300</c:v>
                </c:pt>
                <c:pt idx="2784">
                  <c:v>150</c:v>
                </c:pt>
                <c:pt idx="2785">
                  <c:v>220</c:v>
                </c:pt>
                <c:pt idx="2786">
                  <c:v>200</c:v>
                </c:pt>
                <c:pt idx="2787">
                  <c:v>350</c:v>
                </c:pt>
                <c:pt idx="2788">
                  <c:v>800</c:v>
                </c:pt>
                <c:pt idx="2789">
                  <c:v>400</c:v>
                </c:pt>
                <c:pt idx="2790">
                  <c:v>200</c:v>
                </c:pt>
                <c:pt idx="2791">
                  <c:v>300</c:v>
                </c:pt>
                <c:pt idx="2792">
                  <c:v>250</c:v>
                </c:pt>
                <c:pt idx="2793">
                  <c:v>400</c:v>
                </c:pt>
                <c:pt idx="2794">
                  <c:v>250</c:v>
                </c:pt>
                <c:pt idx="2795">
                  <c:v>400</c:v>
                </c:pt>
                <c:pt idx="2796">
                  <c:v>300</c:v>
                </c:pt>
                <c:pt idx="2797">
                  <c:v>200</c:v>
                </c:pt>
                <c:pt idx="2798">
                  <c:v>400</c:v>
                </c:pt>
                <c:pt idx="2799">
                  <c:v>200</c:v>
                </c:pt>
                <c:pt idx="2800">
                  <c:v>350</c:v>
                </c:pt>
                <c:pt idx="2801">
                  <c:v>200</c:v>
                </c:pt>
                <c:pt idx="2802">
                  <c:v>350</c:v>
                </c:pt>
                <c:pt idx="2803">
                  <c:v>200</c:v>
                </c:pt>
                <c:pt idx="2804">
                  <c:v>200</c:v>
                </c:pt>
                <c:pt idx="2805">
                  <c:v>200</c:v>
                </c:pt>
                <c:pt idx="2806">
                  <c:v>200</c:v>
                </c:pt>
                <c:pt idx="2807">
                  <c:v>600</c:v>
                </c:pt>
                <c:pt idx="2808">
                  <c:v>300</c:v>
                </c:pt>
                <c:pt idx="2809">
                  <c:v>450</c:v>
                </c:pt>
                <c:pt idx="2810">
                  <c:v>250</c:v>
                </c:pt>
                <c:pt idx="2811">
                  <c:v>300</c:v>
                </c:pt>
                <c:pt idx="2812">
                  <c:v>250</c:v>
                </c:pt>
                <c:pt idx="2813">
                  <c:v>200</c:v>
                </c:pt>
                <c:pt idx="2814">
                  <c:v>300</c:v>
                </c:pt>
                <c:pt idx="2815">
                  <c:v>99</c:v>
                </c:pt>
                <c:pt idx="2816">
                  <c:v>200</c:v>
                </c:pt>
                <c:pt idx="2817">
                  <c:v>300</c:v>
                </c:pt>
                <c:pt idx="2818">
                  <c:v>300</c:v>
                </c:pt>
                <c:pt idx="2819">
                  <c:v>250</c:v>
                </c:pt>
                <c:pt idx="2820">
                  <c:v>200</c:v>
                </c:pt>
                <c:pt idx="2821">
                  <c:v>500</c:v>
                </c:pt>
                <c:pt idx="2822">
                  <c:v>300</c:v>
                </c:pt>
                <c:pt idx="2823">
                  <c:v>400</c:v>
                </c:pt>
                <c:pt idx="2824">
                  <c:v>400</c:v>
                </c:pt>
                <c:pt idx="2825">
                  <c:v>300</c:v>
                </c:pt>
                <c:pt idx="2826">
                  <c:v>200</c:v>
                </c:pt>
                <c:pt idx="2827">
                  <c:v>250</c:v>
                </c:pt>
                <c:pt idx="2828">
                  <c:v>100</c:v>
                </c:pt>
                <c:pt idx="2829">
                  <c:v>250</c:v>
                </c:pt>
                <c:pt idx="2830">
                  <c:v>120</c:v>
                </c:pt>
                <c:pt idx="2831">
                  <c:v>600</c:v>
                </c:pt>
                <c:pt idx="2832">
                  <c:v>200</c:v>
                </c:pt>
                <c:pt idx="2833">
                  <c:v>450</c:v>
                </c:pt>
                <c:pt idx="2834">
                  <c:v>200</c:v>
                </c:pt>
                <c:pt idx="2835">
                  <c:v>200</c:v>
                </c:pt>
                <c:pt idx="2836">
                  <c:v>200</c:v>
                </c:pt>
                <c:pt idx="2837">
                  <c:v>180</c:v>
                </c:pt>
                <c:pt idx="2838">
                  <c:v>450</c:v>
                </c:pt>
                <c:pt idx="2839">
                  <c:v>300</c:v>
                </c:pt>
                <c:pt idx="2840">
                  <c:v>500</c:v>
                </c:pt>
                <c:pt idx="2841">
                  <c:v>120</c:v>
                </c:pt>
                <c:pt idx="2842">
                  <c:v>300</c:v>
                </c:pt>
                <c:pt idx="2843">
                  <c:v>400</c:v>
                </c:pt>
                <c:pt idx="2844">
                  <c:v>400</c:v>
                </c:pt>
                <c:pt idx="2845">
                  <c:v>100</c:v>
                </c:pt>
                <c:pt idx="2846">
                  <c:v>300</c:v>
                </c:pt>
                <c:pt idx="2847">
                  <c:v>200</c:v>
                </c:pt>
                <c:pt idx="2848">
                  <c:v>150</c:v>
                </c:pt>
                <c:pt idx="2849">
                  <c:v>200</c:v>
                </c:pt>
                <c:pt idx="2850">
                  <c:v>200</c:v>
                </c:pt>
                <c:pt idx="2851">
                  <c:v>400</c:v>
                </c:pt>
                <c:pt idx="2852">
                  <c:v>300</c:v>
                </c:pt>
                <c:pt idx="2853">
                  <c:v>250</c:v>
                </c:pt>
                <c:pt idx="2854">
                  <c:v>400</c:v>
                </c:pt>
                <c:pt idx="2855">
                  <c:v>400</c:v>
                </c:pt>
                <c:pt idx="2856">
                  <c:v>200</c:v>
                </c:pt>
                <c:pt idx="2857">
                  <c:v>200</c:v>
                </c:pt>
                <c:pt idx="2858">
                  <c:v>450</c:v>
                </c:pt>
                <c:pt idx="2859">
                  <c:v>100</c:v>
                </c:pt>
                <c:pt idx="2860">
                  <c:v>550</c:v>
                </c:pt>
                <c:pt idx="2861">
                  <c:v>250</c:v>
                </c:pt>
                <c:pt idx="2862">
                  <c:v>300</c:v>
                </c:pt>
                <c:pt idx="2863">
                  <c:v>350</c:v>
                </c:pt>
                <c:pt idx="2864">
                  <c:v>200</c:v>
                </c:pt>
                <c:pt idx="2865">
                  <c:v>150</c:v>
                </c:pt>
                <c:pt idx="2866">
                  <c:v>400</c:v>
                </c:pt>
                <c:pt idx="2867">
                  <c:v>300</c:v>
                </c:pt>
                <c:pt idx="2868">
                  <c:v>550</c:v>
                </c:pt>
                <c:pt idx="2869">
                  <c:v>200</c:v>
                </c:pt>
                <c:pt idx="2870">
                  <c:v>500</c:v>
                </c:pt>
                <c:pt idx="2871">
                  <c:v>450</c:v>
                </c:pt>
                <c:pt idx="2872">
                  <c:v>200</c:v>
                </c:pt>
                <c:pt idx="2873">
                  <c:v>300</c:v>
                </c:pt>
                <c:pt idx="2874">
                  <c:v>300</c:v>
                </c:pt>
                <c:pt idx="2875">
                  <c:v>200</c:v>
                </c:pt>
                <c:pt idx="2876">
                  <c:v>250</c:v>
                </c:pt>
                <c:pt idx="2877">
                  <c:v>150</c:v>
                </c:pt>
                <c:pt idx="2878">
                  <c:v>300</c:v>
                </c:pt>
                <c:pt idx="2879">
                  <c:v>200</c:v>
                </c:pt>
                <c:pt idx="2880">
                  <c:v>300</c:v>
                </c:pt>
                <c:pt idx="2881">
                  <c:v>85</c:v>
                </c:pt>
                <c:pt idx="2882">
                  <c:v>250</c:v>
                </c:pt>
                <c:pt idx="2883">
                  <c:v>150</c:v>
                </c:pt>
                <c:pt idx="2884">
                  <c:v>150</c:v>
                </c:pt>
                <c:pt idx="2885">
                  <c:v>300</c:v>
                </c:pt>
                <c:pt idx="2886">
                  <c:v>15</c:v>
                </c:pt>
                <c:pt idx="2887">
                  <c:v>300</c:v>
                </c:pt>
                <c:pt idx="2888">
                  <c:v>250</c:v>
                </c:pt>
                <c:pt idx="2889">
                  <c:v>200</c:v>
                </c:pt>
                <c:pt idx="2890">
                  <c:v>350</c:v>
                </c:pt>
                <c:pt idx="2891">
                  <c:v>200</c:v>
                </c:pt>
                <c:pt idx="2892">
                  <c:v>400</c:v>
                </c:pt>
                <c:pt idx="2893">
                  <c:v>300</c:v>
                </c:pt>
                <c:pt idx="2894">
                  <c:v>300</c:v>
                </c:pt>
                <c:pt idx="2895">
                  <c:v>150</c:v>
                </c:pt>
                <c:pt idx="2896">
                  <c:v>200</c:v>
                </c:pt>
                <c:pt idx="2897">
                  <c:v>300</c:v>
                </c:pt>
                <c:pt idx="2898">
                  <c:v>150</c:v>
                </c:pt>
                <c:pt idx="2899">
                  <c:v>200</c:v>
                </c:pt>
                <c:pt idx="2900">
                  <c:v>150</c:v>
                </c:pt>
                <c:pt idx="2901">
                  <c:v>450</c:v>
                </c:pt>
                <c:pt idx="2902">
                  <c:v>250</c:v>
                </c:pt>
                <c:pt idx="2903">
                  <c:v>300</c:v>
                </c:pt>
                <c:pt idx="2904">
                  <c:v>300</c:v>
                </c:pt>
                <c:pt idx="2905">
                  <c:v>200</c:v>
                </c:pt>
                <c:pt idx="2906">
                  <c:v>1000</c:v>
                </c:pt>
                <c:pt idx="2907">
                  <c:v>200</c:v>
                </c:pt>
                <c:pt idx="2908">
                  <c:v>150</c:v>
                </c:pt>
                <c:pt idx="2909">
                  <c:v>400</c:v>
                </c:pt>
                <c:pt idx="2910">
                  <c:v>1200</c:v>
                </c:pt>
                <c:pt idx="2911">
                  <c:v>200</c:v>
                </c:pt>
                <c:pt idx="2912">
                  <c:v>200</c:v>
                </c:pt>
                <c:pt idx="2913">
                  <c:v>250</c:v>
                </c:pt>
                <c:pt idx="2914">
                  <c:v>100</c:v>
                </c:pt>
                <c:pt idx="2915">
                  <c:v>900</c:v>
                </c:pt>
                <c:pt idx="2916">
                  <c:v>400</c:v>
                </c:pt>
                <c:pt idx="2917">
                  <c:v>1000</c:v>
                </c:pt>
                <c:pt idx="2918">
                  <c:v>300</c:v>
                </c:pt>
                <c:pt idx="2919">
                  <c:v>250</c:v>
                </c:pt>
                <c:pt idx="2920">
                  <c:v>200</c:v>
                </c:pt>
                <c:pt idx="2921">
                  <c:v>300</c:v>
                </c:pt>
                <c:pt idx="2922">
                  <c:v>600</c:v>
                </c:pt>
                <c:pt idx="2923">
                  <c:v>300</c:v>
                </c:pt>
                <c:pt idx="2924">
                  <c:v>200</c:v>
                </c:pt>
                <c:pt idx="2925">
                  <c:v>300</c:v>
                </c:pt>
                <c:pt idx="2926">
                  <c:v>100</c:v>
                </c:pt>
                <c:pt idx="2927">
                  <c:v>250</c:v>
                </c:pt>
                <c:pt idx="2928">
                  <c:v>150</c:v>
                </c:pt>
                <c:pt idx="2929">
                  <c:v>300</c:v>
                </c:pt>
                <c:pt idx="2930">
                  <c:v>1100</c:v>
                </c:pt>
                <c:pt idx="2931">
                  <c:v>250</c:v>
                </c:pt>
                <c:pt idx="2932">
                  <c:v>250</c:v>
                </c:pt>
                <c:pt idx="2933">
                  <c:v>200</c:v>
                </c:pt>
                <c:pt idx="2934">
                  <c:v>200</c:v>
                </c:pt>
                <c:pt idx="2935">
                  <c:v>150</c:v>
                </c:pt>
                <c:pt idx="2936">
                  <c:v>200</c:v>
                </c:pt>
                <c:pt idx="2937">
                  <c:v>150</c:v>
                </c:pt>
                <c:pt idx="2938">
                  <c:v>250</c:v>
                </c:pt>
                <c:pt idx="2939">
                  <c:v>200</c:v>
                </c:pt>
                <c:pt idx="2940">
                  <c:v>300</c:v>
                </c:pt>
                <c:pt idx="2941">
                  <c:v>200</c:v>
                </c:pt>
                <c:pt idx="2942">
                  <c:v>200</c:v>
                </c:pt>
                <c:pt idx="2943">
                  <c:v>200</c:v>
                </c:pt>
                <c:pt idx="2944">
                  <c:v>150</c:v>
                </c:pt>
                <c:pt idx="2945">
                  <c:v>200</c:v>
                </c:pt>
                <c:pt idx="2946">
                  <c:v>200</c:v>
                </c:pt>
                <c:pt idx="2947">
                  <c:v>200</c:v>
                </c:pt>
                <c:pt idx="2948">
                  <c:v>250</c:v>
                </c:pt>
                <c:pt idx="2949">
                  <c:v>550</c:v>
                </c:pt>
                <c:pt idx="2950">
                  <c:v>200</c:v>
                </c:pt>
                <c:pt idx="2951">
                  <c:v>300</c:v>
                </c:pt>
                <c:pt idx="2952">
                  <c:v>350</c:v>
                </c:pt>
                <c:pt idx="2953">
                  <c:v>300</c:v>
                </c:pt>
                <c:pt idx="2954">
                  <c:v>200</c:v>
                </c:pt>
                <c:pt idx="2955">
                  <c:v>300</c:v>
                </c:pt>
                <c:pt idx="2956">
                  <c:v>350</c:v>
                </c:pt>
                <c:pt idx="2957">
                  <c:v>300</c:v>
                </c:pt>
                <c:pt idx="2958">
                  <c:v>300</c:v>
                </c:pt>
                <c:pt idx="2959">
                  <c:v>50</c:v>
                </c:pt>
                <c:pt idx="2960">
                  <c:v>200</c:v>
                </c:pt>
                <c:pt idx="2961">
                  <c:v>350</c:v>
                </c:pt>
                <c:pt idx="2962">
                  <c:v>250</c:v>
                </c:pt>
                <c:pt idx="2963">
                  <c:v>250</c:v>
                </c:pt>
                <c:pt idx="2964">
                  <c:v>450</c:v>
                </c:pt>
                <c:pt idx="2965">
                  <c:v>200</c:v>
                </c:pt>
                <c:pt idx="2966">
                  <c:v>300</c:v>
                </c:pt>
                <c:pt idx="2967">
                  <c:v>300</c:v>
                </c:pt>
                <c:pt idx="2968">
                  <c:v>300</c:v>
                </c:pt>
                <c:pt idx="2969">
                  <c:v>300</c:v>
                </c:pt>
                <c:pt idx="2970">
                  <c:v>300</c:v>
                </c:pt>
                <c:pt idx="2971">
                  <c:v>500</c:v>
                </c:pt>
                <c:pt idx="2972">
                  <c:v>300</c:v>
                </c:pt>
                <c:pt idx="2973">
                  <c:v>200</c:v>
                </c:pt>
                <c:pt idx="2974">
                  <c:v>400</c:v>
                </c:pt>
                <c:pt idx="2975">
                  <c:v>500</c:v>
                </c:pt>
                <c:pt idx="2976">
                  <c:v>600</c:v>
                </c:pt>
                <c:pt idx="2977">
                  <c:v>200</c:v>
                </c:pt>
                <c:pt idx="2978">
                  <c:v>300</c:v>
                </c:pt>
                <c:pt idx="2979">
                  <c:v>500</c:v>
                </c:pt>
                <c:pt idx="2980">
                  <c:v>200</c:v>
                </c:pt>
                <c:pt idx="2981">
                  <c:v>200</c:v>
                </c:pt>
                <c:pt idx="2982">
                  <c:v>100</c:v>
                </c:pt>
                <c:pt idx="2983">
                  <c:v>400</c:v>
                </c:pt>
                <c:pt idx="2984">
                  <c:v>250</c:v>
                </c:pt>
                <c:pt idx="2985">
                  <c:v>100</c:v>
                </c:pt>
                <c:pt idx="2986">
                  <c:v>300</c:v>
                </c:pt>
                <c:pt idx="2987">
                  <c:v>400</c:v>
                </c:pt>
                <c:pt idx="2988">
                  <c:v>200</c:v>
                </c:pt>
                <c:pt idx="2989">
                  <c:v>200</c:v>
                </c:pt>
                <c:pt idx="2990">
                  <c:v>400</c:v>
                </c:pt>
                <c:pt idx="2991">
                  <c:v>500</c:v>
                </c:pt>
                <c:pt idx="2992">
                  <c:v>250</c:v>
                </c:pt>
                <c:pt idx="2993">
                  <c:v>200</c:v>
                </c:pt>
                <c:pt idx="2994">
                  <c:v>400</c:v>
                </c:pt>
                <c:pt idx="2995">
                  <c:v>200</c:v>
                </c:pt>
                <c:pt idx="2996">
                  <c:v>200</c:v>
                </c:pt>
                <c:pt idx="2997">
                  <c:v>200</c:v>
                </c:pt>
                <c:pt idx="2998">
                  <c:v>200</c:v>
                </c:pt>
                <c:pt idx="2999">
                  <c:v>100</c:v>
                </c:pt>
                <c:pt idx="3000">
                  <c:v>250</c:v>
                </c:pt>
                <c:pt idx="3001">
                  <c:v>150</c:v>
                </c:pt>
                <c:pt idx="3002">
                  <c:v>150</c:v>
                </c:pt>
                <c:pt idx="3003">
                  <c:v>350</c:v>
                </c:pt>
                <c:pt idx="3004">
                  <c:v>500</c:v>
                </c:pt>
                <c:pt idx="3005">
                  <c:v>300</c:v>
                </c:pt>
                <c:pt idx="3006">
                  <c:v>1200</c:v>
                </c:pt>
                <c:pt idx="3007">
                  <c:v>800</c:v>
                </c:pt>
                <c:pt idx="3008">
                  <c:v>250</c:v>
                </c:pt>
                <c:pt idx="3009">
                  <c:v>200</c:v>
                </c:pt>
                <c:pt idx="3010">
                  <c:v>250</c:v>
                </c:pt>
                <c:pt idx="3011">
                  <c:v>450</c:v>
                </c:pt>
                <c:pt idx="3012">
                  <c:v>300</c:v>
                </c:pt>
                <c:pt idx="3013">
                  <c:v>200</c:v>
                </c:pt>
                <c:pt idx="3014">
                  <c:v>400</c:v>
                </c:pt>
                <c:pt idx="3015">
                  <c:v>300</c:v>
                </c:pt>
                <c:pt idx="3016">
                  <c:v>250</c:v>
                </c:pt>
                <c:pt idx="3017">
                  <c:v>400</c:v>
                </c:pt>
                <c:pt idx="3018">
                  <c:v>600</c:v>
                </c:pt>
                <c:pt idx="3019">
                  <c:v>200</c:v>
                </c:pt>
                <c:pt idx="3020">
                  <c:v>1200</c:v>
                </c:pt>
                <c:pt idx="3021">
                  <c:v>450</c:v>
                </c:pt>
                <c:pt idx="3022">
                  <c:v>300</c:v>
                </c:pt>
                <c:pt idx="3023">
                  <c:v>200</c:v>
                </c:pt>
                <c:pt idx="3024">
                  <c:v>400</c:v>
                </c:pt>
                <c:pt idx="3025">
                  <c:v>400</c:v>
                </c:pt>
                <c:pt idx="3026">
                  <c:v>200</c:v>
                </c:pt>
                <c:pt idx="3027">
                  <c:v>200</c:v>
                </c:pt>
                <c:pt idx="3028">
                  <c:v>150</c:v>
                </c:pt>
                <c:pt idx="3029">
                  <c:v>200</c:v>
                </c:pt>
                <c:pt idx="3030">
                  <c:v>300</c:v>
                </c:pt>
                <c:pt idx="3031">
                  <c:v>450</c:v>
                </c:pt>
                <c:pt idx="3032">
                  <c:v>150</c:v>
                </c:pt>
                <c:pt idx="3033">
                  <c:v>300</c:v>
                </c:pt>
                <c:pt idx="3034">
                  <c:v>100</c:v>
                </c:pt>
                <c:pt idx="3035">
                  <c:v>350</c:v>
                </c:pt>
                <c:pt idx="3036">
                  <c:v>350</c:v>
                </c:pt>
                <c:pt idx="3037">
                  <c:v>350</c:v>
                </c:pt>
                <c:pt idx="3038">
                  <c:v>300</c:v>
                </c:pt>
                <c:pt idx="3039">
                  <c:v>150</c:v>
                </c:pt>
                <c:pt idx="3040">
                  <c:v>300</c:v>
                </c:pt>
                <c:pt idx="3041">
                  <c:v>500</c:v>
                </c:pt>
                <c:pt idx="3042">
                  <c:v>1200</c:v>
                </c:pt>
                <c:pt idx="3043">
                  <c:v>200</c:v>
                </c:pt>
                <c:pt idx="3044">
                  <c:v>250</c:v>
                </c:pt>
                <c:pt idx="3045">
                  <c:v>1500</c:v>
                </c:pt>
                <c:pt idx="3046">
                  <c:v>400</c:v>
                </c:pt>
                <c:pt idx="3047">
                  <c:v>500</c:v>
                </c:pt>
                <c:pt idx="3048">
                  <c:v>550</c:v>
                </c:pt>
                <c:pt idx="3049">
                  <c:v>200</c:v>
                </c:pt>
                <c:pt idx="3050">
                  <c:v>250</c:v>
                </c:pt>
                <c:pt idx="3051">
                  <c:v>250</c:v>
                </c:pt>
                <c:pt idx="3052">
                  <c:v>300</c:v>
                </c:pt>
                <c:pt idx="3053">
                  <c:v>200</c:v>
                </c:pt>
                <c:pt idx="3054">
                  <c:v>200</c:v>
                </c:pt>
                <c:pt idx="3055">
                  <c:v>200</c:v>
                </c:pt>
                <c:pt idx="3056">
                  <c:v>300</c:v>
                </c:pt>
                <c:pt idx="3057">
                  <c:v>200</c:v>
                </c:pt>
                <c:pt idx="3058">
                  <c:v>150</c:v>
                </c:pt>
                <c:pt idx="3059">
                  <c:v>400</c:v>
                </c:pt>
                <c:pt idx="3060">
                  <c:v>400</c:v>
                </c:pt>
                <c:pt idx="3061">
                  <c:v>250</c:v>
                </c:pt>
                <c:pt idx="3062">
                  <c:v>600</c:v>
                </c:pt>
                <c:pt idx="3063">
                  <c:v>499</c:v>
                </c:pt>
                <c:pt idx="3064">
                  <c:v>300</c:v>
                </c:pt>
                <c:pt idx="3065">
                  <c:v>250</c:v>
                </c:pt>
                <c:pt idx="3066">
                  <c:v>300</c:v>
                </c:pt>
                <c:pt idx="3067">
                  <c:v>100</c:v>
                </c:pt>
                <c:pt idx="3068">
                  <c:v>400</c:v>
                </c:pt>
                <c:pt idx="3069">
                  <c:v>150</c:v>
                </c:pt>
                <c:pt idx="3070">
                  <c:v>100</c:v>
                </c:pt>
                <c:pt idx="3071">
                  <c:v>150</c:v>
                </c:pt>
                <c:pt idx="3072">
                  <c:v>200</c:v>
                </c:pt>
                <c:pt idx="3073">
                  <c:v>200</c:v>
                </c:pt>
                <c:pt idx="3074">
                  <c:v>300</c:v>
                </c:pt>
                <c:pt idx="3075">
                  <c:v>300</c:v>
                </c:pt>
                <c:pt idx="3076">
                  <c:v>250</c:v>
                </c:pt>
                <c:pt idx="3077">
                  <c:v>1000</c:v>
                </c:pt>
                <c:pt idx="3078">
                  <c:v>300</c:v>
                </c:pt>
                <c:pt idx="3079">
                  <c:v>300</c:v>
                </c:pt>
                <c:pt idx="3080">
                  <c:v>200</c:v>
                </c:pt>
                <c:pt idx="3081">
                  <c:v>300</c:v>
                </c:pt>
                <c:pt idx="3082">
                  <c:v>250</c:v>
                </c:pt>
                <c:pt idx="3083">
                  <c:v>200</c:v>
                </c:pt>
                <c:pt idx="3084">
                  <c:v>150</c:v>
                </c:pt>
                <c:pt idx="3085">
                  <c:v>200</c:v>
                </c:pt>
                <c:pt idx="3086">
                  <c:v>200</c:v>
                </c:pt>
                <c:pt idx="3087">
                  <c:v>300</c:v>
                </c:pt>
                <c:pt idx="3088">
                  <c:v>550</c:v>
                </c:pt>
                <c:pt idx="3089">
                  <c:v>200</c:v>
                </c:pt>
                <c:pt idx="3090">
                  <c:v>150</c:v>
                </c:pt>
                <c:pt idx="3091">
                  <c:v>300</c:v>
                </c:pt>
                <c:pt idx="3092">
                  <c:v>200</c:v>
                </c:pt>
                <c:pt idx="3093">
                  <c:v>1200</c:v>
                </c:pt>
                <c:pt idx="3094">
                  <c:v>400</c:v>
                </c:pt>
                <c:pt idx="3095">
                  <c:v>400</c:v>
                </c:pt>
                <c:pt idx="3096">
                  <c:v>350</c:v>
                </c:pt>
                <c:pt idx="3097">
                  <c:v>110</c:v>
                </c:pt>
                <c:pt idx="3098">
                  <c:v>200</c:v>
                </c:pt>
                <c:pt idx="3099">
                  <c:v>300</c:v>
                </c:pt>
                <c:pt idx="3100">
                  <c:v>200</c:v>
                </c:pt>
                <c:pt idx="3101">
                  <c:v>250</c:v>
                </c:pt>
                <c:pt idx="3102">
                  <c:v>200</c:v>
                </c:pt>
                <c:pt idx="3103">
                  <c:v>350</c:v>
                </c:pt>
                <c:pt idx="3104">
                  <c:v>300</c:v>
                </c:pt>
                <c:pt idx="3105">
                  <c:v>200</c:v>
                </c:pt>
                <c:pt idx="3106">
                  <c:v>250</c:v>
                </c:pt>
                <c:pt idx="3107">
                  <c:v>200</c:v>
                </c:pt>
                <c:pt idx="3108">
                  <c:v>300</c:v>
                </c:pt>
                <c:pt idx="3109">
                  <c:v>900</c:v>
                </c:pt>
                <c:pt idx="3110">
                  <c:v>250</c:v>
                </c:pt>
                <c:pt idx="3111">
                  <c:v>300</c:v>
                </c:pt>
                <c:pt idx="3112">
                  <c:v>150</c:v>
                </c:pt>
                <c:pt idx="3113">
                  <c:v>20</c:v>
                </c:pt>
                <c:pt idx="3114">
                  <c:v>300</c:v>
                </c:pt>
                <c:pt idx="3115">
                  <c:v>65</c:v>
                </c:pt>
                <c:pt idx="3116">
                  <c:v>1000</c:v>
                </c:pt>
                <c:pt idx="3117">
                  <c:v>300</c:v>
                </c:pt>
                <c:pt idx="3118">
                  <c:v>350</c:v>
                </c:pt>
                <c:pt idx="3119">
                  <c:v>200</c:v>
                </c:pt>
                <c:pt idx="3120">
                  <c:v>300</c:v>
                </c:pt>
                <c:pt idx="3121">
                  <c:v>600</c:v>
                </c:pt>
                <c:pt idx="3122">
                  <c:v>200</c:v>
                </c:pt>
                <c:pt idx="3123">
                  <c:v>350</c:v>
                </c:pt>
                <c:pt idx="3124">
                  <c:v>300</c:v>
                </c:pt>
                <c:pt idx="3125">
                  <c:v>300</c:v>
                </c:pt>
                <c:pt idx="3126">
                  <c:v>500</c:v>
                </c:pt>
                <c:pt idx="3127">
                  <c:v>260</c:v>
                </c:pt>
                <c:pt idx="3128">
                  <c:v>300</c:v>
                </c:pt>
                <c:pt idx="3129">
                  <c:v>400</c:v>
                </c:pt>
                <c:pt idx="3130">
                  <c:v>550</c:v>
                </c:pt>
                <c:pt idx="3131">
                  <c:v>150</c:v>
                </c:pt>
                <c:pt idx="3132">
                  <c:v>150</c:v>
                </c:pt>
                <c:pt idx="3133">
                  <c:v>150</c:v>
                </c:pt>
                <c:pt idx="3134">
                  <c:v>99</c:v>
                </c:pt>
                <c:pt idx="3135">
                  <c:v>300</c:v>
                </c:pt>
                <c:pt idx="3136">
                  <c:v>200</c:v>
                </c:pt>
                <c:pt idx="3137">
                  <c:v>200</c:v>
                </c:pt>
                <c:pt idx="3138">
                  <c:v>200</c:v>
                </c:pt>
                <c:pt idx="3139">
                  <c:v>300</c:v>
                </c:pt>
                <c:pt idx="3140">
                  <c:v>500</c:v>
                </c:pt>
                <c:pt idx="3141">
                  <c:v>200</c:v>
                </c:pt>
                <c:pt idx="3142">
                  <c:v>250</c:v>
                </c:pt>
                <c:pt idx="3143">
                  <c:v>200</c:v>
                </c:pt>
                <c:pt idx="3144">
                  <c:v>150</c:v>
                </c:pt>
                <c:pt idx="3145">
                  <c:v>99</c:v>
                </c:pt>
                <c:pt idx="3146">
                  <c:v>300</c:v>
                </c:pt>
                <c:pt idx="3147">
                  <c:v>400</c:v>
                </c:pt>
                <c:pt idx="3148">
                  <c:v>250</c:v>
                </c:pt>
                <c:pt idx="3149">
                  <c:v>200</c:v>
                </c:pt>
                <c:pt idx="3150">
                  <c:v>250</c:v>
                </c:pt>
                <c:pt idx="3151">
                  <c:v>350</c:v>
                </c:pt>
                <c:pt idx="3152">
                  <c:v>250</c:v>
                </c:pt>
                <c:pt idx="3153">
                  <c:v>300</c:v>
                </c:pt>
                <c:pt idx="3154">
                  <c:v>400</c:v>
                </c:pt>
                <c:pt idx="3155">
                  <c:v>400</c:v>
                </c:pt>
                <c:pt idx="3156">
                  <c:v>200</c:v>
                </c:pt>
                <c:pt idx="3157">
                  <c:v>200</c:v>
                </c:pt>
                <c:pt idx="3158">
                  <c:v>300</c:v>
                </c:pt>
                <c:pt idx="3159">
                  <c:v>150</c:v>
                </c:pt>
                <c:pt idx="3160">
                  <c:v>500</c:v>
                </c:pt>
                <c:pt idx="3161">
                  <c:v>200</c:v>
                </c:pt>
                <c:pt idx="3162">
                  <c:v>200</c:v>
                </c:pt>
                <c:pt idx="3163">
                  <c:v>150</c:v>
                </c:pt>
                <c:pt idx="3164">
                  <c:v>150</c:v>
                </c:pt>
                <c:pt idx="3165">
                  <c:v>500</c:v>
                </c:pt>
                <c:pt idx="3166">
                  <c:v>300</c:v>
                </c:pt>
                <c:pt idx="3167">
                  <c:v>400</c:v>
                </c:pt>
                <c:pt idx="3168">
                  <c:v>500</c:v>
                </c:pt>
                <c:pt idx="3169">
                  <c:v>350</c:v>
                </c:pt>
                <c:pt idx="3170">
                  <c:v>600</c:v>
                </c:pt>
                <c:pt idx="3171">
                  <c:v>200</c:v>
                </c:pt>
                <c:pt idx="3172">
                  <c:v>300</c:v>
                </c:pt>
                <c:pt idx="3173">
                  <c:v>200</c:v>
                </c:pt>
                <c:pt idx="3174">
                  <c:v>300</c:v>
                </c:pt>
                <c:pt idx="3175">
                  <c:v>200</c:v>
                </c:pt>
                <c:pt idx="3176">
                  <c:v>300</c:v>
                </c:pt>
                <c:pt idx="3177">
                  <c:v>150</c:v>
                </c:pt>
                <c:pt idx="3178">
                  <c:v>300</c:v>
                </c:pt>
                <c:pt idx="3179">
                  <c:v>300</c:v>
                </c:pt>
                <c:pt idx="3180">
                  <c:v>200</c:v>
                </c:pt>
                <c:pt idx="3181">
                  <c:v>300</c:v>
                </c:pt>
                <c:pt idx="3182">
                  <c:v>500</c:v>
                </c:pt>
                <c:pt idx="3183">
                  <c:v>200</c:v>
                </c:pt>
                <c:pt idx="3184">
                  <c:v>200</c:v>
                </c:pt>
                <c:pt idx="3185">
                  <c:v>300</c:v>
                </c:pt>
                <c:pt idx="3186">
                  <c:v>200</c:v>
                </c:pt>
                <c:pt idx="3187">
                  <c:v>200</c:v>
                </c:pt>
                <c:pt idx="3188">
                  <c:v>300</c:v>
                </c:pt>
                <c:pt idx="3189">
                  <c:v>150</c:v>
                </c:pt>
                <c:pt idx="3190">
                  <c:v>250</c:v>
                </c:pt>
                <c:pt idx="3191">
                  <c:v>200</c:v>
                </c:pt>
                <c:pt idx="3192">
                  <c:v>1000</c:v>
                </c:pt>
                <c:pt idx="3193">
                  <c:v>300</c:v>
                </c:pt>
                <c:pt idx="3194">
                  <c:v>300</c:v>
                </c:pt>
                <c:pt idx="3195">
                  <c:v>150</c:v>
                </c:pt>
                <c:pt idx="3196">
                  <c:v>300</c:v>
                </c:pt>
                <c:pt idx="3197">
                  <c:v>150</c:v>
                </c:pt>
                <c:pt idx="3198">
                  <c:v>450</c:v>
                </c:pt>
                <c:pt idx="3199">
                  <c:v>200</c:v>
                </c:pt>
                <c:pt idx="3200">
                  <c:v>300</c:v>
                </c:pt>
                <c:pt idx="3201">
                  <c:v>200</c:v>
                </c:pt>
                <c:pt idx="3202">
                  <c:v>200</c:v>
                </c:pt>
                <c:pt idx="3203">
                  <c:v>200</c:v>
                </c:pt>
                <c:pt idx="3204">
                  <c:v>200</c:v>
                </c:pt>
                <c:pt idx="3205">
                  <c:v>200</c:v>
                </c:pt>
                <c:pt idx="3206">
                  <c:v>300</c:v>
                </c:pt>
                <c:pt idx="3207">
                  <c:v>200</c:v>
                </c:pt>
                <c:pt idx="3208">
                  <c:v>300</c:v>
                </c:pt>
                <c:pt idx="3209">
                  <c:v>300</c:v>
                </c:pt>
                <c:pt idx="3210">
                  <c:v>300</c:v>
                </c:pt>
                <c:pt idx="3211">
                  <c:v>400</c:v>
                </c:pt>
                <c:pt idx="3212">
                  <c:v>150</c:v>
                </c:pt>
                <c:pt idx="3213">
                  <c:v>800</c:v>
                </c:pt>
                <c:pt idx="3214">
                  <c:v>400</c:v>
                </c:pt>
                <c:pt idx="3215">
                  <c:v>400</c:v>
                </c:pt>
                <c:pt idx="3216">
                  <c:v>300</c:v>
                </c:pt>
                <c:pt idx="3217">
                  <c:v>250</c:v>
                </c:pt>
                <c:pt idx="3218">
                  <c:v>250</c:v>
                </c:pt>
                <c:pt idx="3219">
                  <c:v>450</c:v>
                </c:pt>
                <c:pt idx="3220">
                  <c:v>300</c:v>
                </c:pt>
                <c:pt idx="3221">
                  <c:v>200</c:v>
                </c:pt>
                <c:pt idx="3222">
                  <c:v>200</c:v>
                </c:pt>
                <c:pt idx="3223">
                  <c:v>400</c:v>
                </c:pt>
                <c:pt idx="3224">
                  <c:v>200</c:v>
                </c:pt>
                <c:pt idx="3225">
                  <c:v>250</c:v>
                </c:pt>
                <c:pt idx="3226">
                  <c:v>250</c:v>
                </c:pt>
                <c:pt idx="3227">
                  <c:v>200</c:v>
                </c:pt>
                <c:pt idx="3228">
                  <c:v>400</c:v>
                </c:pt>
                <c:pt idx="3229">
                  <c:v>100</c:v>
                </c:pt>
                <c:pt idx="3230">
                  <c:v>300</c:v>
                </c:pt>
                <c:pt idx="3231">
                  <c:v>250</c:v>
                </c:pt>
                <c:pt idx="3232">
                  <c:v>400</c:v>
                </c:pt>
                <c:pt idx="3233">
                  <c:v>200</c:v>
                </c:pt>
                <c:pt idx="3234">
                  <c:v>400</c:v>
                </c:pt>
                <c:pt idx="3235">
                  <c:v>350</c:v>
                </c:pt>
                <c:pt idx="3236">
                  <c:v>200</c:v>
                </c:pt>
                <c:pt idx="3237">
                  <c:v>200</c:v>
                </c:pt>
                <c:pt idx="3238">
                  <c:v>250</c:v>
                </c:pt>
                <c:pt idx="3239">
                  <c:v>150</c:v>
                </c:pt>
                <c:pt idx="3240">
                  <c:v>150</c:v>
                </c:pt>
                <c:pt idx="3241">
                  <c:v>250</c:v>
                </c:pt>
                <c:pt idx="3242">
                  <c:v>200</c:v>
                </c:pt>
                <c:pt idx="3243">
                  <c:v>300</c:v>
                </c:pt>
                <c:pt idx="3244">
                  <c:v>300</c:v>
                </c:pt>
                <c:pt idx="3245">
                  <c:v>300</c:v>
                </c:pt>
                <c:pt idx="3246">
                  <c:v>100</c:v>
                </c:pt>
                <c:pt idx="3247">
                  <c:v>300</c:v>
                </c:pt>
                <c:pt idx="3248">
                  <c:v>200</c:v>
                </c:pt>
                <c:pt idx="3249">
                  <c:v>900</c:v>
                </c:pt>
                <c:pt idx="3250">
                  <c:v>400</c:v>
                </c:pt>
                <c:pt idx="3251">
                  <c:v>200</c:v>
                </c:pt>
                <c:pt idx="3252">
                  <c:v>250</c:v>
                </c:pt>
                <c:pt idx="3253">
                  <c:v>250</c:v>
                </c:pt>
                <c:pt idx="3254">
                  <c:v>200</c:v>
                </c:pt>
                <c:pt idx="3255">
                  <c:v>350</c:v>
                </c:pt>
                <c:pt idx="3256">
                  <c:v>200</c:v>
                </c:pt>
                <c:pt idx="3257">
                  <c:v>250</c:v>
                </c:pt>
                <c:pt idx="3258">
                  <c:v>500</c:v>
                </c:pt>
                <c:pt idx="3259">
                  <c:v>200</c:v>
                </c:pt>
                <c:pt idx="3260">
                  <c:v>200</c:v>
                </c:pt>
                <c:pt idx="3261">
                  <c:v>200</c:v>
                </c:pt>
                <c:pt idx="3262">
                  <c:v>150</c:v>
                </c:pt>
                <c:pt idx="3263">
                  <c:v>200</c:v>
                </c:pt>
                <c:pt idx="3264">
                  <c:v>300</c:v>
                </c:pt>
                <c:pt idx="3265">
                  <c:v>400</c:v>
                </c:pt>
                <c:pt idx="3266">
                  <c:v>200</c:v>
                </c:pt>
                <c:pt idx="3267">
                  <c:v>350</c:v>
                </c:pt>
                <c:pt idx="3268">
                  <c:v>300</c:v>
                </c:pt>
                <c:pt idx="3269">
                  <c:v>250</c:v>
                </c:pt>
                <c:pt idx="3270">
                  <c:v>150</c:v>
                </c:pt>
                <c:pt idx="3271">
                  <c:v>100</c:v>
                </c:pt>
                <c:pt idx="3272">
                  <c:v>300</c:v>
                </c:pt>
                <c:pt idx="3273">
                  <c:v>200</c:v>
                </c:pt>
                <c:pt idx="3274">
                  <c:v>250</c:v>
                </c:pt>
                <c:pt idx="3275">
                  <c:v>250</c:v>
                </c:pt>
                <c:pt idx="3276">
                  <c:v>150</c:v>
                </c:pt>
                <c:pt idx="3277">
                  <c:v>200</c:v>
                </c:pt>
                <c:pt idx="3278">
                  <c:v>500</c:v>
                </c:pt>
                <c:pt idx="3279">
                  <c:v>450</c:v>
                </c:pt>
                <c:pt idx="3280">
                  <c:v>300</c:v>
                </c:pt>
                <c:pt idx="3281">
                  <c:v>200</c:v>
                </c:pt>
                <c:pt idx="3282">
                  <c:v>300</c:v>
                </c:pt>
                <c:pt idx="3283">
                  <c:v>250</c:v>
                </c:pt>
                <c:pt idx="3284">
                  <c:v>250</c:v>
                </c:pt>
                <c:pt idx="3285">
                  <c:v>150</c:v>
                </c:pt>
                <c:pt idx="3286">
                  <c:v>150</c:v>
                </c:pt>
                <c:pt idx="3287">
                  <c:v>250</c:v>
                </c:pt>
                <c:pt idx="3288">
                  <c:v>200</c:v>
                </c:pt>
                <c:pt idx="3289">
                  <c:v>250</c:v>
                </c:pt>
                <c:pt idx="3290">
                  <c:v>150</c:v>
                </c:pt>
                <c:pt idx="3291">
                  <c:v>350</c:v>
                </c:pt>
                <c:pt idx="3292">
                  <c:v>400</c:v>
                </c:pt>
                <c:pt idx="3293">
                  <c:v>300</c:v>
                </c:pt>
                <c:pt idx="3294">
                  <c:v>300</c:v>
                </c:pt>
                <c:pt idx="3295">
                  <c:v>100</c:v>
                </c:pt>
                <c:pt idx="3296">
                  <c:v>300</c:v>
                </c:pt>
                <c:pt idx="3297">
                  <c:v>200</c:v>
                </c:pt>
                <c:pt idx="3298">
                  <c:v>200</c:v>
                </c:pt>
                <c:pt idx="3299">
                  <c:v>250</c:v>
                </c:pt>
                <c:pt idx="3300">
                  <c:v>250</c:v>
                </c:pt>
                <c:pt idx="3301">
                  <c:v>300</c:v>
                </c:pt>
                <c:pt idx="3302">
                  <c:v>100</c:v>
                </c:pt>
                <c:pt idx="3303">
                  <c:v>200</c:v>
                </c:pt>
                <c:pt idx="3304">
                  <c:v>200</c:v>
                </c:pt>
                <c:pt idx="3305">
                  <c:v>300</c:v>
                </c:pt>
                <c:pt idx="3306">
                  <c:v>100</c:v>
                </c:pt>
                <c:pt idx="3307">
                  <c:v>600</c:v>
                </c:pt>
                <c:pt idx="3308">
                  <c:v>400</c:v>
                </c:pt>
                <c:pt idx="3309">
                  <c:v>400</c:v>
                </c:pt>
                <c:pt idx="3310">
                  <c:v>400</c:v>
                </c:pt>
                <c:pt idx="3311">
                  <c:v>350</c:v>
                </c:pt>
                <c:pt idx="3312">
                  <c:v>200</c:v>
                </c:pt>
                <c:pt idx="3313">
                  <c:v>200</c:v>
                </c:pt>
                <c:pt idx="3314">
                  <c:v>150</c:v>
                </c:pt>
                <c:pt idx="3315">
                  <c:v>1200</c:v>
                </c:pt>
                <c:pt idx="3316">
                  <c:v>350</c:v>
                </c:pt>
                <c:pt idx="3317">
                  <c:v>300</c:v>
                </c:pt>
                <c:pt idx="3318">
                  <c:v>200</c:v>
                </c:pt>
                <c:pt idx="3319">
                  <c:v>300</c:v>
                </c:pt>
                <c:pt idx="3320">
                  <c:v>250</c:v>
                </c:pt>
                <c:pt idx="3321">
                  <c:v>1400</c:v>
                </c:pt>
                <c:pt idx="3322">
                  <c:v>250</c:v>
                </c:pt>
                <c:pt idx="3323">
                  <c:v>200</c:v>
                </c:pt>
                <c:pt idx="3324">
                  <c:v>250</c:v>
                </c:pt>
                <c:pt idx="3325">
                  <c:v>200</c:v>
                </c:pt>
                <c:pt idx="3326">
                  <c:v>250</c:v>
                </c:pt>
                <c:pt idx="3327">
                  <c:v>200</c:v>
                </c:pt>
                <c:pt idx="3328">
                  <c:v>400</c:v>
                </c:pt>
                <c:pt idx="3329">
                  <c:v>300</c:v>
                </c:pt>
                <c:pt idx="3330">
                  <c:v>100</c:v>
                </c:pt>
                <c:pt idx="3331">
                  <c:v>200</c:v>
                </c:pt>
                <c:pt idx="3332">
                  <c:v>150</c:v>
                </c:pt>
                <c:pt idx="3333">
                  <c:v>150</c:v>
                </c:pt>
                <c:pt idx="3334">
                  <c:v>200</c:v>
                </c:pt>
                <c:pt idx="3335">
                  <c:v>200</c:v>
                </c:pt>
                <c:pt idx="3336">
                  <c:v>200</c:v>
                </c:pt>
                <c:pt idx="3337">
                  <c:v>200</c:v>
                </c:pt>
                <c:pt idx="3338">
                  <c:v>200</c:v>
                </c:pt>
                <c:pt idx="3339">
                  <c:v>100</c:v>
                </c:pt>
                <c:pt idx="3340">
                  <c:v>100</c:v>
                </c:pt>
                <c:pt idx="3341">
                  <c:v>200</c:v>
                </c:pt>
                <c:pt idx="3342">
                  <c:v>200</c:v>
                </c:pt>
                <c:pt idx="3343">
                  <c:v>250</c:v>
                </c:pt>
                <c:pt idx="3344">
                  <c:v>250</c:v>
                </c:pt>
                <c:pt idx="3345">
                  <c:v>300</c:v>
                </c:pt>
                <c:pt idx="3346">
                  <c:v>200</c:v>
                </c:pt>
                <c:pt idx="3347">
                  <c:v>350</c:v>
                </c:pt>
                <c:pt idx="3348">
                  <c:v>300</c:v>
                </c:pt>
                <c:pt idx="3349">
                  <c:v>150</c:v>
                </c:pt>
                <c:pt idx="3350">
                  <c:v>400</c:v>
                </c:pt>
                <c:pt idx="3351">
                  <c:v>200</c:v>
                </c:pt>
                <c:pt idx="3352">
                  <c:v>450</c:v>
                </c:pt>
                <c:pt idx="3353">
                  <c:v>300</c:v>
                </c:pt>
                <c:pt idx="3354">
                  <c:v>150</c:v>
                </c:pt>
                <c:pt idx="3355">
                  <c:v>350</c:v>
                </c:pt>
                <c:pt idx="3356">
                  <c:v>800</c:v>
                </c:pt>
                <c:pt idx="3357">
                  <c:v>200</c:v>
                </c:pt>
                <c:pt idx="3358">
                  <c:v>400</c:v>
                </c:pt>
                <c:pt idx="3359">
                  <c:v>200</c:v>
                </c:pt>
                <c:pt idx="3360">
                  <c:v>150</c:v>
                </c:pt>
                <c:pt idx="3361">
                  <c:v>200</c:v>
                </c:pt>
                <c:pt idx="3362">
                  <c:v>400</c:v>
                </c:pt>
                <c:pt idx="3363">
                  <c:v>150</c:v>
                </c:pt>
                <c:pt idx="3364">
                  <c:v>200</c:v>
                </c:pt>
                <c:pt idx="3365">
                  <c:v>200</c:v>
                </c:pt>
                <c:pt idx="3366">
                  <c:v>200</c:v>
                </c:pt>
                <c:pt idx="3367">
                  <c:v>250</c:v>
                </c:pt>
                <c:pt idx="3368">
                  <c:v>200</c:v>
                </c:pt>
                <c:pt idx="3369">
                  <c:v>200</c:v>
                </c:pt>
                <c:pt idx="3370">
                  <c:v>150</c:v>
                </c:pt>
                <c:pt idx="3371">
                  <c:v>150</c:v>
                </c:pt>
                <c:pt idx="3372">
                  <c:v>400</c:v>
                </c:pt>
                <c:pt idx="3373">
                  <c:v>400</c:v>
                </c:pt>
                <c:pt idx="3374">
                  <c:v>200</c:v>
                </c:pt>
                <c:pt idx="3375">
                  <c:v>300</c:v>
                </c:pt>
                <c:pt idx="3376">
                  <c:v>250</c:v>
                </c:pt>
                <c:pt idx="3377">
                  <c:v>200</c:v>
                </c:pt>
                <c:pt idx="3378">
                  <c:v>350</c:v>
                </c:pt>
                <c:pt idx="3379">
                  <c:v>300</c:v>
                </c:pt>
                <c:pt idx="3380">
                  <c:v>150</c:v>
                </c:pt>
                <c:pt idx="3381">
                  <c:v>400</c:v>
                </c:pt>
                <c:pt idx="3382">
                  <c:v>200</c:v>
                </c:pt>
                <c:pt idx="3383">
                  <c:v>300</c:v>
                </c:pt>
                <c:pt idx="3384">
                  <c:v>350</c:v>
                </c:pt>
                <c:pt idx="3385">
                  <c:v>250</c:v>
                </c:pt>
                <c:pt idx="3386">
                  <c:v>300</c:v>
                </c:pt>
                <c:pt idx="3387">
                  <c:v>300</c:v>
                </c:pt>
                <c:pt idx="3388">
                  <c:v>200</c:v>
                </c:pt>
                <c:pt idx="3389">
                  <c:v>300</c:v>
                </c:pt>
                <c:pt idx="3390">
                  <c:v>300</c:v>
                </c:pt>
                <c:pt idx="3391">
                  <c:v>300</c:v>
                </c:pt>
                <c:pt idx="3392">
                  <c:v>200</c:v>
                </c:pt>
                <c:pt idx="3393">
                  <c:v>500</c:v>
                </c:pt>
                <c:pt idx="3394">
                  <c:v>400</c:v>
                </c:pt>
                <c:pt idx="3395">
                  <c:v>220</c:v>
                </c:pt>
                <c:pt idx="3396">
                  <c:v>200</c:v>
                </c:pt>
                <c:pt idx="3397">
                  <c:v>250</c:v>
                </c:pt>
                <c:pt idx="3398">
                  <c:v>250</c:v>
                </c:pt>
                <c:pt idx="3399">
                  <c:v>140</c:v>
                </c:pt>
                <c:pt idx="3400">
                  <c:v>300</c:v>
                </c:pt>
                <c:pt idx="3401">
                  <c:v>30</c:v>
                </c:pt>
                <c:pt idx="3402">
                  <c:v>300</c:v>
                </c:pt>
                <c:pt idx="3403">
                  <c:v>250</c:v>
                </c:pt>
                <c:pt idx="3404">
                  <c:v>600</c:v>
                </c:pt>
                <c:pt idx="3405">
                  <c:v>120</c:v>
                </c:pt>
                <c:pt idx="3406">
                  <c:v>100</c:v>
                </c:pt>
                <c:pt idx="3407">
                  <c:v>250</c:v>
                </c:pt>
                <c:pt idx="3408">
                  <c:v>150</c:v>
                </c:pt>
                <c:pt idx="3409">
                  <c:v>300</c:v>
                </c:pt>
                <c:pt idx="3410">
                  <c:v>400</c:v>
                </c:pt>
                <c:pt idx="3411">
                  <c:v>200</c:v>
                </c:pt>
                <c:pt idx="3412">
                  <c:v>300</c:v>
                </c:pt>
                <c:pt idx="3413">
                  <c:v>100</c:v>
                </c:pt>
                <c:pt idx="3414">
                  <c:v>150</c:v>
                </c:pt>
                <c:pt idx="3415">
                  <c:v>500</c:v>
                </c:pt>
                <c:pt idx="3416">
                  <c:v>150</c:v>
                </c:pt>
                <c:pt idx="3417">
                  <c:v>200</c:v>
                </c:pt>
                <c:pt idx="3418">
                  <c:v>100</c:v>
                </c:pt>
                <c:pt idx="3419">
                  <c:v>400</c:v>
                </c:pt>
                <c:pt idx="3420">
                  <c:v>300</c:v>
                </c:pt>
                <c:pt idx="3421">
                  <c:v>150</c:v>
                </c:pt>
                <c:pt idx="3422">
                  <c:v>300</c:v>
                </c:pt>
                <c:pt idx="3423">
                  <c:v>200</c:v>
                </c:pt>
                <c:pt idx="3424">
                  <c:v>300</c:v>
                </c:pt>
                <c:pt idx="3425">
                  <c:v>1300</c:v>
                </c:pt>
                <c:pt idx="3426">
                  <c:v>250</c:v>
                </c:pt>
                <c:pt idx="3427">
                  <c:v>500</c:v>
                </c:pt>
                <c:pt idx="3428">
                  <c:v>300</c:v>
                </c:pt>
                <c:pt idx="3429">
                  <c:v>300</c:v>
                </c:pt>
                <c:pt idx="3430">
                  <c:v>250</c:v>
                </c:pt>
                <c:pt idx="3431">
                  <c:v>300</c:v>
                </c:pt>
                <c:pt idx="3432">
                  <c:v>300</c:v>
                </c:pt>
                <c:pt idx="3433">
                  <c:v>300</c:v>
                </c:pt>
                <c:pt idx="3434">
                  <c:v>250</c:v>
                </c:pt>
                <c:pt idx="3435">
                  <c:v>100</c:v>
                </c:pt>
                <c:pt idx="3436">
                  <c:v>200</c:v>
                </c:pt>
                <c:pt idx="3437">
                  <c:v>650</c:v>
                </c:pt>
                <c:pt idx="3438">
                  <c:v>200</c:v>
                </c:pt>
                <c:pt idx="3439">
                  <c:v>300</c:v>
                </c:pt>
                <c:pt idx="3440">
                  <c:v>400</c:v>
                </c:pt>
                <c:pt idx="3441">
                  <c:v>350</c:v>
                </c:pt>
                <c:pt idx="3442">
                  <c:v>200</c:v>
                </c:pt>
                <c:pt idx="3443">
                  <c:v>400</c:v>
                </c:pt>
                <c:pt idx="3444">
                  <c:v>250</c:v>
                </c:pt>
                <c:pt idx="3445">
                  <c:v>400</c:v>
                </c:pt>
                <c:pt idx="3446">
                  <c:v>300</c:v>
                </c:pt>
                <c:pt idx="3447">
                  <c:v>250</c:v>
                </c:pt>
                <c:pt idx="3448">
                  <c:v>300</c:v>
                </c:pt>
                <c:pt idx="3449">
                  <c:v>300</c:v>
                </c:pt>
                <c:pt idx="3450">
                  <c:v>300</c:v>
                </c:pt>
                <c:pt idx="3451">
                  <c:v>300</c:v>
                </c:pt>
                <c:pt idx="3452">
                  <c:v>200</c:v>
                </c:pt>
                <c:pt idx="3453">
                  <c:v>200</c:v>
                </c:pt>
                <c:pt idx="3454">
                  <c:v>800</c:v>
                </c:pt>
                <c:pt idx="3455">
                  <c:v>250</c:v>
                </c:pt>
                <c:pt idx="3456">
                  <c:v>200</c:v>
                </c:pt>
                <c:pt idx="3457">
                  <c:v>250</c:v>
                </c:pt>
                <c:pt idx="3458">
                  <c:v>300</c:v>
                </c:pt>
                <c:pt idx="3459">
                  <c:v>200</c:v>
                </c:pt>
                <c:pt idx="3460">
                  <c:v>300</c:v>
                </c:pt>
                <c:pt idx="3461">
                  <c:v>200</c:v>
                </c:pt>
                <c:pt idx="3462">
                  <c:v>250</c:v>
                </c:pt>
                <c:pt idx="3463">
                  <c:v>400</c:v>
                </c:pt>
                <c:pt idx="3464">
                  <c:v>200</c:v>
                </c:pt>
                <c:pt idx="3465">
                  <c:v>150</c:v>
                </c:pt>
                <c:pt idx="3466">
                  <c:v>200</c:v>
                </c:pt>
                <c:pt idx="3467">
                  <c:v>110</c:v>
                </c:pt>
                <c:pt idx="3468">
                  <c:v>400</c:v>
                </c:pt>
                <c:pt idx="3469">
                  <c:v>450</c:v>
                </c:pt>
                <c:pt idx="3470">
                  <c:v>200</c:v>
                </c:pt>
                <c:pt idx="3471">
                  <c:v>250</c:v>
                </c:pt>
                <c:pt idx="3472">
                  <c:v>400</c:v>
                </c:pt>
                <c:pt idx="3473">
                  <c:v>250</c:v>
                </c:pt>
                <c:pt idx="3474">
                  <c:v>300</c:v>
                </c:pt>
                <c:pt idx="3475">
                  <c:v>200</c:v>
                </c:pt>
                <c:pt idx="3476">
                  <c:v>300</c:v>
                </c:pt>
                <c:pt idx="3477">
                  <c:v>300</c:v>
                </c:pt>
                <c:pt idx="3478">
                  <c:v>200</c:v>
                </c:pt>
                <c:pt idx="3479">
                  <c:v>300</c:v>
                </c:pt>
                <c:pt idx="3480">
                  <c:v>300</c:v>
                </c:pt>
                <c:pt idx="3481">
                  <c:v>200</c:v>
                </c:pt>
                <c:pt idx="3482">
                  <c:v>400</c:v>
                </c:pt>
                <c:pt idx="3483">
                  <c:v>250</c:v>
                </c:pt>
                <c:pt idx="3484">
                  <c:v>300</c:v>
                </c:pt>
                <c:pt idx="3485">
                  <c:v>220</c:v>
                </c:pt>
                <c:pt idx="3486">
                  <c:v>150</c:v>
                </c:pt>
                <c:pt idx="3487">
                  <c:v>350</c:v>
                </c:pt>
                <c:pt idx="3488">
                  <c:v>400</c:v>
                </c:pt>
                <c:pt idx="3489">
                  <c:v>200</c:v>
                </c:pt>
                <c:pt idx="3490">
                  <c:v>400</c:v>
                </c:pt>
                <c:pt idx="3491">
                  <c:v>400</c:v>
                </c:pt>
                <c:pt idx="3492">
                  <c:v>400</c:v>
                </c:pt>
                <c:pt idx="3493">
                  <c:v>300</c:v>
                </c:pt>
                <c:pt idx="3494">
                  <c:v>500</c:v>
                </c:pt>
                <c:pt idx="3495">
                  <c:v>300</c:v>
                </c:pt>
                <c:pt idx="3496">
                  <c:v>250</c:v>
                </c:pt>
                <c:pt idx="3497">
                  <c:v>200</c:v>
                </c:pt>
                <c:pt idx="3498">
                  <c:v>200</c:v>
                </c:pt>
                <c:pt idx="3499">
                  <c:v>150</c:v>
                </c:pt>
                <c:pt idx="3500">
                  <c:v>500</c:v>
                </c:pt>
                <c:pt idx="3501">
                  <c:v>500</c:v>
                </c:pt>
                <c:pt idx="3502">
                  <c:v>250</c:v>
                </c:pt>
                <c:pt idx="3503">
                  <c:v>300</c:v>
                </c:pt>
                <c:pt idx="3504">
                  <c:v>200</c:v>
                </c:pt>
                <c:pt idx="3505">
                  <c:v>200</c:v>
                </c:pt>
                <c:pt idx="3506">
                  <c:v>400</c:v>
                </c:pt>
                <c:pt idx="3507">
                  <c:v>250</c:v>
                </c:pt>
                <c:pt idx="3508">
                  <c:v>250</c:v>
                </c:pt>
                <c:pt idx="3509">
                  <c:v>250</c:v>
                </c:pt>
                <c:pt idx="3510">
                  <c:v>250</c:v>
                </c:pt>
                <c:pt idx="3511">
                  <c:v>200</c:v>
                </c:pt>
                <c:pt idx="3512">
                  <c:v>250</c:v>
                </c:pt>
                <c:pt idx="3513">
                  <c:v>500</c:v>
                </c:pt>
                <c:pt idx="3514">
                  <c:v>300</c:v>
                </c:pt>
                <c:pt idx="3515">
                  <c:v>200</c:v>
                </c:pt>
                <c:pt idx="3516">
                  <c:v>150</c:v>
                </c:pt>
                <c:pt idx="3517">
                  <c:v>200</c:v>
                </c:pt>
                <c:pt idx="3518">
                  <c:v>350</c:v>
                </c:pt>
                <c:pt idx="3519">
                  <c:v>500</c:v>
                </c:pt>
                <c:pt idx="3520">
                  <c:v>200</c:v>
                </c:pt>
                <c:pt idx="3521">
                  <c:v>300</c:v>
                </c:pt>
                <c:pt idx="3522">
                  <c:v>150</c:v>
                </c:pt>
                <c:pt idx="3523">
                  <c:v>400</c:v>
                </c:pt>
                <c:pt idx="3524">
                  <c:v>200</c:v>
                </c:pt>
                <c:pt idx="3525">
                  <c:v>300</c:v>
                </c:pt>
                <c:pt idx="3526">
                  <c:v>200</c:v>
                </c:pt>
                <c:pt idx="3527">
                  <c:v>250</c:v>
                </c:pt>
                <c:pt idx="3528">
                  <c:v>250</c:v>
                </c:pt>
                <c:pt idx="3529">
                  <c:v>250</c:v>
                </c:pt>
                <c:pt idx="3530">
                  <c:v>300</c:v>
                </c:pt>
                <c:pt idx="3531">
                  <c:v>100</c:v>
                </c:pt>
                <c:pt idx="3532">
                  <c:v>150</c:v>
                </c:pt>
                <c:pt idx="3533">
                  <c:v>200</c:v>
                </c:pt>
                <c:pt idx="3534">
                  <c:v>200</c:v>
                </c:pt>
                <c:pt idx="3535">
                  <c:v>200</c:v>
                </c:pt>
                <c:pt idx="3536">
                  <c:v>400</c:v>
                </c:pt>
                <c:pt idx="3537">
                  <c:v>200</c:v>
                </c:pt>
                <c:pt idx="3538">
                  <c:v>1000</c:v>
                </c:pt>
                <c:pt idx="3539">
                  <c:v>250</c:v>
                </c:pt>
                <c:pt idx="3540">
                  <c:v>300</c:v>
                </c:pt>
                <c:pt idx="3541">
                  <c:v>250</c:v>
                </c:pt>
                <c:pt idx="3542">
                  <c:v>350</c:v>
                </c:pt>
                <c:pt idx="3543">
                  <c:v>200</c:v>
                </c:pt>
                <c:pt idx="3544">
                  <c:v>350</c:v>
                </c:pt>
                <c:pt idx="3545">
                  <c:v>300</c:v>
                </c:pt>
                <c:pt idx="3546">
                  <c:v>150</c:v>
                </c:pt>
                <c:pt idx="3547">
                  <c:v>300</c:v>
                </c:pt>
                <c:pt idx="3548">
                  <c:v>250</c:v>
                </c:pt>
                <c:pt idx="3549">
                  <c:v>500</c:v>
                </c:pt>
                <c:pt idx="3550">
                  <c:v>250</c:v>
                </c:pt>
                <c:pt idx="3551">
                  <c:v>400</c:v>
                </c:pt>
                <c:pt idx="3552">
                  <c:v>200</c:v>
                </c:pt>
                <c:pt idx="3553">
                  <c:v>200</c:v>
                </c:pt>
                <c:pt idx="3554">
                  <c:v>450</c:v>
                </c:pt>
                <c:pt idx="3555">
                  <c:v>800</c:v>
                </c:pt>
                <c:pt idx="3556">
                  <c:v>300</c:v>
                </c:pt>
                <c:pt idx="3557">
                  <c:v>350</c:v>
                </c:pt>
                <c:pt idx="3558">
                  <c:v>350</c:v>
                </c:pt>
                <c:pt idx="3559">
                  <c:v>200</c:v>
                </c:pt>
                <c:pt idx="3560">
                  <c:v>200</c:v>
                </c:pt>
                <c:pt idx="3561">
                  <c:v>400</c:v>
                </c:pt>
                <c:pt idx="3562">
                  <c:v>400</c:v>
                </c:pt>
                <c:pt idx="3563">
                  <c:v>200</c:v>
                </c:pt>
                <c:pt idx="3564">
                  <c:v>300</c:v>
                </c:pt>
                <c:pt idx="3565">
                  <c:v>500</c:v>
                </c:pt>
                <c:pt idx="3566">
                  <c:v>200</c:v>
                </c:pt>
                <c:pt idx="3567">
                  <c:v>300</c:v>
                </c:pt>
                <c:pt idx="3568">
                  <c:v>300</c:v>
                </c:pt>
                <c:pt idx="3569">
                  <c:v>1500</c:v>
                </c:pt>
                <c:pt idx="3570">
                  <c:v>200</c:v>
                </c:pt>
                <c:pt idx="3571">
                  <c:v>150</c:v>
                </c:pt>
                <c:pt idx="3572">
                  <c:v>700</c:v>
                </c:pt>
                <c:pt idx="3573">
                  <c:v>300</c:v>
                </c:pt>
                <c:pt idx="3574">
                  <c:v>350</c:v>
                </c:pt>
                <c:pt idx="3575">
                  <c:v>400</c:v>
                </c:pt>
                <c:pt idx="3576">
                  <c:v>200</c:v>
                </c:pt>
                <c:pt idx="3577">
                  <c:v>1000</c:v>
                </c:pt>
                <c:pt idx="3578">
                  <c:v>1000</c:v>
                </c:pt>
                <c:pt idx="3579">
                  <c:v>200</c:v>
                </c:pt>
                <c:pt idx="3580">
                  <c:v>1000</c:v>
                </c:pt>
                <c:pt idx="3581">
                  <c:v>300</c:v>
                </c:pt>
                <c:pt idx="3582">
                  <c:v>300</c:v>
                </c:pt>
                <c:pt idx="3583">
                  <c:v>150</c:v>
                </c:pt>
                <c:pt idx="3584">
                  <c:v>200</c:v>
                </c:pt>
                <c:pt idx="3585">
                  <c:v>300</c:v>
                </c:pt>
                <c:pt idx="3586">
                  <c:v>300</c:v>
                </c:pt>
                <c:pt idx="3587">
                  <c:v>200</c:v>
                </c:pt>
                <c:pt idx="3588">
                  <c:v>400</c:v>
                </c:pt>
                <c:pt idx="3589">
                  <c:v>250</c:v>
                </c:pt>
                <c:pt idx="3590">
                  <c:v>250</c:v>
                </c:pt>
                <c:pt idx="3591">
                  <c:v>550</c:v>
                </c:pt>
                <c:pt idx="3592">
                  <c:v>100</c:v>
                </c:pt>
                <c:pt idx="3593">
                  <c:v>250</c:v>
                </c:pt>
                <c:pt idx="3594">
                  <c:v>250</c:v>
                </c:pt>
                <c:pt idx="3595">
                  <c:v>300</c:v>
                </c:pt>
                <c:pt idx="3596">
                  <c:v>200</c:v>
                </c:pt>
                <c:pt idx="3597">
                  <c:v>400</c:v>
                </c:pt>
                <c:pt idx="3598">
                  <c:v>250</c:v>
                </c:pt>
                <c:pt idx="3599">
                  <c:v>300</c:v>
                </c:pt>
                <c:pt idx="3600">
                  <c:v>150</c:v>
                </c:pt>
                <c:pt idx="3601">
                  <c:v>100</c:v>
                </c:pt>
                <c:pt idx="3602">
                  <c:v>150</c:v>
                </c:pt>
                <c:pt idx="3603">
                  <c:v>1200</c:v>
                </c:pt>
                <c:pt idx="3604">
                  <c:v>120</c:v>
                </c:pt>
                <c:pt idx="3605">
                  <c:v>500</c:v>
                </c:pt>
                <c:pt idx="3606">
                  <c:v>400</c:v>
                </c:pt>
                <c:pt idx="3607">
                  <c:v>200</c:v>
                </c:pt>
                <c:pt idx="3608">
                  <c:v>250</c:v>
                </c:pt>
                <c:pt idx="3609">
                  <c:v>400</c:v>
                </c:pt>
                <c:pt idx="3610">
                  <c:v>300</c:v>
                </c:pt>
                <c:pt idx="3611">
                  <c:v>250</c:v>
                </c:pt>
                <c:pt idx="3612">
                  <c:v>500</c:v>
                </c:pt>
                <c:pt idx="3613">
                  <c:v>500</c:v>
                </c:pt>
                <c:pt idx="3614">
                  <c:v>250</c:v>
                </c:pt>
                <c:pt idx="3615">
                  <c:v>150</c:v>
                </c:pt>
                <c:pt idx="3616">
                  <c:v>400</c:v>
                </c:pt>
                <c:pt idx="3617">
                  <c:v>150</c:v>
                </c:pt>
                <c:pt idx="3618">
                  <c:v>300</c:v>
                </c:pt>
                <c:pt idx="3619">
                  <c:v>200</c:v>
                </c:pt>
                <c:pt idx="3620">
                  <c:v>240</c:v>
                </c:pt>
                <c:pt idx="3621">
                  <c:v>400</c:v>
                </c:pt>
                <c:pt idx="3622">
                  <c:v>500</c:v>
                </c:pt>
                <c:pt idx="3623">
                  <c:v>100</c:v>
                </c:pt>
                <c:pt idx="3624">
                  <c:v>200</c:v>
                </c:pt>
                <c:pt idx="3625">
                  <c:v>200</c:v>
                </c:pt>
                <c:pt idx="3626">
                  <c:v>200</c:v>
                </c:pt>
                <c:pt idx="3627">
                  <c:v>200</c:v>
                </c:pt>
                <c:pt idx="3628">
                  <c:v>200</c:v>
                </c:pt>
                <c:pt idx="3629">
                  <c:v>200</c:v>
                </c:pt>
                <c:pt idx="3630">
                  <c:v>300</c:v>
                </c:pt>
                <c:pt idx="3631">
                  <c:v>500</c:v>
                </c:pt>
                <c:pt idx="3632">
                  <c:v>300</c:v>
                </c:pt>
                <c:pt idx="3633">
                  <c:v>300</c:v>
                </c:pt>
                <c:pt idx="3634">
                  <c:v>350</c:v>
                </c:pt>
                <c:pt idx="3635">
                  <c:v>200</c:v>
                </c:pt>
                <c:pt idx="3636">
                  <c:v>300</c:v>
                </c:pt>
                <c:pt idx="3637">
                  <c:v>300</c:v>
                </c:pt>
                <c:pt idx="3638">
                  <c:v>130</c:v>
                </c:pt>
                <c:pt idx="3639">
                  <c:v>250</c:v>
                </c:pt>
                <c:pt idx="3640">
                  <c:v>200</c:v>
                </c:pt>
                <c:pt idx="3641">
                  <c:v>500</c:v>
                </c:pt>
                <c:pt idx="3642">
                  <c:v>150</c:v>
                </c:pt>
                <c:pt idx="3643">
                  <c:v>250</c:v>
                </c:pt>
                <c:pt idx="3644">
                  <c:v>250</c:v>
                </c:pt>
                <c:pt idx="3645">
                  <c:v>300</c:v>
                </c:pt>
                <c:pt idx="3646">
                  <c:v>400</c:v>
                </c:pt>
                <c:pt idx="3647">
                  <c:v>250</c:v>
                </c:pt>
                <c:pt idx="3648">
                  <c:v>250</c:v>
                </c:pt>
                <c:pt idx="3649">
                  <c:v>1300</c:v>
                </c:pt>
                <c:pt idx="3650">
                  <c:v>250</c:v>
                </c:pt>
                <c:pt idx="3651">
                  <c:v>150</c:v>
                </c:pt>
                <c:pt idx="3652">
                  <c:v>400</c:v>
                </c:pt>
                <c:pt idx="3653">
                  <c:v>100</c:v>
                </c:pt>
                <c:pt idx="3654">
                  <c:v>300</c:v>
                </c:pt>
                <c:pt idx="3655">
                  <c:v>200</c:v>
                </c:pt>
                <c:pt idx="3656">
                  <c:v>200</c:v>
                </c:pt>
                <c:pt idx="3657">
                  <c:v>300</c:v>
                </c:pt>
                <c:pt idx="3658">
                  <c:v>250</c:v>
                </c:pt>
                <c:pt idx="3659">
                  <c:v>300</c:v>
                </c:pt>
                <c:pt idx="3660">
                  <c:v>200</c:v>
                </c:pt>
                <c:pt idx="3661">
                  <c:v>200</c:v>
                </c:pt>
                <c:pt idx="3662">
                  <c:v>250</c:v>
                </c:pt>
                <c:pt idx="3663">
                  <c:v>200</c:v>
                </c:pt>
                <c:pt idx="3664">
                  <c:v>200</c:v>
                </c:pt>
                <c:pt idx="3665">
                  <c:v>200</c:v>
                </c:pt>
                <c:pt idx="3666">
                  <c:v>150</c:v>
                </c:pt>
                <c:pt idx="3667">
                  <c:v>200</c:v>
                </c:pt>
                <c:pt idx="3668">
                  <c:v>200</c:v>
                </c:pt>
                <c:pt idx="3669">
                  <c:v>300</c:v>
                </c:pt>
                <c:pt idx="3670">
                  <c:v>300</c:v>
                </c:pt>
                <c:pt idx="3671">
                  <c:v>300</c:v>
                </c:pt>
                <c:pt idx="3672">
                  <c:v>200</c:v>
                </c:pt>
                <c:pt idx="3673">
                  <c:v>300</c:v>
                </c:pt>
                <c:pt idx="3674">
                  <c:v>200</c:v>
                </c:pt>
                <c:pt idx="3675">
                  <c:v>400</c:v>
                </c:pt>
                <c:pt idx="3676">
                  <c:v>150</c:v>
                </c:pt>
                <c:pt idx="3677">
                  <c:v>250</c:v>
                </c:pt>
                <c:pt idx="3678">
                  <c:v>300</c:v>
                </c:pt>
                <c:pt idx="3679">
                  <c:v>600</c:v>
                </c:pt>
                <c:pt idx="3680">
                  <c:v>150</c:v>
                </c:pt>
                <c:pt idx="3681">
                  <c:v>350</c:v>
                </c:pt>
                <c:pt idx="3682">
                  <c:v>500</c:v>
                </c:pt>
                <c:pt idx="3683">
                  <c:v>500</c:v>
                </c:pt>
                <c:pt idx="3684">
                  <c:v>300</c:v>
                </c:pt>
                <c:pt idx="3685">
                  <c:v>350</c:v>
                </c:pt>
                <c:pt idx="3686">
                  <c:v>150</c:v>
                </c:pt>
                <c:pt idx="3687">
                  <c:v>200</c:v>
                </c:pt>
                <c:pt idx="3688">
                  <c:v>300</c:v>
                </c:pt>
                <c:pt idx="3689">
                  <c:v>1000</c:v>
                </c:pt>
                <c:pt idx="3690">
                  <c:v>150</c:v>
                </c:pt>
                <c:pt idx="3691">
                  <c:v>500</c:v>
                </c:pt>
                <c:pt idx="3692">
                  <c:v>200</c:v>
                </c:pt>
                <c:pt idx="3693">
                  <c:v>300</c:v>
                </c:pt>
                <c:pt idx="3694">
                  <c:v>200</c:v>
                </c:pt>
                <c:pt idx="3695">
                  <c:v>200</c:v>
                </c:pt>
                <c:pt idx="3696">
                  <c:v>150</c:v>
                </c:pt>
                <c:pt idx="3697">
                  <c:v>200</c:v>
                </c:pt>
                <c:pt idx="3698">
                  <c:v>200</c:v>
                </c:pt>
                <c:pt idx="3699">
                  <c:v>350</c:v>
                </c:pt>
                <c:pt idx="3700">
                  <c:v>200</c:v>
                </c:pt>
                <c:pt idx="3701">
                  <c:v>200</c:v>
                </c:pt>
                <c:pt idx="3702">
                  <c:v>200</c:v>
                </c:pt>
                <c:pt idx="3703">
                  <c:v>250</c:v>
                </c:pt>
                <c:pt idx="3704">
                  <c:v>350</c:v>
                </c:pt>
                <c:pt idx="3705">
                  <c:v>400</c:v>
                </c:pt>
                <c:pt idx="3706">
                  <c:v>200</c:v>
                </c:pt>
                <c:pt idx="3707">
                  <c:v>450</c:v>
                </c:pt>
                <c:pt idx="3708">
                  <c:v>350</c:v>
                </c:pt>
                <c:pt idx="3709">
                  <c:v>200</c:v>
                </c:pt>
                <c:pt idx="3710">
                  <c:v>300</c:v>
                </c:pt>
                <c:pt idx="3711">
                  <c:v>300</c:v>
                </c:pt>
                <c:pt idx="3712">
                  <c:v>200</c:v>
                </c:pt>
                <c:pt idx="3713">
                  <c:v>1900</c:v>
                </c:pt>
                <c:pt idx="3714">
                  <c:v>350</c:v>
                </c:pt>
                <c:pt idx="3715">
                  <c:v>200</c:v>
                </c:pt>
                <c:pt idx="3716">
                  <c:v>700</c:v>
                </c:pt>
                <c:pt idx="3717">
                  <c:v>100</c:v>
                </c:pt>
                <c:pt idx="3718">
                  <c:v>250</c:v>
                </c:pt>
                <c:pt idx="3719">
                  <c:v>250</c:v>
                </c:pt>
                <c:pt idx="3720">
                  <c:v>100</c:v>
                </c:pt>
                <c:pt idx="3721">
                  <c:v>250</c:v>
                </c:pt>
                <c:pt idx="3722">
                  <c:v>450</c:v>
                </c:pt>
                <c:pt idx="3723">
                  <c:v>50</c:v>
                </c:pt>
                <c:pt idx="3724">
                  <c:v>200</c:v>
                </c:pt>
                <c:pt idx="3725">
                  <c:v>300</c:v>
                </c:pt>
                <c:pt idx="3726">
                  <c:v>150</c:v>
                </c:pt>
                <c:pt idx="3727">
                  <c:v>250</c:v>
                </c:pt>
                <c:pt idx="3728">
                  <c:v>300</c:v>
                </c:pt>
                <c:pt idx="3729">
                  <c:v>300</c:v>
                </c:pt>
                <c:pt idx="3730">
                  <c:v>500</c:v>
                </c:pt>
                <c:pt idx="3731">
                  <c:v>300</c:v>
                </c:pt>
                <c:pt idx="3732">
                  <c:v>200</c:v>
                </c:pt>
                <c:pt idx="3733">
                  <c:v>350</c:v>
                </c:pt>
                <c:pt idx="3734">
                  <c:v>200</c:v>
                </c:pt>
                <c:pt idx="3735">
                  <c:v>300</c:v>
                </c:pt>
                <c:pt idx="3736">
                  <c:v>300</c:v>
                </c:pt>
                <c:pt idx="3737">
                  <c:v>200</c:v>
                </c:pt>
                <c:pt idx="3738">
                  <c:v>250</c:v>
                </c:pt>
                <c:pt idx="3739">
                  <c:v>200</c:v>
                </c:pt>
                <c:pt idx="3740">
                  <c:v>200</c:v>
                </c:pt>
                <c:pt idx="3741">
                  <c:v>350</c:v>
                </c:pt>
                <c:pt idx="3742">
                  <c:v>200</c:v>
                </c:pt>
                <c:pt idx="3743">
                  <c:v>800</c:v>
                </c:pt>
                <c:pt idx="3744">
                  <c:v>150</c:v>
                </c:pt>
                <c:pt idx="3745">
                  <c:v>250</c:v>
                </c:pt>
                <c:pt idx="3746">
                  <c:v>600</c:v>
                </c:pt>
                <c:pt idx="3747">
                  <c:v>100</c:v>
                </c:pt>
                <c:pt idx="3748">
                  <c:v>150</c:v>
                </c:pt>
                <c:pt idx="3749">
                  <c:v>200</c:v>
                </c:pt>
                <c:pt idx="3750">
                  <c:v>250</c:v>
                </c:pt>
                <c:pt idx="3751">
                  <c:v>250</c:v>
                </c:pt>
                <c:pt idx="3752">
                  <c:v>400</c:v>
                </c:pt>
                <c:pt idx="3753">
                  <c:v>150</c:v>
                </c:pt>
                <c:pt idx="3754">
                  <c:v>350</c:v>
                </c:pt>
                <c:pt idx="3755">
                  <c:v>100</c:v>
                </c:pt>
                <c:pt idx="3756">
                  <c:v>300</c:v>
                </c:pt>
                <c:pt idx="3757">
                  <c:v>200</c:v>
                </c:pt>
                <c:pt idx="3758">
                  <c:v>200</c:v>
                </c:pt>
                <c:pt idx="3759">
                  <c:v>250</c:v>
                </c:pt>
                <c:pt idx="3760">
                  <c:v>200</c:v>
                </c:pt>
                <c:pt idx="3761">
                  <c:v>800</c:v>
                </c:pt>
                <c:pt idx="3762">
                  <c:v>650</c:v>
                </c:pt>
                <c:pt idx="3763">
                  <c:v>300</c:v>
                </c:pt>
                <c:pt idx="3764">
                  <c:v>150</c:v>
                </c:pt>
                <c:pt idx="3765">
                  <c:v>400</c:v>
                </c:pt>
                <c:pt idx="3766">
                  <c:v>200</c:v>
                </c:pt>
                <c:pt idx="3767">
                  <c:v>250</c:v>
                </c:pt>
                <c:pt idx="3768">
                  <c:v>300</c:v>
                </c:pt>
                <c:pt idx="3769">
                  <c:v>300</c:v>
                </c:pt>
                <c:pt idx="3770">
                  <c:v>250</c:v>
                </c:pt>
                <c:pt idx="3771">
                  <c:v>150</c:v>
                </c:pt>
                <c:pt idx="3772">
                  <c:v>500</c:v>
                </c:pt>
                <c:pt idx="3773">
                  <c:v>250</c:v>
                </c:pt>
                <c:pt idx="3774">
                  <c:v>200</c:v>
                </c:pt>
                <c:pt idx="3775">
                  <c:v>200</c:v>
                </c:pt>
                <c:pt idx="3776">
                  <c:v>50</c:v>
                </c:pt>
                <c:pt idx="3777">
                  <c:v>350</c:v>
                </c:pt>
                <c:pt idx="3778">
                  <c:v>500</c:v>
                </c:pt>
                <c:pt idx="3779">
                  <c:v>250</c:v>
                </c:pt>
                <c:pt idx="3780">
                  <c:v>250</c:v>
                </c:pt>
                <c:pt idx="3781">
                  <c:v>200</c:v>
                </c:pt>
                <c:pt idx="3782">
                  <c:v>150</c:v>
                </c:pt>
                <c:pt idx="3783">
                  <c:v>150</c:v>
                </c:pt>
                <c:pt idx="3784">
                  <c:v>400</c:v>
                </c:pt>
                <c:pt idx="3785">
                  <c:v>100</c:v>
                </c:pt>
                <c:pt idx="3786">
                  <c:v>150</c:v>
                </c:pt>
                <c:pt idx="3787">
                  <c:v>200</c:v>
                </c:pt>
                <c:pt idx="3788">
                  <c:v>200</c:v>
                </c:pt>
                <c:pt idx="3789">
                  <c:v>150</c:v>
                </c:pt>
                <c:pt idx="3790">
                  <c:v>450</c:v>
                </c:pt>
                <c:pt idx="3791">
                  <c:v>150</c:v>
                </c:pt>
                <c:pt idx="3792">
                  <c:v>600</c:v>
                </c:pt>
                <c:pt idx="3793">
                  <c:v>300</c:v>
                </c:pt>
                <c:pt idx="3794">
                  <c:v>200</c:v>
                </c:pt>
                <c:pt idx="3795">
                  <c:v>200</c:v>
                </c:pt>
                <c:pt idx="3796">
                  <c:v>400</c:v>
                </c:pt>
                <c:pt idx="3797">
                  <c:v>200</c:v>
                </c:pt>
                <c:pt idx="3798">
                  <c:v>500</c:v>
                </c:pt>
                <c:pt idx="3799">
                  <c:v>600</c:v>
                </c:pt>
                <c:pt idx="3800">
                  <c:v>400</c:v>
                </c:pt>
                <c:pt idx="3801">
                  <c:v>450</c:v>
                </c:pt>
                <c:pt idx="3802">
                  <c:v>400</c:v>
                </c:pt>
                <c:pt idx="3803">
                  <c:v>250</c:v>
                </c:pt>
                <c:pt idx="3804">
                  <c:v>300</c:v>
                </c:pt>
                <c:pt idx="3805">
                  <c:v>300</c:v>
                </c:pt>
                <c:pt idx="3806">
                  <c:v>250</c:v>
                </c:pt>
                <c:pt idx="3807">
                  <c:v>200</c:v>
                </c:pt>
                <c:pt idx="3808">
                  <c:v>500</c:v>
                </c:pt>
                <c:pt idx="3809">
                  <c:v>200</c:v>
                </c:pt>
                <c:pt idx="3810">
                  <c:v>200</c:v>
                </c:pt>
                <c:pt idx="3811">
                  <c:v>150</c:v>
                </c:pt>
                <c:pt idx="3812">
                  <c:v>200</c:v>
                </c:pt>
                <c:pt idx="3813">
                  <c:v>250</c:v>
                </c:pt>
                <c:pt idx="3814">
                  <c:v>450</c:v>
                </c:pt>
                <c:pt idx="3815">
                  <c:v>99</c:v>
                </c:pt>
                <c:pt idx="3816">
                  <c:v>300</c:v>
                </c:pt>
                <c:pt idx="3817">
                  <c:v>300</c:v>
                </c:pt>
                <c:pt idx="3818">
                  <c:v>200</c:v>
                </c:pt>
                <c:pt idx="3819">
                  <c:v>250</c:v>
                </c:pt>
                <c:pt idx="3820">
                  <c:v>250</c:v>
                </c:pt>
                <c:pt idx="3821">
                  <c:v>150</c:v>
                </c:pt>
                <c:pt idx="3822">
                  <c:v>300</c:v>
                </c:pt>
                <c:pt idx="3823">
                  <c:v>500</c:v>
                </c:pt>
                <c:pt idx="3824">
                  <c:v>250</c:v>
                </c:pt>
                <c:pt idx="3825">
                  <c:v>150</c:v>
                </c:pt>
                <c:pt idx="3826">
                  <c:v>200</c:v>
                </c:pt>
                <c:pt idx="3827">
                  <c:v>250</c:v>
                </c:pt>
                <c:pt idx="3828">
                  <c:v>350</c:v>
                </c:pt>
                <c:pt idx="3829">
                  <c:v>150</c:v>
                </c:pt>
                <c:pt idx="3830">
                  <c:v>200</c:v>
                </c:pt>
                <c:pt idx="3831">
                  <c:v>200</c:v>
                </c:pt>
                <c:pt idx="3832">
                  <c:v>450</c:v>
                </c:pt>
                <c:pt idx="3833">
                  <c:v>750</c:v>
                </c:pt>
                <c:pt idx="3834">
                  <c:v>149</c:v>
                </c:pt>
                <c:pt idx="3835">
                  <c:v>150</c:v>
                </c:pt>
                <c:pt idx="3836">
                  <c:v>200</c:v>
                </c:pt>
                <c:pt idx="3837">
                  <c:v>200</c:v>
                </c:pt>
                <c:pt idx="3838">
                  <c:v>100</c:v>
                </c:pt>
                <c:pt idx="3839">
                  <c:v>200</c:v>
                </c:pt>
                <c:pt idx="3840">
                  <c:v>200</c:v>
                </c:pt>
                <c:pt idx="3841">
                  <c:v>300</c:v>
                </c:pt>
                <c:pt idx="3842">
                  <c:v>150</c:v>
                </c:pt>
                <c:pt idx="3843">
                  <c:v>600</c:v>
                </c:pt>
                <c:pt idx="3844">
                  <c:v>400</c:v>
                </c:pt>
                <c:pt idx="3845">
                  <c:v>500</c:v>
                </c:pt>
                <c:pt idx="3846">
                  <c:v>600</c:v>
                </c:pt>
                <c:pt idx="3847">
                  <c:v>350</c:v>
                </c:pt>
                <c:pt idx="3848">
                  <c:v>200</c:v>
                </c:pt>
                <c:pt idx="3849">
                  <c:v>250</c:v>
                </c:pt>
                <c:pt idx="3850">
                  <c:v>150</c:v>
                </c:pt>
                <c:pt idx="3851">
                  <c:v>400</c:v>
                </c:pt>
                <c:pt idx="3852">
                  <c:v>250</c:v>
                </c:pt>
                <c:pt idx="3853">
                  <c:v>300</c:v>
                </c:pt>
                <c:pt idx="3854">
                  <c:v>150</c:v>
                </c:pt>
                <c:pt idx="3855">
                  <c:v>250</c:v>
                </c:pt>
                <c:pt idx="3856">
                  <c:v>1000</c:v>
                </c:pt>
                <c:pt idx="3857">
                  <c:v>250</c:v>
                </c:pt>
                <c:pt idx="3858">
                  <c:v>200</c:v>
                </c:pt>
                <c:pt idx="3859">
                  <c:v>250</c:v>
                </c:pt>
                <c:pt idx="3860">
                  <c:v>500</c:v>
                </c:pt>
                <c:pt idx="3861">
                  <c:v>300</c:v>
                </c:pt>
                <c:pt idx="3862">
                  <c:v>250</c:v>
                </c:pt>
                <c:pt idx="3863">
                  <c:v>200</c:v>
                </c:pt>
                <c:pt idx="3864">
                  <c:v>500</c:v>
                </c:pt>
                <c:pt idx="3865">
                  <c:v>300</c:v>
                </c:pt>
                <c:pt idx="3866">
                  <c:v>500</c:v>
                </c:pt>
                <c:pt idx="3867">
                  <c:v>300</c:v>
                </c:pt>
                <c:pt idx="3868">
                  <c:v>1200</c:v>
                </c:pt>
                <c:pt idx="3869">
                  <c:v>1200</c:v>
                </c:pt>
                <c:pt idx="3870">
                  <c:v>200</c:v>
                </c:pt>
                <c:pt idx="3871">
                  <c:v>200</c:v>
                </c:pt>
                <c:pt idx="3872">
                  <c:v>200</c:v>
                </c:pt>
                <c:pt idx="3873">
                  <c:v>200</c:v>
                </c:pt>
                <c:pt idx="3874">
                  <c:v>1200</c:v>
                </c:pt>
                <c:pt idx="3875">
                  <c:v>400</c:v>
                </c:pt>
                <c:pt idx="3876">
                  <c:v>300</c:v>
                </c:pt>
                <c:pt idx="3877">
                  <c:v>300</c:v>
                </c:pt>
                <c:pt idx="3878">
                  <c:v>250</c:v>
                </c:pt>
                <c:pt idx="3879">
                  <c:v>250</c:v>
                </c:pt>
                <c:pt idx="3880">
                  <c:v>300</c:v>
                </c:pt>
                <c:pt idx="3881">
                  <c:v>350</c:v>
                </c:pt>
                <c:pt idx="3882">
                  <c:v>200</c:v>
                </c:pt>
                <c:pt idx="3883">
                  <c:v>250</c:v>
                </c:pt>
                <c:pt idx="3884">
                  <c:v>200</c:v>
                </c:pt>
                <c:pt idx="3885">
                  <c:v>500</c:v>
                </c:pt>
                <c:pt idx="3886">
                  <c:v>600</c:v>
                </c:pt>
                <c:pt idx="3887">
                  <c:v>400</c:v>
                </c:pt>
                <c:pt idx="3888">
                  <c:v>450</c:v>
                </c:pt>
                <c:pt idx="3889">
                  <c:v>400</c:v>
                </c:pt>
                <c:pt idx="3890">
                  <c:v>250</c:v>
                </c:pt>
                <c:pt idx="3891">
                  <c:v>200</c:v>
                </c:pt>
                <c:pt idx="3892">
                  <c:v>300</c:v>
                </c:pt>
                <c:pt idx="3893">
                  <c:v>200</c:v>
                </c:pt>
                <c:pt idx="3894">
                  <c:v>200</c:v>
                </c:pt>
                <c:pt idx="3895">
                  <c:v>500</c:v>
                </c:pt>
                <c:pt idx="3896">
                  <c:v>300</c:v>
                </c:pt>
                <c:pt idx="3897">
                  <c:v>200</c:v>
                </c:pt>
                <c:pt idx="3898">
                  <c:v>500</c:v>
                </c:pt>
                <c:pt idx="3899">
                  <c:v>600</c:v>
                </c:pt>
                <c:pt idx="3900">
                  <c:v>300</c:v>
                </c:pt>
                <c:pt idx="3901">
                  <c:v>250</c:v>
                </c:pt>
                <c:pt idx="3902">
                  <c:v>500</c:v>
                </c:pt>
                <c:pt idx="3903">
                  <c:v>1200</c:v>
                </c:pt>
                <c:pt idx="3904">
                  <c:v>250</c:v>
                </c:pt>
                <c:pt idx="3905">
                  <c:v>150</c:v>
                </c:pt>
                <c:pt idx="3906">
                  <c:v>250</c:v>
                </c:pt>
                <c:pt idx="3907">
                  <c:v>150</c:v>
                </c:pt>
                <c:pt idx="3908">
                  <c:v>700</c:v>
                </c:pt>
                <c:pt idx="3909">
                  <c:v>100</c:v>
                </c:pt>
                <c:pt idx="3910">
                  <c:v>500</c:v>
                </c:pt>
                <c:pt idx="3911">
                  <c:v>350</c:v>
                </c:pt>
                <c:pt idx="3912">
                  <c:v>500</c:v>
                </c:pt>
                <c:pt idx="3913">
                  <c:v>300</c:v>
                </c:pt>
                <c:pt idx="3914">
                  <c:v>150</c:v>
                </c:pt>
                <c:pt idx="3915">
                  <c:v>400</c:v>
                </c:pt>
                <c:pt idx="3916">
                  <c:v>500</c:v>
                </c:pt>
                <c:pt idx="3917">
                  <c:v>200</c:v>
                </c:pt>
                <c:pt idx="3918">
                  <c:v>250</c:v>
                </c:pt>
                <c:pt idx="3919">
                  <c:v>300</c:v>
                </c:pt>
                <c:pt idx="3920">
                  <c:v>200</c:v>
                </c:pt>
                <c:pt idx="3921">
                  <c:v>250</c:v>
                </c:pt>
                <c:pt idx="3922">
                  <c:v>350</c:v>
                </c:pt>
                <c:pt idx="3923">
                  <c:v>300</c:v>
                </c:pt>
                <c:pt idx="3924">
                  <c:v>1000</c:v>
                </c:pt>
                <c:pt idx="3925">
                  <c:v>300</c:v>
                </c:pt>
                <c:pt idx="3926">
                  <c:v>300</c:v>
                </c:pt>
                <c:pt idx="3927">
                  <c:v>200</c:v>
                </c:pt>
                <c:pt idx="3928">
                  <c:v>150</c:v>
                </c:pt>
                <c:pt idx="3929">
                  <c:v>150</c:v>
                </c:pt>
                <c:pt idx="3930">
                  <c:v>250</c:v>
                </c:pt>
                <c:pt idx="3931">
                  <c:v>350</c:v>
                </c:pt>
                <c:pt idx="3932">
                  <c:v>350</c:v>
                </c:pt>
                <c:pt idx="3933">
                  <c:v>250</c:v>
                </c:pt>
                <c:pt idx="3934">
                  <c:v>300</c:v>
                </c:pt>
                <c:pt idx="3935">
                  <c:v>300</c:v>
                </c:pt>
                <c:pt idx="3936">
                  <c:v>300</c:v>
                </c:pt>
                <c:pt idx="3937">
                  <c:v>300</c:v>
                </c:pt>
                <c:pt idx="3938">
                  <c:v>800</c:v>
                </c:pt>
                <c:pt idx="3939">
                  <c:v>250</c:v>
                </c:pt>
                <c:pt idx="3940">
                  <c:v>80</c:v>
                </c:pt>
                <c:pt idx="3941">
                  <c:v>300</c:v>
                </c:pt>
                <c:pt idx="3942">
                  <c:v>550</c:v>
                </c:pt>
                <c:pt idx="3943">
                  <c:v>400</c:v>
                </c:pt>
                <c:pt idx="3944">
                  <c:v>400</c:v>
                </c:pt>
                <c:pt idx="3945">
                  <c:v>250</c:v>
                </c:pt>
                <c:pt idx="3946">
                  <c:v>180</c:v>
                </c:pt>
                <c:pt idx="3947">
                  <c:v>800</c:v>
                </c:pt>
                <c:pt idx="3948">
                  <c:v>350</c:v>
                </c:pt>
                <c:pt idx="3949">
                  <c:v>300</c:v>
                </c:pt>
                <c:pt idx="3950">
                  <c:v>150</c:v>
                </c:pt>
                <c:pt idx="3951">
                  <c:v>150</c:v>
                </c:pt>
                <c:pt idx="3952">
                  <c:v>250</c:v>
                </c:pt>
                <c:pt idx="3953">
                  <c:v>500</c:v>
                </c:pt>
                <c:pt idx="3954">
                  <c:v>250</c:v>
                </c:pt>
                <c:pt idx="3955">
                  <c:v>200</c:v>
                </c:pt>
                <c:pt idx="3956">
                  <c:v>250</c:v>
                </c:pt>
                <c:pt idx="3957">
                  <c:v>250</c:v>
                </c:pt>
                <c:pt idx="3958">
                  <c:v>300</c:v>
                </c:pt>
                <c:pt idx="3959">
                  <c:v>200</c:v>
                </c:pt>
                <c:pt idx="3960">
                  <c:v>300</c:v>
                </c:pt>
                <c:pt idx="3961">
                  <c:v>300</c:v>
                </c:pt>
                <c:pt idx="3962">
                  <c:v>300</c:v>
                </c:pt>
                <c:pt idx="3963">
                  <c:v>500</c:v>
                </c:pt>
                <c:pt idx="3964">
                  <c:v>200</c:v>
                </c:pt>
                <c:pt idx="3965">
                  <c:v>300</c:v>
                </c:pt>
                <c:pt idx="3966">
                  <c:v>600</c:v>
                </c:pt>
                <c:pt idx="3967">
                  <c:v>1000</c:v>
                </c:pt>
                <c:pt idx="3968">
                  <c:v>300</c:v>
                </c:pt>
                <c:pt idx="3969">
                  <c:v>250</c:v>
                </c:pt>
                <c:pt idx="3970">
                  <c:v>150</c:v>
                </c:pt>
                <c:pt idx="3971">
                  <c:v>350</c:v>
                </c:pt>
                <c:pt idx="3972">
                  <c:v>450</c:v>
                </c:pt>
                <c:pt idx="3973">
                  <c:v>1000</c:v>
                </c:pt>
                <c:pt idx="3974">
                  <c:v>400</c:v>
                </c:pt>
                <c:pt idx="3975">
                  <c:v>250</c:v>
                </c:pt>
                <c:pt idx="3976">
                  <c:v>300</c:v>
                </c:pt>
                <c:pt idx="3977">
                  <c:v>450</c:v>
                </c:pt>
                <c:pt idx="3978">
                  <c:v>200</c:v>
                </c:pt>
                <c:pt idx="3979">
                  <c:v>400</c:v>
                </c:pt>
                <c:pt idx="3980">
                  <c:v>200</c:v>
                </c:pt>
                <c:pt idx="3981">
                  <c:v>250</c:v>
                </c:pt>
                <c:pt idx="3982">
                  <c:v>200</c:v>
                </c:pt>
                <c:pt idx="3983">
                  <c:v>400</c:v>
                </c:pt>
                <c:pt idx="3984">
                  <c:v>300</c:v>
                </c:pt>
                <c:pt idx="3985">
                  <c:v>500</c:v>
                </c:pt>
                <c:pt idx="3986">
                  <c:v>1000</c:v>
                </c:pt>
                <c:pt idx="3987">
                  <c:v>400</c:v>
                </c:pt>
                <c:pt idx="3988">
                  <c:v>150</c:v>
                </c:pt>
                <c:pt idx="3989">
                  <c:v>450</c:v>
                </c:pt>
                <c:pt idx="3990">
                  <c:v>300</c:v>
                </c:pt>
                <c:pt idx="3991">
                  <c:v>500</c:v>
                </c:pt>
                <c:pt idx="3992">
                  <c:v>250</c:v>
                </c:pt>
                <c:pt idx="3993">
                  <c:v>300</c:v>
                </c:pt>
                <c:pt idx="3994">
                  <c:v>500</c:v>
                </c:pt>
                <c:pt idx="3995">
                  <c:v>250</c:v>
                </c:pt>
                <c:pt idx="3996">
                  <c:v>100</c:v>
                </c:pt>
                <c:pt idx="3997">
                  <c:v>250</c:v>
                </c:pt>
                <c:pt idx="3998">
                  <c:v>400</c:v>
                </c:pt>
                <c:pt idx="3999">
                  <c:v>350</c:v>
                </c:pt>
                <c:pt idx="4000">
                  <c:v>120</c:v>
                </c:pt>
                <c:pt idx="4001">
                  <c:v>1000</c:v>
                </c:pt>
                <c:pt idx="4002">
                  <c:v>1000</c:v>
                </c:pt>
                <c:pt idx="4003">
                  <c:v>100</c:v>
                </c:pt>
                <c:pt idx="4004">
                  <c:v>250</c:v>
                </c:pt>
                <c:pt idx="4005">
                  <c:v>200</c:v>
                </c:pt>
                <c:pt idx="4006">
                  <c:v>250</c:v>
                </c:pt>
                <c:pt idx="4007">
                  <c:v>250</c:v>
                </c:pt>
                <c:pt idx="4008">
                  <c:v>120</c:v>
                </c:pt>
                <c:pt idx="4009">
                  <c:v>300</c:v>
                </c:pt>
                <c:pt idx="4010">
                  <c:v>450</c:v>
                </c:pt>
                <c:pt idx="4011">
                  <c:v>300</c:v>
                </c:pt>
                <c:pt idx="4012">
                  <c:v>200</c:v>
                </c:pt>
                <c:pt idx="4013">
                  <c:v>250</c:v>
                </c:pt>
                <c:pt idx="4014">
                  <c:v>300</c:v>
                </c:pt>
                <c:pt idx="4015">
                  <c:v>600</c:v>
                </c:pt>
                <c:pt idx="4016">
                  <c:v>200</c:v>
                </c:pt>
                <c:pt idx="4017">
                  <c:v>300</c:v>
                </c:pt>
                <c:pt idx="4018">
                  <c:v>200</c:v>
                </c:pt>
                <c:pt idx="4019">
                  <c:v>300</c:v>
                </c:pt>
                <c:pt idx="4020">
                  <c:v>300</c:v>
                </c:pt>
                <c:pt idx="4021">
                  <c:v>700</c:v>
                </c:pt>
                <c:pt idx="4022">
                  <c:v>300</c:v>
                </c:pt>
                <c:pt idx="4023">
                  <c:v>250</c:v>
                </c:pt>
                <c:pt idx="4024">
                  <c:v>500</c:v>
                </c:pt>
                <c:pt idx="4025">
                  <c:v>200</c:v>
                </c:pt>
                <c:pt idx="4026">
                  <c:v>500</c:v>
                </c:pt>
                <c:pt idx="4027">
                  <c:v>200</c:v>
                </c:pt>
                <c:pt idx="4028">
                  <c:v>350</c:v>
                </c:pt>
                <c:pt idx="4029">
                  <c:v>199</c:v>
                </c:pt>
                <c:pt idx="4030">
                  <c:v>150</c:v>
                </c:pt>
                <c:pt idx="4031">
                  <c:v>350</c:v>
                </c:pt>
                <c:pt idx="4032">
                  <c:v>400</c:v>
                </c:pt>
                <c:pt idx="4033">
                  <c:v>600</c:v>
                </c:pt>
                <c:pt idx="4034">
                  <c:v>150</c:v>
                </c:pt>
                <c:pt idx="4035">
                  <c:v>300</c:v>
                </c:pt>
                <c:pt idx="4036">
                  <c:v>100</c:v>
                </c:pt>
                <c:pt idx="4037">
                  <c:v>300</c:v>
                </c:pt>
                <c:pt idx="4038">
                  <c:v>300</c:v>
                </c:pt>
                <c:pt idx="4039">
                  <c:v>500</c:v>
                </c:pt>
                <c:pt idx="4040">
                  <c:v>400</c:v>
                </c:pt>
                <c:pt idx="4041">
                  <c:v>200</c:v>
                </c:pt>
                <c:pt idx="4042">
                  <c:v>300</c:v>
                </c:pt>
                <c:pt idx="4043">
                  <c:v>300</c:v>
                </c:pt>
                <c:pt idx="4044">
                  <c:v>300</c:v>
                </c:pt>
                <c:pt idx="4045">
                  <c:v>150</c:v>
                </c:pt>
                <c:pt idx="4046">
                  <c:v>600</c:v>
                </c:pt>
                <c:pt idx="4047">
                  <c:v>1255</c:v>
                </c:pt>
                <c:pt idx="4048">
                  <c:v>400</c:v>
                </c:pt>
                <c:pt idx="4049">
                  <c:v>600</c:v>
                </c:pt>
                <c:pt idx="4050">
                  <c:v>400</c:v>
                </c:pt>
                <c:pt idx="4051">
                  <c:v>400</c:v>
                </c:pt>
                <c:pt idx="4052">
                  <c:v>300</c:v>
                </c:pt>
                <c:pt idx="4053">
                  <c:v>300</c:v>
                </c:pt>
                <c:pt idx="4054">
                  <c:v>200</c:v>
                </c:pt>
                <c:pt idx="4055">
                  <c:v>300</c:v>
                </c:pt>
                <c:pt idx="4056">
                  <c:v>200</c:v>
                </c:pt>
                <c:pt idx="4057">
                  <c:v>300</c:v>
                </c:pt>
                <c:pt idx="4058">
                  <c:v>500</c:v>
                </c:pt>
                <c:pt idx="4059">
                  <c:v>300</c:v>
                </c:pt>
                <c:pt idx="4060">
                  <c:v>200</c:v>
                </c:pt>
                <c:pt idx="4061">
                  <c:v>400</c:v>
                </c:pt>
                <c:pt idx="4062">
                  <c:v>500</c:v>
                </c:pt>
                <c:pt idx="4063">
                  <c:v>155</c:v>
                </c:pt>
                <c:pt idx="4064">
                  <c:v>600</c:v>
                </c:pt>
                <c:pt idx="4065">
                  <c:v>350</c:v>
                </c:pt>
                <c:pt idx="4066">
                  <c:v>600</c:v>
                </c:pt>
                <c:pt idx="4067">
                  <c:v>300</c:v>
                </c:pt>
                <c:pt idx="4068">
                  <c:v>250</c:v>
                </c:pt>
                <c:pt idx="4069">
                  <c:v>250</c:v>
                </c:pt>
                <c:pt idx="4070">
                  <c:v>400</c:v>
                </c:pt>
                <c:pt idx="4071">
                  <c:v>250</c:v>
                </c:pt>
                <c:pt idx="4072">
                  <c:v>150</c:v>
                </c:pt>
                <c:pt idx="4073">
                  <c:v>250</c:v>
                </c:pt>
                <c:pt idx="4074">
                  <c:v>250</c:v>
                </c:pt>
                <c:pt idx="4075">
                  <c:v>700</c:v>
                </c:pt>
                <c:pt idx="4076">
                  <c:v>150</c:v>
                </c:pt>
                <c:pt idx="4077">
                  <c:v>200</c:v>
                </c:pt>
                <c:pt idx="4078">
                  <c:v>500</c:v>
                </c:pt>
                <c:pt idx="4079">
                  <c:v>500</c:v>
                </c:pt>
                <c:pt idx="4080">
                  <c:v>200</c:v>
                </c:pt>
                <c:pt idx="4081">
                  <c:v>200</c:v>
                </c:pt>
                <c:pt idx="4082">
                  <c:v>200</c:v>
                </c:pt>
                <c:pt idx="4083">
                  <c:v>300</c:v>
                </c:pt>
                <c:pt idx="4084">
                  <c:v>250</c:v>
                </c:pt>
                <c:pt idx="4085">
                  <c:v>350</c:v>
                </c:pt>
                <c:pt idx="4086">
                  <c:v>350</c:v>
                </c:pt>
                <c:pt idx="4087">
                  <c:v>250</c:v>
                </c:pt>
                <c:pt idx="4088">
                  <c:v>200</c:v>
                </c:pt>
                <c:pt idx="4089">
                  <c:v>800</c:v>
                </c:pt>
                <c:pt idx="4090">
                  <c:v>200</c:v>
                </c:pt>
                <c:pt idx="4091">
                  <c:v>250</c:v>
                </c:pt>
                <c:pt idx="4092">
                  <c:v>200</c:v>
                </c:pt>
                <c:pt idx="4093">
                  <c:v>300</c:v>
                </c:pt>
                <c:pt idx="4094">
                  <c:v>199</c:v>
                </c:pt>
                <c:pt idx="4095">
                  <c:v>120</c:v>
                </c:pt>
                <c:pt idx="4096">
                  <c:v>400</c:v>
                </c:pt>
                <c:pt idx="4097">
                  <c:v>120</c:v>
                </c:pt>
                <c:pt idx="4098">
                  <c:v>199</c:v>
                </c:pt>
                <c:pt idx="4099">
                  <c:v>350</c:v>
                </c:pt>
                <c:pt idx="4100">
                  <c:v>300</c:v>
                </c:pt>
                <c:pt idx="4101">
                  <c:v>200</c:v>
                </c:pt>
                <c:pt idx="4102">
                  <c:v>300</c:v>
                </c:pt>
                <c:pt idx="4103">
                  <c:v>200</c:v>
                </c:pt>
                <c:pt idx="4104">
                  <c:v>300</c:v>
                </c:pt>
                <c:pt idx="4105">
                  <c:v>500</c:v>
                </c:pt>
                <c:pt idx="4106">
                  <c:v>350</c:v>
                </c:pt>
                <c:pt idx="4107">
                  <c:v>300</c:v>
                </c:pt>
                <c:pt idx="4108">
                  <c:v>300</c:v>
                </c:pt>
                <c:pt idx="4109">
                  <c:v>300</c:v>
                </c:pt>
                <c:pt idx="4110">
                  <c:v>300</c:v>
                </c:pt>
                <c:pt idx="4111">
                  <c:v>200</c:v>
                </c:pt>
                <c:pt idx="4112">
                  <c:v>200</c:v>
                </c:pt>
                <c:pt idx="4113">
                  <c:v>200</c:v>
                </c:pt>
                <c:pt idx="4114">
                  <c:v>250</c:v>
                </c:pt>
                <c:pt idx="4115">
                  <c:v>150</c:v>
                </c:pt>
                <c:pt idx="4116">
                  <c:v>250</c:v>
                </c:pt>
                <c:pt idx="4117">
                  <c:v>400</c:v>
                </c:pt>
                <c:pt idx="4118">
                  <c:v>300</c:v>
                </c:pt>
                <c:pt idx="4119">
                  <c:v>350</c:v>
                </c:pt>
                <c:pt idx="4120">
                  <c:v>400</c:v>
                </c:pt>
                <c:pt idx="4121">
                  <c:v>350</c:v>
                </c:pt>
                <c:pt idx="4122">
                  <c:v>200</c:v>
                </c:pt>
                <c:pt idx="4123">
                  <c:v>350</c:v>
                </c:pt>
                <c:pt idx="4124">
                  <c:v>300</c:v>
                </c:pt>
                <c:pt idx="4125">
                  <c:v>700</c:v>
                </c:pt>
                <c:pt idx="4126">
                  <c:v>200</c:v>
                </c:pt>
                <c:pt idx="4127">
                  <c:v>200</c:v>
                </c:pt>
                <c:pt idx="4128">
                  <c:v>200</c:v>
                </c:pt>
                <c:pt idx="4129">
                  <c:v>150</c:v>
                </c:pt>
                <c:pt idx="4130">
                  <c:v>250</c:v>
                </c:pt>
                <c:pt idx="4131">
                  <c:v>270</c:v>
                </c:pt>
                <c:pt idx="4132">
                  <c:v>200</c:v>
                </c:pt>
                <c:pt idx="4133">
                  <c:v>300</c:v>
                </c:pt>
                <c:pt idx="4134">
                  <c:v>200</c:v>
                </c:pt>
                <c:pt idx="4135">
                  <c:v>200</c:v>
                </c:pt>
                <c:pt idx="4136">
                  <c:v>200</c:v>
                </c:pt>
                <c:pt idx="4137">
                  <c:v>250</c:v>
                </c:pt>
                <c:pt idx="4138">
                  <c:v>800</c:v>
                </c:pt>
                <c:pt idx="4139">
                  <c:v>500</c:v>
                </c:pt>
                <c:pt idx="4140">
                  <c:v>600</c:v>
                </c:pt>
                <c:pt idx="4141">
                  <c:v>300</c:v>
                </c:pt>
                <c:pt idx="4142">
                  <c:v>250</c:v>
                </c:pt>
                <c:pt idx="4143">
                  <c:v>200</c:v>
                </c:pt>
                <c:pt idx="4144">
                  <c:v>300</c:v>
                </c:pt>
                <c:pt idx="4145">
                  <c:v>1200</c:v>
                </c:pt>
                <c:pt idx="4146">
                  <c:v>100</c:v>
                </c:pt>
                <c:pt idx="4147">
                  <c:v>300</c:v>
                </c:pt>
                <c:pt idx="4148">
                  <c:v>400</c:v>
                </c:pt>
                <c:pt idx="4149">
                  <c:v>270</c:v>
                </c:pt>
                <c:pt idx="4150">
                  <c:v>400</c:v>
                </c:pt>
                <c:pt idx="4151">
                  <c:v>250</c:v>
                </c:pt>
                <c:pt idx="4152">
                  <c:v>200</c:v>
                </c:pt>
                <c:pt idx="4153">
                  <c:v>200</c:v>
                </c:pt>
                <c:pt idx="4154">
                  <c:v>100</c:v>
                </c:pt>
                <c:pt idx="4155">
                  <c:v>300</c:v>
                </c:pt>
                <c:pt idx="4156">
                  <c:v>400</c:v>
                </c:pt>
                <c:pt idx="4157">
                  <c:v>300</c:v>
                </c:pt>
                <c:pt idx="4158">
                  <c:v>200</c:v>
                </c:pt>
                <c:pt idx="4159">
                  <c:v>200</c:v>
                </c:pt>
                <c:pt idx="4160">
                  <c:v>280</c:v>
                </c:pt>
                <c:pt idx="4161">
                  <c:v>300</c:v>
                </c:pt>
                <c:pt idx="4162">
                  <c:v>200</c:v>
                </c:pt>
                <c:pt idx="4163">
                  <c:v>150</c:v>
                </c:pt>
                <c:pt idx="4164">
                  <c:v>200</c:v>
                </c:pt>
                <c:pt idx="4165">
                  <c:v>240</c:v>
                </c:pt>
                <c:pt idx="4166">
                  <c:v>200</c:v>
                </c:pt>
                <c:pt idx="4167">
                  <c:v>600</c:v>
                </c:pt>
                <c:pt idx="4168">
                  <c:v>300</c:v>
                </c:pt>
                <c:pt idx="4169">
                  <c:v>800</c:v>
                </c:pt>
                <c:pt idx="4170">
                  <c:v>250</c:v>
                </c:pt>
                <c:pt idx="4171">
                  <c:v>300</c:v>
                </c:pt>
                <c:pt idx="4172">
                  <c:v>300</c:v>
                </c:pt>
                <c:pt idx="4173">
                  <c:v>250</c:v>
                </c:pt>
                <c:pt idx="4174">
                  <c:v>200</c:v>
                </c:pt>
                <c:pt idx="4175">
                  <c:v>200</c:v>
                </c:pt>
                <c:pt idx="4176">
                  <c:v>600</c:v>
                </c:pt>
                <c:pt idx="4177">
                  <c:v>300</c:v>
                </c:pt>
                <c:pt idx="4178">
                  <c:v>300</c:v>
                </c:pt>
                <c:pt idx="4179">
                  <c:v>300</c:v>
                </c:pt>
                <c:pt idx="4180">
                  <c:v>400</c:v>
                </c:pt>
                <c:pt idx="4181">
                  <c:v>400</c:v>
                </c:pt>
                <c:pt idx="4182">
                  <c:v>150</c:v>
                </c:pt>
                <c:pt idx="4183">
                  <c:v>400</c:v>
                </c:pt>
                <c:pt idx="4184">
                  <c:v>600</c:v>
                </c:pt>
                <c:pt idx="4185">
                  <c:v>100</c:v>
                </c:pt>
                <c:pt idx="4186">
                  <c:v>40</c:v>
                </c:pt>
                <c:pt idx="4187">
                  <c:v>200</c:v>
                </c:pt>
                <c:pt idx="4188">
                  <c:v>400</c:v>
                </c:pt>
                <c:pt idx="4189">
                  <c:v>300</c:v>
                </c:pt>
                <c:pt idx="4190">
                  <c:v>150</c:v>
                </c:pt>
                <c:pt idx="4191">
                  <c:v>200</c:v>
                </c:pt>
                <c:pt idx="4192">
                  <c:v>200</c:v>
                </c:pt>
                <c:pt idx="4193">
                  <c:v>200</c:v>
                </c:pt>
                <c:pt idx="4194">
                  <c:v>300</c:v>
                </c:pt>
                <c:pt idx="4195">
                  <c:v>400</c:v>
                </c:pt>
                <c:pt idx="4196">
                  <c:v>200</c:v>
                </c:pt>
                <c:pt idx="4197">
                  <c:v>300</c:v>
                </c:pt>
                <c:pt idx="4198">
                  <c:v>800</c:v>
                </c:pt>
                <c:pt idx="4199">
                  <c:v>200</c:v>
                </c:pt>
                <c:pt idx="4200">
                  <c:v>200</c:v>
                </c:pt>
                <c:pt idx="4201">
                  <c:v>250</c:v>
                </c:pt>
                <c:pt idx="4202">
                  <c:v>300</c:v>
                </c:pt>
                <c:pt idx="4203">
                  <c:v>400</c:v>
                </c:pt>
                <c:pt idx="4204">
                  <c:v>300</c:v>
                </c:pt>
                <c:pt idx="4205">
                  <c:v>200</c:v>
                </c:pt>
                <c:pt idx="4206">
                  <c:v>350</c:v>
                </c:pt>
                <c:pt idx="4207">
                  <c:v>350</c:v>
                </c:pt>
                <c:pt idx="4208">
                  <c:v>500</c:v>
                </c:pt>
                <c:pt idx="4209">
                  <c:v>400</c:v>
                </c:pt>
                <c:pt idx="4210">
                  <c:v>200</c:v>
                </c:pt>
                <c:pt idx="4211">
                  <c:v>900</c:v>
                </c:pt>
                <c:pt idx="4212">
                  <c:v>300</c:v>
                </c:pt>
                <c:pt idx="4213">
                  <c:v>200</c:v>
                </c:pt>
                <c:pt idx="4214">
                  <c:v>200</c:v>
                </c:pt>
                <c:pt idx="4215">
                  <c:v>1000</c:v>
                </c:pt>
                <c:pt idx="4216">
                  <c:v>200</c:v>
                </c:pt>
                <c:pt idx="4217">
                  <c:v>200</c:v>
                </c:pt>
                <c:pt idx="4218">
                  <c:v>200</c:v>
                </c:pt>
                <c:pt idx="4219">
                  <c:v>200</c:v>
                </c:pt>
                <c:pt idx="4220">
                  <c:v>200</c:v>
                </c:pt>
                <c:pt idx="4221">
                  <c:v>200</c:v>
                </c:pt>
                <c:pt idx="4222">
                  <c:v>200</c:v>
                </c:pt>
                <c:pt idx="4223">
                  <c:v>150</c:v>
                </c:pt>
                <c:pt idx="4224">
                  <c:v>450</c:v>
                </c:pt>
                <c:pt idx="4225">
                  <c:v>250</c:v>
                </c:pt>
                <c:pt idx="4226">
                  <c:v>300</c:v>
                </c:pt>
                <c:pt idx="4227">
                  <c:v>250</c:v>
                </c:pt>
                <c:pt idx="4228">
                  <c:v>500</c:v>
                </c:pt>
                <c:pt idx="4229">
                  <c:v>700</c:v>
                </c:pt>
                <c:pt idx="4230">
                  <c:v>350</c:v>
                </c:pt>
                <c:pt idx="4231">
                  <c:v>100</c:v>
                </c:pt>
                <c:pt idx="4232">
                  <c:v>300</c:v>
                </c:pt>
                <c:pt idx="4233">
                  <c:v>300</c:v>
                </c:pt>
                <c:pt idx="4234">
                  <c:v>250</c:v>
                </c:pt>
                <c:pt idx="4235">
                  <c:v>200</c:v>
                </c:pt>
                <c:pt idx="4236">
                  <c:v>400</c:v>
                </c:pt>
                <c:pt idx="4237">
                  <c:v>400</c:v>
                </c:pt>
                <c:pt idx="4238">
                  <c:v>250</c:v>
                </c:pt>
                <c:pt idx="4239">
                  <c:v>250</c:v>
                </c:pt>
                <c:pt idx="4240">
                  <c:v>900</c:v>
                </c:pt>
                <c:pt idx="4241">
                  <c:v>100</c:v>
                </c:pt>
                <c:pt idx="4242">
                  <c:v>200</c:v>
                </c:pt>
                <c:pt idx="4243">
                  <c:v>600</c:v>
                </c:pt>
                <c:pt idx="4244">
                  <c:v>250</c:v>
                </c:pt>
                <c:pt idx="4245">
                  <c:v>150</c:v>
                </c:pt>
                <c:pt idx="4246">
                  <c:v>300</c:v>
                </c:pt>
                <c:pt idx="4247">
                  <c:v>450</c:v>
                </c:pt>
                <c:pt idx="4248">
                  <c:v>1200</c:v>
                </c:pt>
                <c:pt idx="4249">
                  <c:v>300</c:v>
                </c:pt>
                <c:pt idx="4250">
                  <c:v>2000</c:v>
                </c:pt>
                <c:pt idx="4251">
                  <c:v>200</c:v>
                </c:pt>
                <c:pt idx="4252">
                  <c:v>200</c:v>
                </c:pt>
                <c:pt idx="4253">
                  <c:v>300</c:v>
                </c:pt>
                <c:pt idx="4254">
                  <c:v>150</c:v>
                </c:pt>
                <c:pt idx="4255">
                  <c:v>300</c:v>
                </c:pt>
                <c:pt idx="4256">
                  <c:v>300</c:v>
                </c:pt>
                <c:pt idx="4257">
                  <c:v>100</c:v>
                </c:pt>
                <c:pt idx="4258">
                  <c:v>250</c:v>
                </c:pt>
                <c:pt idx="4259">
                  <c:v>250</c:v>
                </c:pt>
                <c:pt idx="4260">
                  <c:v>250</c:v>
                </c:pt>
                <c:pt idx="4261">
                  <c:v>200</c:v>
                </c:pt>
                <c:pt idx="4262">
                  <c:v>250</c:v>
                </c:pt>
                <c:pt idx="4263">
                  <c:v>750</c:v>
                </c:pt>
                <c:pt idx="4264">
                  <c:v>200</c:v>
                </c:pt>
                <c:pt idx="4265">
                  <c:v>450</c:v>
                </c:pt>
                <c:pt idx="4266">
                  <c:v>400</c:v>
                </c:pt>
                <c:pt idx="4267">
                  <c:v>500</c:v>
                </c:pt>
                <c:pt idx="4268">
                  <c:v>500</c:v>
                </c:pt>
                <c:pt idx="4269">
                  <c:v>500</c:v>
                </c:pt>
                <c:pt idx="4270">
                  <c:v>500</c:v>
                </c:pt>
                <c:pt idx="4271">
                  <c:v>300</c:v>
                </c:pt>
                <c:pt idx="4272">
                  <c:v>500</c:v>
                </c:pt>
                <c:pt idx="4273">
                  <c:v>300</c:v>
                </c:pt>
                <c:pt idx="4274">
                  <c:v>250</c:v>
                </c:pt>
                <c:pt idx="4275">
                  <c:v>400</c:v>
                </c:pt>
                <c:pt idx="4276">
                  <c:v>1100</c:v>
                </c:pt>
                <c:pt idx="4277">
                  <c:v>300</c:v>
                </c:pt>
                <c:pt idx="4278">
                  <c:v>200</c:v>
                </c:pt>
                <c:pt idx="4279">
                  <c:v>175</c:v>
                </c:pt>
                <c:pt idx="4280">
                  <c:v>300</c:v>
                </c:pt>
                <c:pt idx="4281">
                  <c:v>800</c:v>
                </c:pt>
                <c:pt idx="4282">
                  <c:v>2000</c:v>
                </c:pt>
                <c:pt idx="4283">
                  <c:v>1200</c:v>
                </c:pt>
                <c:pt idx="4284">
                  <c:v>300</c:v>
                </c:pt>
                <c:pt idx="4285">
                  <c:v>1100</c:v>
                </c:pt>
                <c:pt idx="4286">
                  <c:v>200</c:v>
                </c:pt>
                <c:pt idx="4287">
                  <c:v>250</c:v>
                </c:pt>
                <c:pt idx="4288">
                  <c:v>500</c:v>
                </c:pt>
                <c:pt idx="4289">
                  <c:v>300</c:v>
                </c:pt>
                <c:pt idx="4290">
                  <c:v>250</c:v>
                </c:pt>
                <c:pt idx="4291">
                  <c:v>500</c:v>
                </c:pt>
                <c:pt idx="4292">
                  <c:v>250</c:v>
                </c:pt>
                <c:pt idx="4293">
                  <c:v>800</c:v>
                </c:pt>
                <c:pt idx="4294">
                  <c:v>150</c:v>
                </c:pt>
                <c:pt idx="4295">
                  <c:v>1000</c:v>
                </c:pt>
                <c:pt idx="4296">
                  <c:v>100</c:v>
                </c:pt>
                <c:pt idx="4297">
                  <c:v>850</c:v>
                </c:pt>
                <c:pt idx="4298">
                  <c:v>500</c:v>
                </c:pt>
                <c:pt idx="4299">
                  <c:v>200</c:v>
                </c:pt>
                <c:pt idx="4300">
                  <c:v>200</c:v>
                </c:pt>
                <c:pt idx="4301">
                  <c:v>850</c:v>
                </c:pt>
                <c:pt idx="4302">
                  <c:v>300</c:v>
                </c:pt>
                <c:pt idx="4303">
                  <c:v>150</c:v>
                </c:pt>
                <c:pt idx="4304">
                  <c:v>150</c:v>
                </c:pt>
                <c:pt idx="4305">
                  <c:v>1100</c:v>
                </c:pt>
                <c:pt idx="4306">
                  <c:v>150</c:v>
                </c:pt>
                <c:pt idx="4307">
                  <c:v>400</c:v>
                </c:pt>
                <c:pt idx="4308">
                  <c:v>700</c:v>
                </c:pt>
                <c:pt idx="4309">
                  <c:v>1000</c:v>
                </c:pt>
                <c:pt idx="4310">
                  <c:v>300</c:v>
                </c:pt>
                <c:pt idx="4311">
                  <c:v>1400</c:v>
                </c:pt>
                <c:pt idx="4312">
                  <c:v>300</c:v>
                </c:pt>
                <c:pt idx="4313">
                  <c:v>300</c:v>
                </c:pt>
                <c:pt idx="4314">
                  <c:v>120</c:v>
                </c:pt>
                <c:pt idx="4315">
                  <c:v>200</c:v>
                </c:pt>
                <c:pt idx="4316">
                  <c:v>200</c:v>
                </c:pt>
                <c:pt idx="4317">
                  <c:v>300</c:v>
                </c:pt>
                <c:pt idx="4318">
                  <c:v>160</c:v>
                </c:pt>
                <c:pt idx="4319">
                  <c:v>250</c:v>
                </c:pt>
                <c:pt idx="4320">
                  <c:v>400</c:v>
                </c:pt>
                <c:pt idx="4321">
                  <c:v>400</c:v>
                </c:pt>
                <c:pt idx="4322">
                  <c:v>300</c:v>
                </c:pt>
                <c:pt idx="4323">
                  <c:v>700</c:v>
                </c:pt>
                <c:pt idx="4324">
                  <c:v>400</c:v>
                </c:pt>
                <c:pt idx="4325">
                  <c:v>200</c:v>
                </c:pt>
                <c:pt idx="4326">
                  <c:v>299</c:v>
                </c:pt>
                <c:pt idx="4327">
                  <c:v>700</c:v>
                </c:pt>
                <c:pt idx="4328">
                  <c:v>1000</c:v>
                </c:pt>
                <c:pt idx="4329">
                  <c:v>1000</c:v>
                </c:pt>
                <c:pt idx="4330">
                  <c:v>400</c:v>
                </c:pt>
                <c:pt idx="4331">
                  <c:v>300</c:v>
                </c:pt>
                <c:pt idx="4332">
                  <c:v>200</c:v>
                </c:pt>
                <c:pt idx="4333">
                  <c:v>300</c:v>
                </c:pt>
                <c:pt idx="4334">
                  <c:v>600</c:v>
                </c:pt>
                <c:pt idx="4335">
                  <c:v>200</c:v>
                </c:pt>
                <c:pt idx="4336">
                  <c:v>599</c:v>
                </c:pt>
                <c:pt idx="4337">
                  <c:v>0</c:v>
                </c:pt>
                <c:pt idx="4338">
                  <c:v>200</c:v>
                </c:pt>
                <c:pt idx="4339">
                  <c:v>500</c:v>
                </c:pt>
                <c:pt idx="4340">
                  <c:v>199</c:v>
                </c:pt>
                <c:pt idx="4341">
                  <c:v>200</c:v>
                </c:pt>
                <c:pt idx="4342">
                  <c:v>400</c:v>
                </c:pt>
                <c:pt idx="4343">
                  <c:v>200</c:v>
                </c:pt>
                <c:pt idx="4344">
                  <c:v>160</c:v>
                </c:pt>
                <c:pt idx="4345">
                  <c:v>800</c:v>
                </c:pt>
                <c:pt idx="4346">
                  <c:v>400</c:v>
                </c:pt>
                <c:pt idx="4347">
                  <c:v>150</c:v>
                </c:pt>
                <c:pt idx="4348">
                  <c:v>500</c:v>
                </c:pt>
                <c:pt idx="4349">
                  <c:v>1200</c:v>
                </c:pt>
                <c:pt idx="4350">
                  <c:v>300</c:v>
                </c:pt>
                <c:pt idx="4351">
                  <c:v>300</c:v>
                </c:pt>
                <c:pt idx="4352">
                  <c:v>300</c:v>
                </c:pt>
                <c:pt idx="4353">
                  <c:v>750</c:v>
                </c:pt>
                <c:pt idx="4354">
                  <c:v>150</c:v>
                </c:pt>
                <c:pt idx="4355">
                  <c:v>150</c:v>
                </c:pt>
                <c:pt idx="4356">
                  <c:v>300</c:v>
                </c:pt>
                <c:pt idx="4357">
                  <c:v>1000</c:v>
                </c:pt>
                <c:pt idx="4358">
                  <c:v>250</c:v>
                </c:pt>
                <c:pt idx="4359">
                  <c:v>150</c:v>
                </c:pt>
                <c:pt idx="4360">
                  <c:v>250</c:v>
                </c:pt>
                <c:pt idx="4361">
                  <c:v>100</c:v>
                </c:pt>
                <c:pt idx="4362">
                  <c:v>100</c:v>
                </c:pt>
                <c:pt idx="4363">
                  <c:v>400</c:v>
                </c:pt>
                <c:pt idx="4364">
                  <c:v>400</c:v>
                </c:pt>
                <c:pt idx="4365">
                  <c:v>160</c:v>
                </c:pt>
                <c:pt idx="4366">
                  <c:v>1200</c:v>
                </c:pt>
                <c:pt idx="4367">
                  <c:v>250</c:v>
                </c:pt>
                <c:pt idx="4368">
                  <c:v>600</c:v>
                </c:pt>
                <c:pt idx="4369">
                  <c:v>150</c:v>
                </c:pt>
                <c:pt idx="4370">
                  <c:v>200</c:v>
                </c:pt>
                <c:pt idx="4371">
                  <c:v>250</c:v>
                </c:pt>
                <c:pt idx="4372">
                  <c:v>200</c:v>
                </c:pt>
                <c:pt idx="4373">
                  <c:v>650</c:v>
                </c:pt>
                <c:pt idx="4374">
                  <c:v>250</c:v>
                </c:pt>
                <c:pt idx="4375">
                  <c:v>250</c:v>
                </c:pt>
                <c:pt idx="4376">
                  <c:v>300</c:v>
                </c:pt>
                <c:pt idx="4377">
                  <c:v>250</c:v>
                </c:pt>
                <c:pt idx="4378">
                  <c:v>250</c:v>
                </c:pt>
                <c:pt idx="4379">
                  <c:v>1200</c:v>
                </c:pt>
                <c:pt idx="4380">
                  <c:v>200</c:v>
                </c:pt>
                <c:pt idx="4381">
                  <c:v>200</c:v>
                </c:pt>
                <c:pt idx="4382">
                  <c:v>450</c:v>
                </c:pt>
                <c:pt idx="4383">
                  <c:v>450</c:v>
                </c:pt>
                <c:pt idx="4384">
                  <c:v>150</c:v>
                </c:pt>
                <c:pt idx="4385">
                  <c:v>200</c:v>
                </c:pt>
                <c:pt idx="4386">
                  <c:v>400</c:v>
                </c:pt>
                <c:pt idx="4387">
                  <c:v>200</c:v>
                </c:pt>
                <c:pt idx="4388">
                  <c:v>500</c:v>
                </c:pt>
                <c:pt idx="4389">
                  <c:v>250</c:v>
                </c:pt>
                <c:pt idx="4390">
                  <c:v>200</c:v>
                </c:pt>
                <c:pt idx="4391">
                  <c:v>300</c:v>
                </c:pt>
                <c:pt idx="4392">
                  <c:v>200</c:v>
                </c:pt>
                <c:pt idx="4393">
                  <c:v>600</c:v>
                </c:pt>
                <c:pt idx="4394">
                  <c:v>600</c:v>
                </c:pt>
                <c:pt idx="4395">
                  <c:v>250</c:v>
                </c:pt>
                <c:pt idx="4396">
                  <c:v>200</c:v>
                </c:pt>
                <c:pt idx="4397">
                  <c:v>300</c:v>
                </c:pt>
                <c:pt idx="4398">
                  <c:v>250</c:v>
                </c:pt>
                <c:pt idx="4399">
                  <c:v>250</c:v>
                </c:pt>
                <c:pt idx="4400">
                  <c:v>300</c:v>
                </c:pt>
                <c:pt idx="4401">
                  <c:v>200</c:v>
                </c:pt>
                <c:pt idx="4402">
                  <c:v>150</c:v>
                </c:pt>
                <c:pt idx="4403">
                  <c:v>200</c:v>
                </c:pt>
                <c:pt idx="4404">
                  <c:v>800</c:v>
                </c:pt>
                <c:pt idx="4405">
                  <c:v>200</c:v>
                </c:pt>
                <c:pt idx="4406">
                  <c:v>250</c:v>
                </c:pt>
                <c:pt idx="4407">
                  <c:v>600</c:v>
                </c:pt>
                <c:pt idx="4408">
                  <c:v>1000</c:v>
                </c:pt>
                <c:pt idx="4409">
                  <c:v>1000</c:v>
                </c:pt>
                <c:pt idx="4410">
                  <c:v>250</c:v>
                </c:pt>
                <c:pt idx="4411">
                  <c:v>160</c:v>
                </c:pt>
                <c:pt idx="4412">
                  <c:v>200</c:v>
                </c:pt>
                <c:pt idx="4413">
                  <c:v>200</c:v>
                </c:pt>
                <c:pt idx="4414">
                  <c:v>200</c:v>
                </c:pt>
                <c:pt idx="4415">
                  <c:v>80</c:v>
                </c:pt>
                <c:pt idx="4416">
                  <c:v>700</c:v>
                </c:pt>
                <c:pt idx="4417">
                  <c:v>200</c:v>
                </c:pt>
                <c:pt idx="4418">
                  <c:v>300</c:v>
                </c:pt>
                <c:pt idx="4419">
                  <c:v>200</c:v>
                </c:pt>
                <c:pt idx="4420">
                  <c:v>400</c:v>
                </c:pt>
                <c:pt idx="4421">
                  <c:v>300</c:v>
                </c:pt>
                <c:pt idx="4422">
                  <c:v>200</c:v>
                </c:pt>
                <c:pt idx="4423">
                  <c:v>350</c:v>
                </c:pt>
                <c:pt idx="4424">
                  <c:v>250</c:v>
                </c:pt>
                <c:pt idx="4425">
                  <c:v>200</c:v>
                </c:pt>
                <c:pt idx="4426">
                  <c:v>500</c:v>
                </c:pt>
                <c:pt idx="4427">
                  <c:v>150</c:v>
                </c:pt>
                <c:pt idx="4428">
                  <c:v>150</c:v>
                </c:pt>
                <c:pt idx="4429">
                  <c:v>1500</c:v>
                </c:pt>
                <c:pt idx="4430">
                  <c:v>500</c:v>
                </c:pt>
                <c:pt idx="4431">
                  <c:v>300</c:v>
                </c:pt>
                <c:pt idx="4432">
                  <c:v>300</c:v>
                </c:pt>
                <c:pt idx="4433">
                  <c:v>200</c:v>
                </c:pt>
                <c:pt idx="4434">
                  <c:v>300</c:v>
                </c:pt>
                <c:pt idx="4435">
                  <c:v>150</c:v>
                </c:pt>
                <c:pt idx="4436">
                  <c:v>400</c:v>
                </c:pt>
                <c:pt idx="4437">
                  <c:v>500</c:v>
                </c:pt>
                <c:pt idx="4438">
                  <c:v>500</c:v>
                </c:pt>
                <c:pt idx="4439">
                  <c:v>1000</c:v>
                </c:pt>
                <c:pt idx="4440">
                  <c:v>200</c:v>
                </c:pt>
                <c:pt idx="4441">
                  <c:v>250</c:v>
                </c:pt>
                <c:pt idx="4442">
                  <c:v>200</c:v>
                </c:pt>
                <c:pt idx="4443">
                  <c:v>1200</c:v>
                </c:pt>
                <c:pt idx="4444">
                  <c:v>300</c:v>
                </c:pt>
                <c:pt idx="4445">
                  <c:v>1200</c:v>
                </c:pt>
                <c:pt idx="4446">
                  <c:v>300</c:v>
                </c:pt>
                <c:pt idx="4447">
                  <c:v>450</c:v>
                </c:pt>
                <c:pt idx="4448">
                  <c:v>150</c:v>
                </c:pt>
                <c:pt idx="4449">
                  <c:v>300</c:v>
                </c:pt>
                <c:pt idx="4450">
                  <c:v>500</c:v>
                </c:pt>
                <c:pt idx="4451">
                  <c:v>350</c:v>
                </c:pt>
                <c:pt idx="4452">
                  <c:v>400</c:v>
                </c:pt>
                <c:pt idx="4453">
                  <c:v>400</c:v>
                </c:pt>
                <c:pt idx="4454">
                  <c:v>200</c:v>
                </c:pt>
                <c:pt idx="4455">
                  <c:v>200</c:v>
                </c:pt>
                <c:pt idx="4456">
                  <c:v>200</c:v>
                </c:pt>
                <c:pt idx="4457">
                  <c:v>200</c:v>
                </c:pt>
                <c:pt idx="4458">
                  <c:v>250</c:v>
                </c:pt>
                <c:pt idx="4459">
                  <c:v>250</c:v>
                </c:pt>
                <c:pt idx="4460">
                  <c:v>250</c:v>
                </c:pt>
                <c:pt idx="4461">
                  <c:v>250</c:v>
                </c:pt>
                <c:pt idx="4462">
                  <c:v>250</c:v>
                </c:pt>
                <c:pt idx="4463">
                  <c:v>250</c:v>
                </c:pt>
                <c:pt idx="4464">
                  <c:v>250</c:v>
                </c:pt>
                <c:pt idx="4465">
                  <c:v>350</c:v>
                </c:pt>
                <c:pt idx="4466">
                  <c:v>300</c:v>
                </c:pt>
                <c:pt idx="4467">
                  <c:v>250</c:v>
                </c:pt>
                <c:pt idx="4468">
                  <c:v>1000</c:v>
                </c:pt>
                <c:pt idx="4469">
                  <c:v>399</c:v>
                </c:pt>
                <c:pt idx="4470">
                  <c:v>300</c:v>
                </c:pt>
                <c:pt idx="4471">
                  <c:v>300</c:v>
                </c:pt>
                <c:pt idx="4472">
                  <c:v>1000</c:v>
                </c:pt>
                <c:pt idx="4473">
                  <c:v>1000</c:v>
                </c:pt>
                <c:pt idx="4474">
                  <c:v>2500</c:v>
                </c:pt>
                <c:pt idx="4475">
                  <c:v>200</c:v>
                </c:pt>
                <c:pt idx="4476">
                  <c:v>1000</c:v>
                </c:pt>
                <c:pt idx="4477">
                  <c:v>200</c:v>
                </c:pt>
                <c:pt idx="4478">
                  <c:v>200</c:v>
                </c:pt>
                <c:pt idx="4479">
                  <c:v>300</c:v>
                </c:pt>
                <c:pt idx="4480">
                  <c:v>200</c:v>
                </c:pt>
                <c:pt idx="4481">
                  <c:v>300</c:v>
                </c:pt>
                <c:pt idx="4482">
                  <c:v>200</c:v>
                </c:pt>
                <c:pt idx="4483">
                  <c:v>250</c:v>
                </c:pt>
                <c:pt idx="4484">
                  <c:v>200</c:v>
                </c:pt>
                <c:pt idx="4485">
                  <c:v>250</c:v>
                </c:pt>
                <c:pt idx="4486">
                  <c:v>200</c:v>
                </c:pt>
                <c:pt idx="4487">
                  <c:v>1000</c:v>
                </c:pt>
                <c:pt idx="4488">
                  <c:v>600</c:v>
                </c:pt>
                <c:pt idx="4489">
                  <c:v>100</c:v>
                </c:pt>
                <c:pt idx="4490">
                  <c:v>200</c:v>
                </c:pt>
                <c:pt idx="4491">
                  <c:v>450</c:v>
                </c:pt>
                <c:pt idx="4492">
                  <c:v>250</c:v>
                </c:pt>
                <c:pt idx="4493">
                  <c:v>300</c:v>
                </c:pt>
                <c:pt idx="4494">
                  <c:v>100</c:v>
                </c:pt>
                <c:pt idx="4495">
                  <c:v>300</c:v>
                </c:pt>
                <c:pt idx="4496">
                  <c:v>1000</c:v>
                </c:pt>
                <c:pt idx="4497">
                  <c:v>250</c:v>
                </c:pt>
                <c:pt idx="4498">
                  <c:v>200</c:v>
                </c:pt>
                <c:pt idx="4499">
                  <c:v>1000</c:v>
                </c:pt>
                <c:pt idx="4500">
                  <c:v>250</c:v>
                </c:pt>
                <c:pt idx="4501">
                  <c:v>350</c:v>
                </c:pt>
                <c:pt idx="4502">
                  <c:v>250</c:v>
                </c:pt>
                <c:pt idx="4503">
                  <c:v>300</c:v>
                </c:pt>
                <c:pt idx="4504">
                  <c:v>1200</c:v>
                </c:pt>
                <c:pt idx="4505">
                  <c:v>500</c:v>
                </c:pt>
                <c:pt idx="4506">
                  <c:v>200</c:v>
                </c:pt>
                <c:pt idx="4507">
                  <c:v>350</c:v>
                </c:pt>
                <c:pt idx="4508">
                  <c:v>200</c:v>
                </c:pt>
                <c:pt idx="4509">
                  <c:v>300</c:v>
                </c:pt>
                <c:pt idx="4510">
                  <c:v>300</c:v>
                </c:pt>
                <c:pt idx="4511">
                  <c:v>300</c:v>
                </c:pt>
                <c:pt idx="4512">
                  <c:v>200</c:v>
                </c:pt>
                <c:pt idx="4513">
                  <c:v>200</c:v>
                </c:pt>
                <c:pt idx="4514">
                  <c:v>150</c:v>
                </c:pt>
                <c:pt idx="4515">
                  <c:v>400</c:v>
                </c:pt>
                <c:pt idx="4516">
                  <c:v>200</c:v>
                </c:pt>
                <c:pt idx="4517">
                  <c:v>200</c:v>
                </c:pt>
                <c:pt idx="4518">
                  <c:v>200</c:v>
                </c:pt>
                <c:pt idx="4519">
                  <c:v>200</c:v>
                </c:pt>
                <c:pt idx="4520">
                  <c:v>200</c:v>
                </c:pt>
                <c:pt idx="4521">
                  <c:v>400</c:v>
                </c:pt>
                <c:pt idx="4522">
                  <c:v>400</c:v>
                </c:pt>
                <c:pt idx="4523">
                  <c:v>400</c:v>
                </c:pt>
                <c:pt idx="4524">
                  <c:v>200</c:v>
                </c:pt>
                <c:pt idx="4525">
                  <c:v>200</c:v>
                </c:pt>
                <c:pt idx="4526">
                  <c:v>150</c:v>
                </c:pt>
                <c:pt idx="4527">
                  <c:v>300</c:v>
                </c:pt>
                <c:pt idx="4528">
                  <c:v>300</c:v>
                </c:pt>
                <c:pt idx="4529">
                  <c:v>200</c:v>
                </c:pt>
                <c:pt idx="4530">
                  <c:v>300</c:v>
                </c:pt>
                <c:pt idx="4531">
                  <c:v>200</c:v>
                </c:pt>
                <c:pt idx="4532">
                  <c:v>200</c:v>
                </c:pt>
                <c:pt idx="4533">
                  <c:v>200</c:v>
                </c:pt>
                <c:pt idx="4534">
                  <c:v>300</c:v>
                </c:pt>
                <c:pt idx="4535">
                  <c:v>250</c:v>
                </c:pt>
                <c:pt idx="4536">
                  <c:v>500</c:v>
                </c:pt>
                <c:pt idx="4537">
                  <c:v>800</c:v>
                </c:pt>
                <c:pt idx="4538">
                  <c:v>300</c:v>
                </c:pt>
                <c:pt idx="4539">
                  <c:v>450</c:v>
                </c:pt>
                <c:pt idx="4540">
                  <c:v>250</c:v>
                </c:pt>
                <c:pt idx="4541">
                  <c:v>200</c:v>
                </c:pt>
                <c:pt idx="4542">
                  <c:v>300</c:v>
                </c:pt>
                <c:pt idx="4543">
                  <c:v>200</c:v>
                </c:pt>
                <c:pt idx="4544">
                  <c:v>300</c:v>
                </c:pt>
                <c:pt idx="4545">
                  <c:v>300</c:v>
                </c:pt>
                <c:pt idx="4546">
                  <c:v>500</c:v>
                </c:pt>
                <c:pt idx="4547">
                  <c:v>200</c:v>
                </c:pt>
                <c:pt idx="4548">
                  <c:v>300</c:v>
                </c:pt>
                <c:pt idx="4549">
                  <c:v>300</c:v>
                </c:pt>
                <c:pt idx="4550">
                  <c:v>500</c:v>
                </c:pt>
                <c:pt idx="4551">
                  <c:v>300</c:v>
                </c:pt>
                <c:pt idx="4552">
                  <c:v>400</c:v>
                </c:pt>
                <c:pt idx="4553">
                  <c:v>100</c:v>
                </c:pt>
                <c:pt idx="4554">
                  <c:v>550</c:v>
                </c:pt>
                <c:pt idx="4555">
                  <c:v>200</c:v>
                </c:pt>
                <c:pt idx="4556">
                  <c:v>600</c:v>
                </c:pt>
                <c:pt idx="4557">
                  <c:v>600</c:v>
                </c:pt>
                <c:pt idx="4558">
                  <c:v>600</c:v>
                </c:pt>
                <c:pt idx="4559">
                  <c:v>800</c:v>
                </c:pt>
                <c:pt idx="4560">
                  <c:v>450</c:v>
                </c:pt>
                <c:pt idx="4561">
                  <c:v>450</c:v>
                </c:pt>
                <c:pt idx="4562">
                  <c:v>200</c:v>
                </c:pt>
                <c:pt idx="4563">
                  <c:v>200</c:v>
                </c:pt>
                <c:pt idx="4564">
                  <c:v>200</c:v>
                </c:pt>
                <c:pt idx="4565">
                  <c:v>400</c:v>
                </c:pt>
                <c:pt idx="4566">
                  <c:v>200</c:v>
                </c:pt>
                <c:pt idx="4567">
                  <c:v>350</c:v>
                </c:pt>
                <c:pt idx="4568">
                  <c:v>300</c:v>
                </c:pt>
                <c:pt idx="4569">
                  <c:v>300</c:v>
                </c:pt>
                <c:pt idx="4570">
                  <c:v>500</c:v>
                </c:pt>
                <c:pt idx="4571">
                  <c:v>250</c:v>
                </c:pt>
                <c:pt idx="4572">
                  <c:v>250</c:v>
                </c:pt>
                <c:pt idx="4573">
                  <c:v>200</c:v>
                </c:pt>
                <c:pt idx="4574">
                  <c:v>250</c:v>
                </c:pt>
                <c:pt idx="4575">
                  <c:v>600</c:v>
                </c:pt>
                <c:pt idx="4576">
                  <c:v>350</c:v>
                </c:pt>
                <c:pt idx="4577">
                  <c:v>200</c:v>
                </c:pt>
                <c:pt idx="4578">
                  <c:v>250</c:v>
                </c:pt>
                <c:pt idx="4579">
                  <c:v>1000</c:v>
                </c:pt>
                <c:pt idx="4580">
                  <c:v>250</c:v>
                </c:pt>
                <c:pt idx="4581">
                  <c:v>600</c:v>
                </c:pt>
                <c:pt idx="4582">
                  <c:v>600</c:v>
                </c:pt>
                <c:pt idx="4583">
                  <c:v>150</c:v>
                </c:pt>
                <c:pt idx="4584">
                  <c:v>250</c:v>
                </c:pt>
                <c:pt idx="4585">
                  <c:v>200</c:v>
                </c:pt>
                <c:pt idx="4586">
                  <c:v>199</c:v>
                </c:pt>
                <c:pt idx="4587">
                  <c:v>600</c:v>
                </c:pt>
                <c:pt idx="4588">
                  <c:v>200</c:v>
                </c:pt>
                <c:pt idx="4589">
                  <c:v>200</c:v>
                </c:pt>
                <c:pt idx="4590">
                  <c:v>1200</c:v>
                </c:pt>
                <c:pt idx="4591">
                  <c:v>300</c:v>
                </c:pt>
                <c:pt idx="4592">
                  <c:v>180</c:v>
                </c:pt>
                <c:pt idx="4593">
                  <c:v>200</c:v>
                </c:pt>
                <c:pt idx="4594">
                  <c:v>1200</c:v>
                </c:pt>
                <c:pt idx="4595">
                  <c:v>300</c:v>
                </c:pt>
                <c:pt idx="4596">
                  <c:v>250</c:v>
                </c:pt>
                <c:pt idx="4597">
                  <c:v>200</c:v>
                </c:pt>
                <c:pt idx="4598">
                  <c:v>100</c:v>
                </c:pt>
                <c:pt idx="4599">
                  <c:v>500</c:v>
                </c:pt>
                <c:pt idx="4600">
                  <c:v>100</c:v>
                </c:pt>
                <c:pt idx="4601">
                  <c:v>250</c:v>
                </c:pt>
                <c:pt idx="4602">
                  <c:v>300</c:v>
                </c:pt>
                <c:pt idx="4603">
                  <c:v>1100</c:v>
                </c:pt>
                <c:pt idx="4604">
                  <c:v>200</c:v>
                </c:pt>
                <c:pt idx="4605">
                  <c:v>300</c:v>
                </c:pt>
                <c:pt idx="4606">
                  <c:v>400</c:v>
                </c:pt>
                <c:pt idx="4607">
                  <c:v>500</c:v>
                </c:pt>
                <c:pt idx="4608">
                  <c:v>300</c:v>
                </c:pt>
                <c:pt idx="4609">
                  <c:v>300</c:v>
                </c:pt>
                <c:pt idx="4610">
                  <c:v>1500</c:v>
                </c:pt>
                <c:pt idx="4611">
                  <c:v>200</c:v>
                </c:pt>
                <c:pt idx="4612">
                  <c:v>350</c:v>
                </c:pt>
                <c:pt idx="4613">
                  <c:v>400</c:v>
                </c:pt>
                <c:pt idx="4614">
                  <c:v>300</c:v>
                </c:pt>
                <c:pt idx="4615">
                  <c:v>600</c:v>
                </c:pt>
                <c:pt idx="4616">
                  <c:v>1600</c:v>
                </c:pt>
                <c:pt idx="4617">
                  <c:v>600</c:v>
                </c:pt>
                <c:pt idx="4618">
                  <c:v>600</c:v>
                </c:pt>
                <c:pt idx="4619">
                  <c:v>400</c:v>
                </c:pt>
                <c:pt idx="4620">
                  <c:v>300</c:v>
                </c:pt>
                <c:pt idx="4621">
                  <c:v>100</c:v>
                </c:pt>
                <c:pt idx="4622">
                  <c:v>200</c:v>
                </c:pt>
                <c:pt idx="4623">
                  <c:v>399</c:v>
                </c:pt>
                <c:pt idx="4624">
                  <c:v>399</c:v>
                </c:pt>
                <c:pt idx="4625">
                  <c:v>100</c:v>
                </c:pt>
                <c:pt idx="4626">
                  <c:v>750</c:v>
                </c:pt>
                <c:pt idx="4627">
                  <c:v>200</c:v>
                </c:pt>
                <c:pt idx="4628">
                  <c:v>400</c:v>
                </c:pt>
                <c:pt idx="4629">
                  <c:v>300</c:v>
                </c:pt>
                <c:pt idx="4630">
                  <c:v>250</c:v>
                </c:pt>
                <c:pt idx="4631">
                  <c:v>200</c:v>
                </c:pt>
                <c:pt idx="4632">
                  <c:v>400</c:v>
                </c:pt>
                <c:pt idx="4633">
                  <c:v>500</c:v>
                </c:pt>
                <c:pt idx="4634">
                  <c:v>200</c:v>
                </c:pt>
                <c:pt idx="4635">
                  <c:v>300</c:v>
                </c:pt>
                <c:pt idx="4636">
                  <c:v>200</c:v>
                </c:pt>
                <c:pt idx="4637">
                  <c:v>200</c:v>
                </c:pt>
                <c:pt idx="4638">
                  <c:v>300</c:v>
                </c:pt>
                <c:pt idx="4639">
                  <c:v>250</c:v>
                </c:pt>
                <c:pt idx="4640">
                  <c:v>200</c:v>
                </c:pt>
                <c:pt idx="4641">
                  <c:v>850</c:v>
                </c:pt>
                <c:pt idx="4642">
                  <c:v>600</c:v>
                </c:pt>
                <c:pt idx="4643">
                  <c:v>500</c:v>
                </c:pt>
                <c:pt idx="4644">
                  <c:v>400</c:v>
                </c:pt>
                <c:pt idx="4645">
                  <c:v>200</c:v>
                </c:pt>
                <c:pt idx="4646">
                  <c:v>200</c:v>
                </c:pt>
                <c:pt idx="4647">
                  <c:v>300</c:v>
                </c:pt>
                <c:pt idx="4648">
                  <c:v>2500</c:v>
                </c:pt>
                <c:pt idx="4649">
                  <c:v>1200</c:v>
                </c:pt>
                <c:pt idx="4650">
                  <c:v>200</c:v>
                </c:pt>
                <c:pt idx="4651">
                  <c:v>300</c:v>
                </c:pt>
                <c:pt idx="4652">
                  <c:v>750</c:v>
                </c:pt>
                <c:pt idx="4653">
                  <c:v>350</c:v>
                </c:pt>
                <c:pt idx="4654">
                  <c:v>200</c:v>
                </c:pt>
                <c:pt idx="4655">
                  <c:v>1200</c:v>
                </c:pt>
                <c:pt idx="4656">
                  <c:v>400</c:v>
                </c:pt>
                <c:pt idx="4657">
                  <c:v>400</c:v>
                </c:pt>
                <c:pt idx="4658">
                  <c:v>100</c:v>
                </c:pt>
                <c:pt idx="4659">
                  <c:v>500</c:v>
                </c:pt>
                <c:pt idx="4660">
                  <c:v>300</c:v>
                </c:pt>
                <c:pt idx="4661">
                  <c:v>600</c:v>
                </c:pt>
                <c:pt idx="4662">
                  <c:v>60</c:v>
                </c:pt>
                <c:pt idx="4663">
                  <c:v>300</c:v>
                </c:pt>
                <c:pt idx="4664">
                  <c:v>200</c:v>
                </c:pt>
                <c:pt idx="4665">
                  <c:v>400</c:v>
                </c:pt>
                <c:pt idx="4666">
                  <c:v>50</c:v>
                </c:pt>
                <c:pt idx="4667">
                  <c:v>300</c:v>
                </c:pt>
                <c:pt idx="4668">
                  <c:v>400</c:v>
                </c:pt>
                <c:pt idx="4669">
                  <c:v>200</c:v>
                </c:pt>
                <c:pt idx="4670">
                  <c:v>200</c:v>
                </c:pt>
                <c:pt idx="4671">
                  <c:v>1000</c:v>
                </c:pt>
                <c:pt idx="4672">
                  <c:v>200</c:v>
                </c:pt>
                <c:pt idx="4673">
                  <c:v>600</c:v>
                </c:pt>
                <c:pt idx="4674">
                  <c:v>1200</c:v>
                </c:pt>
                <c:pt idx="4675">
                  <c:v>1600</c:v>
                </c:pt>
                <c:pt idx="4676">
                  <c:v>500</c:v>
                </c:pt>
                <c:pt idx="4677">
                  <c:v>300</c:v>
                </c:pt>
                <c:pt idx="4678">
                  <c:v>200</c:v>
                </c:pt>
                <c:pt idx="4679">
                  <c:v>200</c:v>
                </c:pt>
                <c:pt idx="4680">
                  <c:v>1100</c:v>
                </c:pt>
                <c:pt idx="4681">
                  <c:v>300</c:v>
                </c:pt>
                <c:pt idx="4682">
                  <c:v>300</c:v>
                </c:pt>
                <c:pt idx="4683">
                  <c:v>200</c:v>
                </c:pt>
                <c:pt idx="4684">
                  <c:v>300</c:v>
                </c:pt>
                <c:pt idx="4685">
                  <c:v>600</c:v>
                </c:pt>
                <c:pt idx="4686">
                  <c:v>200</c:v>
                </c:pt>
                <c:pt idx="4687">
                  <c:v>199</c:v>
                </c:pt>
                <c:pt idx="4688">
                  <c:v>300</c:v>
                </c:pt>
                <c:pt idx="4689">
                  <c:v>400</c:v>
                </c:pt>
                <c:pt idx="4690">
                  <c:v>170</c:v>
                </c:pt>
                <c:pt idx="4691">
                  <c:v>200</c:v>
                </c:pt>
                <c:pt idx="4692">
                  <c:v>400</c:v>
                </c:pt>
                <c:pt idx="4693">
                  <c:v>1200</c:v>
                </c:pt>
                <c:pt idx="4694">
                  <c:v>400</c:v>
                </c:pt>
                <c:pt idx="4695">
                  <c:v>300</c:v>
                </c:pt>
                <c:pt idx="4696">
                  <c:v>200</c:v>
                </c:pt>
                <c:pt idx="4697">
                  <c:v>400</c:v>
                </c:pt>
                <c:pt idx="4698">
                  <c:v>400</c:v>
                </c:pt>
                <c:pt idx="4699">
                  <c:v>500</c:v>
                </c:pt>
                <c:pt idx="4700">
                  <c:v>100</c:v>
                </c:pt>
                <c:pt idx="4701">
                  <c:v>200</c:v>
                </c:pt>
                <c:pt idx="4702">
                  <c:v>200</c:v>
                </c:pt>
                <c:pt idx="4703">
                  <c:v>300</c:v>
                </c:pt>
                <c:pt idx="4704">
                  <c:v>300</c:v>
                </c:pt>
                <c:pt idx="4705">
                  <c:v>800</c:v>
                </c:pt>
                <c:pt idx="4706">
                  <c:v>200</c:v>
                </c:pt>
                <c:pt idx="4707">
                  <c:v>200</c:v>
                </c:pt>
                <c:pt idx="4708">
                  <c:v>200</c:v>
                </c:pt>
                <c:pt idx="4709">
                  <c:v>250</c:v>
                </c:pt>
                <c:pt idx="4710">
                  <c:v>350</c:v>
                </c:pt>
                <c:pt idx="4711">
                  <c:v>200</c:v>
                </c:pt>
                <c:pt idx="4712">
                  <c:v>250</c:v>
                </c:pt>
                <c:pt idx="4713">
                  <c:v>200</c:v>
                </c:pt>
                <c:pt idx="4714">
                  <c:v>200</c:v>
                </c:pt>
                <c:pt idx="4715">
                  <c:v>800</c:v>
                </c:pt>
                <c:pt idx="4716">
                  <c:v>200</c:v>
                </c:pt>
                <c:pt idx="4717">
                  <c:v>200</c:v>
                </c:pt>
                <c:pt idx="4718">
                  <c:v>200</c:v>
                </c:pt>
                <c:pt idx="4719">
                  <c:v>400</c:v>
                </c:pt>
                <c:pt idx="4720">
                  <c:v>300</c:v>
                </c:pt>
                <c:pt idx="4721">
                  <c:v>200</c:v>
                </c:pt>
                <c:pt idx="4722">
                  <c:v>200</c:v>
                </c:pt>
                <c:pt idx="4723">
                  <c:v>1000</c:v>
                </c:pt>
                <c:pt idx="4724">
                  <c:v>300</c:v>
                </c:pt>
                <c:pt idx="4725">
                  <c:v>200</c:v>
                </c:pt>
                <c:pt idx="4726">
                  <c:v>1000</c:v>
                </c:pt>
                <c:pt idx="4727">
                  <c:v>400</c:v>
                </c:pt>
                <c:pt idx="4728">
                  <c:v>400</c:v>
                </c:pt>
                <c:pt idx="4729">
                  <c:v>200</c:v>
                </c:pt>
                <c:pt idx="4730">
                  <c:v>400</c:v>
                </c:pt>
                <c:pt idx="4731">
                  <c:v>500</c:v>
                </c:pt>
                <c:pt idx="4732">
                  <c:v>300</c:v>
                </c:pt>
                <c:pt idx="4733">
                  <c:v>300</c:v>
                </c:pt>
                <c:pt idx="4734">
                  <c:v>1000</c:v>
                </c:pt>
                <c:pt idx="4735">
                  <c:v>250</c:v>
                </c:pt>
                <c:pt idx="4736">
                  <c:v>200</c:v>
                </c:pt>
                <c:pt idx="4737">
                  <c:v>200</c:v>
                </c:pt>
                <c:pt idx="4738">
                  <c:v>200</c:v>
                </c:pt>
                <c:pt idx="4739">
                  <c:v>400</c:v>
                </c:pt>
                <c:pt idx="4740">
                  <c:v>350</c:v>
                </c:pt>
                <c:pt idx="4741">
                  <c:v>450</c:v>
                </c:pt>
                <c:pt idx="4742">
                  <c:v>400</c:v>
                </c:pt>
                <c:pt idx="4743">
                  <c:v>200</c:v>
                </c:pt>
                <c:pt idx="4744">
                  <c:v>200</c:v>
                </c:pt>
                <c:pt idx="4745">
                  <c:v>200</c:v>
                </c:pt>
                <c:pt idx="4746">
                  <c:v>150</c:v>
                </c:pt>
                <c:pt idx="4747">
                  <c:v>200</c:v>
                </c:pt>
                <c:pt idx="4748">
                  <c:v>300</c:v>
                </c:pt>
                <c:pt idx="4749">
                  <c:v>200</c:v>
                </c:pt>
                <c:pt idx="4750">
                  <c:v>300</c:v>
                </c:pt>
                <c:pt idx="4751">
                  <c:v>250</c:v>
                </c:pt>
                <c:pt idx="4752">
                  <c:v>500</c:v>
                </c:pt>
                <c:pt idx="4753">
                  <c:v>500</c:v>
                </c:pt>
                <c:pt idx="4754">
                  <c:v>200</c:v>
                </c:pt>
                <c:pt idx="4755">
                  <c:v>200</c:v>
                </c:pt>
                <c:pt idx="4756">
                  <c:v>200</c:v>
                </c:pt>
                <c:pt idx="4757">
                  <c:v>600</c:v>
                </c:pt>
                <c:pt idx="4758">
                  <c:v>300</c:v>
                </c:pt>
                <c:pt idx="4759">
                  <c:v>200</c:v>
                </c:pt>
                <c:pt idx="4760">
                  <c:v>250</c:v>
                </c:pt>
                <c:pt idx="4761">
                  <c:v>400</c:v>
                </c:pt>
                <c:pt idx="4762">
                  <c:v>300</c:v>
                </c:pt>
                <c:pt idx="4763">
                  <c:v>200</c:v>
                </c:pt>
                <c:pt idx="4764">
                  <c:v>200</c:v>
                </c:pt>
                <c:pt idx="4765">
                  <c:v>250</c:v>
                </c:pt>
                <c:pt idx="4766">
                  <c:v>300</c:v>
                </c:pt>
                <c:pt idx="4767">
                  <c:v>300</c:v>
                </c:pt>
                <c:pt idx="4768">
                  <c:v>250</c:v>
                </c:pt>
                <c:pt idx="4769">
                  <c:v>150</c:v>
                </c:pt>
                <c:pt idx="4770">
                  <c:v>350</c:v>
                </c:pt>
                <c:pt idx="4771">
                  <c:v>300</c:v>
                </c:pt>
                <c:pt idx="4772">
                  <c:v>350</c:v>
                </c:pt>
                <c:pt idx="4773">
                  <c:v>400</c:v>
                </c:pt>
                <c:pt idx="4774">
                  <c:v>1000</c:v>
                </c:pt>
                <c:pt idx="4775">
                  <c:v>200</c:v>
                </c:pt>
                <c:pt idx="4776">
                  <c:v>400</c:v>
                </c:pt>
                <c:pt idx="4777">
                  <c:v>200</c:v>
                </c:pt>
                <c:pt idx="4778">
                  <c:v>200</c:v>
                </c:pt>
                <c:pt idx="4779">
                  <c:v>800</c:v>
                </c:pt>
                <c:pt idx="4780">
                  <c:v>149</c:v>
                </c:pt>
                <c:pt idx="4781">
                  <c:v>1200</c:v>
                </c:pt>
                <c:pt idx="4782">
                  <c:v>100</c:v>
                </c:pt>
                <c:pt idx="4783">
                  <c:v>400</c:v>
                </c:pt>
                <c:pt idx="4784">
                  <c:v>300</c:v>
                </c:pt>
                <c:pt idx="4785">
                  <c:v>200</c:v>
                </c:pt>
                <c:pt idx="4786">
                  <c:v>600</c:v>
                </c:pt>
                <c:pt idx="4787">
                  <c:v>300</c:v>
                </c:pt>
                <c:pt idx="4788">
                  <c:v>150</c:v>
                </c:pt>
                <c:pt idx="4789">
                  <c:v>200</c:v>
                </c:pt>
                <c:pt idx="4790">
                  <c:v>250</c:v>
                </c:pt>
                <c:pt idx="4791">
                  <c:v>850</c:v>
                </c:pt>
                <c:pt idx="4792">
                  <c:v>250</c:v>
                </c:pt>
                <c:pt idx="4793">
                  <c:v>150</c:v>
                </c:pt>
                <c:pt idx="4794">
                  <c:v>250</c:v>
                </c:pt>
                <c:pt idx="4795">
                  <c:v>900</c:v>
                </c:pt>
                <c:pt idx="4796">
                  <c:v>150</c:v>
                </c:pt>
                <c:pt idx="4797">
                  <c:v>200</c:v>
                </c:pt>
                <c:pt idx="4798">
                  <c:v>100</c:v>
                </c:pt>
                <c:pt idx="4799">
                  <c:v>200</c:v>
                </c:pt>
                <c:pt idx="4800">
                  <c:v>250</c:v>
                </c:pt>
                <c:pt idx="4801">
                  <c:v>250</c:v>
                </c:pt>
                <c:pt idx="4802">
                  <c:v>300</c:v>
                </c:pt>
                <c:pt idx="4803">
                  <c:v>300</c:v>
                </c:pt>
                <c:pt idx="4804">
                  <c:v>300</c:v>
                </c:pt>
                <c:pt idx="4805">
                  <c:v>300</c:v>
                </c:pt>
                <c:pt idx="4806">
                  <c:v>250</c:v>
                </c:pt>
                <c:pt idx="4807">
                  <c:v>500</c:v>
                </c:pt>
                <c:pt idx="4808">
                  <c:v>200</c:v>
                </c:pt>
                <c:pt idx="4809">
                  <c:v>350</c:v>
                </c:pt>
                <c:pt idx="4810">
                  <c:v>500</c:v>
                </c:pt>
                <c:pt idx="4811">
                  <c:v>120</c:v>
                </c:pt>
                <c:pt idx="4812">
                  <c:v>150</c:v>
                </c:pt>
                <c:pt idx="4813">
                  <c:v>750</c:v>
                </c:pt>
                <c:pt idx="4814">
                  <c:v>200</c:v>
                </c:pt>
                <c:pt idx="4815">
                  <c:v>150</c:v>
                </c:pt>
                <c:pt idx="4816">
                  <c:v>230</c:v>
                </c:pt>
                <c:pt idx="4817">
                  <c:v>300</c:v>
                </c:pt>
                <c:pt idx="4818">
                  <c:v>200</c:v>
                </c:pt>
                <c:pt idx="4819">
                  <c:v>280</c:v>
                </c:pt>
                <c:pt idx="4820">
                  <c:v>350</c:v>
                </c:pt>
                <c:pt idx="4821">
                  <c:v>300</c:v>
                </c:pt>
                <c:pt idx="4822">
                  <c:v>250</c:v>
                </c:pt>
                <c:pt idx="4823">
                  <c:v>300</c:v>
                </c:pt>
                <c:pt idx="4824">
                  <c:v>900</c:v>
                </c:pt>
                <c:pt idx="4825">
                  <c:v>400</c:v>
                </c:pt>
                <c:pt idx="4826">
                  <c:v>300</c:v>
                </c:pt>
                <c:pt idx="4827">
                  <c:v>160</c:v>
                </c:pt>
                <c:pt idx="4828">
                  <c:v>200</c:v>
                </c:pt>
                <c:pt idx="4829">
                  <c:v>200</c:v>
                </c:pt>
                <c:pt idx="4830">
                  <c:v>700</c:v>
                </c:pt>
                <c:pt idx="4831">
                  <c:v>200</c:v>
                </c:pt>
                <c:pt idx="4832">
                  <c:v>200</c:v>
                </c:pt>
                <c:pt idx="4833">
                  <c:v>200</c:v>
                </c:pt>
                <c:pt idx="4834">
                  <c:v>200</c:v>
                </c:pt>
                <c:pt idx="4835">
                  <c:v>400</c:v>
                </c:pt>
                <c:pt idx="4836">
                  <c:v>300</c:v>
                </c:pt>
                <c:pt idx="4837">
                  <c:v>250</c:v>
                </c:pt>
                <c:pt idx="4838">
                  <c:v>300</c:v>
                </c:pt>
                <c:pt idx="4839">
                  <c:v>250</c:v>
                </c:pt>
                <c:pt idx="4840">
                  <c:v>300</c:v>
                </c:pt>
                <c:pt idx="4841">
                  <c:v>250</c:v>
                </c:pt>
                <c:pt idx="4842">
                  <c:v>250</c:v>
                </c:pt>
                <c:pt idx="4843">
                  <c:v>350</c:v>
                </c:pt>
                <c:pt idx="4844">
                  <c:v>100</c:v>
                </c:pt>
                <c:pt idx="4845">
                  <c:v>200</c:v>
                </c:pt>
                <c:pt idx="4846">
                  <c:v>200</c:v>
                </c:pt>
                <c:pt idx="4847">
                  <c:v>200</c:v>
                </c:pt>
                <c:pt idx="4848">
                  <c:v>200</c:v>
                </c:pt>
                <c:pt idx="4849">
                  <c:v>400</c:v>
                </c:pt>
                <c:pt idx="4850">
                  <c:v>200</c:v>
                </c:pt>
                <c:pt idx="4851">
                  <c:v>350</c:v>
                </c:pt>
                <c:pt idx="4852">
                  <c:v>400</c:v>
                </c:pt>
                <c:pt idx="4853">
                  <c:v>200</c:v>
                </c:pt>
                <c:pt idx="4854">
                  <c:v>300</c:v>
                </c:pt>
                <c:pt idx="4855">
                  <c:v>300</c:v>
                </c:pt>
                <c:pt idx="4856">
                  <c:v>200</c:v>
                </c:pt>
                <c:pt idx="4857">
                  <c:v>300</c:v>
                </c:pt>
                <c:pt idx="4858">
                  <c:v>300</c:v>
                </c:pt>
                <c:pt idx="4859">
                  <c:v>300</c:v>
                </c:pt>
                <c:pt idx="4860">
                  <c:v>400</c:v>
                </c:pt>
                <c:pt idx="4861">
                  <c:v>300</c:v>
                </c:pt>
                <c:pt idx="4862">
                  <c:v>200</c:v>
                </c:pt>
                <c:pt idx="4863">
                  <c:v>500</c:v>
                </c:pt>
                <c:pt idx="4864">
                  <c:v>300</c:v>
                </c:pt>
                <c:pt idx="4865">
                  <c:v>150</c:v>
                </c:pt>
                <c:pt idx="4866">
                  <c:v>150</c:v>
                </c:pt>
                <c:pt idx="4867">
                  <c:v>300</c:v>
                </c:pt>
                <c:pt idx="4868">
                  <c:v>300</c:v>
                </c:pt>
                <c:pt idx="4869">
                  <c:v>300</c:v>
                </c:pt>
                <c:pt idx="4870">
                  <c:v>200</c:v>
                </c:pt>
                <c:pt idx="4871">
                  <c:v>1200</c:v>
                </c:pt>
                <c:pt idx="4872">
                  <c:v>350</c:v>
                </c:pt>
                <c:pt idx="4873">
                  <c:v>200</c:v>
                </c:pt>
                <c:pt idx="4874">
                  <c:v>200</c:v>
                </c:pt>
                <c:pt idx="4875">
                  <c:v>500</c:v>
                </c:pt>
                <c:pt idx="4876">
                  <c:v>500</c:v>
                </c:pt>
                <c:pt idx="4877">
                  <c:v>200</c:v>
                </c:pt>
                <c:pt idx="4878">
                  <c:v>1000</c:v>
                </c:pt>
                <c:pt idx="4879">
                  <c:v>600</c:v>
                </c:pt>
                <c:pt idx="4880">
                  <c:v>200</c:v>
                </c:pt>
                <c:pt idx="4881">
                  <c:v>400</c:v>
                </c:pt>
                <c:pt idx="4882">
                  <c:v>50</c:v>
                </c:pt>
                <c:pt idx="4883">
                  <c:v>450</c:v>
                </c:pt>
                <c:pt idx="4884">
                  <c:v>300</c:v>
                </c:pt>
                <c:pt idx="4885">
                  <c:v>200</c:v>
                </c:pt>
                <c:pt idx="4886">
                  <c:v>200</c:v>
                </c:pt>
                <c:pt idx="4887">
                  <c:v>200</c:v>
                </c:pt>
                <c:pt idx="4888">
                  <c:v>200</c:v>
                </c:pt>
                <c:pt idx="4889">
                  <c:v>250</c:v>
                </c:pt>
                <c:pt idx="4890">
                  <c:v>400</c:v>
                </c:pt>
                <c:pt idx="4891">
                  <c:v>200</c:v>
                </c:pt>
                <c:pt idx="4892">
                  <c:v>200</c:v>
                </c:pt>
                <c:pt idx="4893">
                  <c:v>200</c:v>
                </c:pt>
                <c:pt idx="4894">
                  <c:v>200</c:v>
                </c:pt>
                <c:pt idx="4895">
                  <c:v>250</c:v>
                </c:pt>
                <c:pt idx="4896">
                  <c:v>250</c:v>
                </c:pt>
                <c:pt idx="4897">
                  <c:v>600</c:v>
                </c:pt>
                <c:pt idx="4898">
                  <c:v>70</c:v>
                </c:pt>
                <c:pt idx="4899">
                  <c:v>150</c:v>
                </c:pt>
                <c:pt idx="4900">
                  <c:v>200</c:v>
                </c:pt>
                <c:pt idx="4901">
                  <c:v>250</c:v>
                </c:pt>
                <c:pt idx="4902">
                  <c:v>500</c:v>
                </c:pt>
                <c:pt idx="4903">
                  <c:v>300</c:v>
                </c:pt>
                <c:pt idx="4904">
                  <c:v>400</c:v>
                </c:pt>
                <c:pt idx="4905">
                  <c:v>300</c:v>
                </c:pt>
                <c:pt idx="4906">
                  <c:v>300</c:v>
                </c:pt>
                <c:pt idx="4907">
                  <c:v>100</c:v>
                </c:pt>
                <c:pt idx="4908">
                  <c:v>200</c:v>
                </c:pt>
                <c:pt idx="4909">
                  <c:v>1000</c:v>
                </c:pt>
                <c:pt idx="4910">
                  <c:v>300</c:v>
                </c:pt>
                <c:pt idx="4911">
                  <c:v>250</c:v>
                </c:pt>
                <c:pt idx="4912">
                  <c:v>400</c:v>
                </c:pt>
                <c:pt idx="4913">
                  <c:v>250</c:v>
                </c:pt>
                <c:pt idx="4914">
                  <c:v>400</c:v>
                </c:pt>
                <c:pt idx="4915">
                  <c:v>300</c:v>
                </c:pt>
                <c:pt idx="4916">
                  <c:v>850</c:v>
                </c:pt>
                <c:pt idx="4917">
                  <c:v>150</c:v>
                </c:pt>
                <c:pt idx="4918">
                  <c:v>200</c:v>
                </c:pt>
                <c:pt idx="4919">
                  <c:v>250</c:v>
                </c:pt>
                <c:pt idx="4920">
                  <c:v>450</c:v>
                </c:pt>
                <c:pt idx="4921">
                  <c:v>300</c:v>
                </c:pt>
                <c:pt idx="4922">
                  <c:v>600</c:v>
                </c:pt>
                <c:pt idx="4923">
                  <c:v>900</c:v>
                </c:pt>
                <c:pt idx="4924">
                  <c:v>300</c:v>
                </c:pt>
                <c:pt idx="4925">
                  <c:v>200</c:v>
                </c:pt>
                <c:pt idx="4926">
                  <c:v>500</c:v>
                </c:pt>
                <c:pt idx="4927">
                  <c:v>500</c:v>
                </c:pt>
                <c:pt idx="4928">
                  <c:v>150</c:v>
                </c:pt>
                <c:pt idx="4929">
                  <c:v>100</c:v>
                </c:pt>
                <c:pt idx="4930">
                  <c:v>150</c:v>
                </c:pt>
                <c:pt idx="4931">
                  <c:v>200</c:v>
                </c:pt>
                <c:pt idx="4932">
                  <c:v>400</c:v>
                </c:pt>
                <c:pt idx="4933">
                  <c:v>200</c:v>
                </c:pt>
                <c:pt idx="4934">
                  <c:v>200</c:v>
                </c:pt>
                <c:pt idx="4935">
                  <c:v>1500</c:v>
                </c:pt>
                <c:pt idx="4936">
                  <c:v>300</c:v>
                </c:pt>
                <c:pt idx="4937">
                  <c:v>300</c:v>
                </c:pt>
                <c:pt idx="4938">
                  <c:v>450</c:v>
                </c:pt>
                <c:pt idx="4939">
                  <c:v>400</c:v>
                </c:pt>
                <c:pt idx="4940">
                  <c:v>300</c:v>
                </c:pt>
                <c:pt idx="4941">
                  <c:v>300</c:v>
                </c:pt>
                <c:pt idx="4942">
                  <c:v>200</c:v>
                </c:pt>
                <c:pt idx="4943">
                  <c:v>300</c:v>
                </c:pt>
                <c:pt idx="4944">
                  <c:v>300</c:v>
                </c:pt>
                <c:pt idx="4945">
                  <c:v>300</c:v>
                </c:pt>
                <c:pt idx="4946">
                  <c:v>200</c:v>
                </c:pt>
                <c:pt idx="4947">
                  <c:v>400</c:v>
                </c:pt>
                <c:pt idx="4948">
                  <c:v>200</c:v>
                </c:pt>
                <c:pt idx="4949">
                  <c:v>200</c:v>
                </c:pt>
                <c:pt idx="4950">
                  <c:v>500</c:v>
                </c:pt>
                <c:pt idx="4951">
                  <c:v>600</c:v>
                </c:pt>
                <c:pt idx="4952">
                  <c:v>400</c:v>
                </c:pt>
                <c:pt idx="4953">
                  <c:v>200</c:v>
                </c:pt>
                <c:pt idx="4954">
                  <c:v>450</c:v>
                </c:pt>
                <c:pt idx="4955">
                  <c:v>400</c:v>
                </c:pt>
                <c:pt idx="4956">
                  <c:v>250</c:v>
                </c:pt>
                <c:pt idx="4957">
                  <c:v>150</c:v>
                </c:pt>
                <c:pt idx="4958">
                  <c:v>300</c:v>
                </c:pt>
                <c:pt idx="4959">
                  <c:v>300</c:v>
                </c:pt>
                <c:pt idx="4960">
                  <c:v>200</c:v>
                </c:pt>
                <c:pt idx="4961">
                  <c:v>300</c:v>
                </c:pt>
                <c:pt idx="4962">
                  <c:v>400</c:v>
                </c:pt>
                <c:pt idx="4963">
                  <c:v>250</c:v>
                </c:pt>
                <c:pt idx="4964">
                  <c:v>200</c:v>
                </c:pt>
                <c:pt idx="4965">
                  <c:v>200</c:v>
                </c:pt>
                <c:pt idx="4966">
                  <c:v>300</c:v>
                </c:pt>
                <c:pt idx="4967">
                  <c:v>300</c:v>
                </c:pt>
                <c:pt idx="4968">
                  <c:v>200</c:v>
                </c:pt>
                <c:pt idx="4969">
                  <c:v>299</c:v>
                </c:pt>
                <c:pt idx="4970">
                  <c:v>200</c:v>
                </c:pt>
                <c:pt idx="4971">
                  <c:v>800</c:v>
                </c:pt>
                <c:pt idx="4972">
                  <c:v>400</c:v>
                </c:pt>
                <c:pt idx="4973">
                  <c:v>450</c:v>
                </c:pt>
                <c:pt idx="4974">
                  <c:v>300</c:v>
                </c:pt>
                <c:pt idx="4975">
                  <c:v>200</c:v>
                </c:pt>
                <c:pt idx="4976">
                  <c:v>120</c:v>
                </c:pt>
                <c:pt idx="4977">
                  <c:v>200</c:v>
                </c:pt>
                <c:pt idx="4978">
                  <c:v>500</c:v>
                </c:pt>
                <c:pt idx="4979">
                  <c:v>200</c:v>
                </c:pt>
                <c:pt idx="4980">
                  <c:v>200</c:v>
                </c:pt>
                <c:pt idx="4981">
                  <c:v>200</c:v>
                </c:pt>
                <c:pt idx="4982">
                  <c:v>200</c:v>
                </c:pt>
                <c:pt idx="4983">
                  <c:v>500</c:v>
                </c:pt>
                <c:pt idx="4984">
                  <c:v>500</c:v>
                </c:pt>
                <c:pt idx="4985">
                  <c:v>650</c:v>
                </c:pt>
                <c:pt idx="4986">
                  <c:v>500</c:v>
                </c:pt>
                <c:pt idx="4987">
                  <c:v>200</c:v>
                </c:pt>
                <c:pt idx="4988">
                  <c:v>800</c:v>
                </c:pt>
                <c:pt idx="4989">
                  <c:v>600</c:v>
                </c:pt>
                <c:pt idx="4990">
                  <c:v>400</c:v>
                </c:pt>
                <c:pt idx="4991">
                  <c:v>150</c:v>
                </c:pt>
                <c:pt idx="4992">
                  <c:v>300</c:v>
                </c:pt>
                <c:pt idx="4993">
                  <c:v>200</c:v>
                </c:pt>
                <c:pt idx="4994">
                  <c:v>200</c:v>
                </c:pt>
                <c:pt idx="4995">
                  <c:v>250</c:v>
                </c:pt>
                <c:pt idx="4996">
                  <c:v>300</c:v>
                </c:pt>
                <c:pt idx="4997">
                  <c:v>300</c:v>
                </c:pt>
                <c:pt idx="4998">
                  <c:v>120</c:v>
                </c:pt>
                <c:pt idx="4999">
                  <c:v>150</c:v>
                </c:pt>
                <c:pt idx="5000">
                  <c:v>200</c:v>
                </c:pt>
                <c:pt idx="5001">
                  <c:v>500</c:v>
                </c:pt>
                <c:pt idx="5002">
                  <c:v>200</c:v>
                </c:pt>
                <c:pt idx="5003">
                  <c:v>300</c:v>
                </c:pt>
                <c:pt idx="5004">
                  <c:v>400</c:v>
                </c:pt>
                <c:pt idx="5005">
                  <c:v>250</c:v>
                </c:pt>
                <c:pt idx="5006">
                  <c:v>250</c:v>
                </c:pt>
                <c:pt idx="5007">
                  <c:v>300</c:v>
                </c:pt>
                <c:pt idx="5008">
                  <c:v>200</c:v>
                </c:pt>
                <c:pt idx="5009">
                  <c:v>150</c:v>
                </c:pt>
                <c:pt idx="5010">
                  <c:v>300</c:v>
                </c:pt>
                <c:pt idx="5011">
                  <c:v>200</c:v>
                </c:pt>
                <c:pt idx="5012">
                  <c:v>150</c:v>
                </c:pt>
                <c:pt idx="5013">
                  <c:v>250</c:v>
                </c:pt>
                <c:pt idx="5014">
                  <c:v>400</c:v>
                </c:pt>
                <c:pt idx="5015">
                  <c:v>450</c:v>
                </c:pt>
                <c:pt idx="5016">
                  <c:v>499</c:v>
                </c:pt>
                <c:pt idx="5017">
                  <c:v>200</c:v>
                </c:pt>
                <c:pt idx="5018">
                  <c:v>300</c:v>
                </c:pt>
                <c:pt idx="5019">
                  <c:v>200</c:v>
                </c:pt>
                <c:pt idx="5020">
                  <c:v>300</c:v>
                </c:pt>
                <c:pt idx="5021">
                  <c:v>300</c:v>
                </c:pt>
                <c:pt idx="5022">
                  <c:v>250</c:v>
                </c:pt>
                <c:pt idx="5023">
                  <c:v>150</c:v>
                </c:pt>
                <c:pt idx="5024">
                  <c:v>200</c:v>
                </c:pt>
                <c:pt idx="5025">
                  <c:v>300</c:v>
                </c:pt>
                <c:pt idx="5026">
                  <c:v>400</c:v>
                </c:pt>
                <c:pt idx="5027">
                  <c:v>100</c:v>
                </c:pt>
                <c:pt idx="5028">
                  <c:v>500</c:v>
                </c:pt>
                <c:pt idx="5029">
                  <c:v>200</c:v>
                </c:pt>
                <c:pt idx="5030">
                  <c:v>200</c:v>
                </c:pt>
                <c:pt idx="5031">
                  <c:v>200</c:v>
                </c:pt>
                <c:pt idx="5032">
                  <c:v>250</c:v>
                </c:pt>
                <c:pt idx="5033">
                  <c:v>500</c:v>
                </c:pt>
                <c:pt idx="5034">
                  <c:v>200</c:v>
                </c:pt>
                <c:pt idx="5035">
                  <c:v>300</c:v>
                </c:pt>
                <c:pt idx="5036">
                  <c:v>300</c:v>
                </c:pt>
                <c:pt idx="5037">
                  <c:v>150</c:v>
                </c:pt>
                <c:pt idx="5038">
                  <c:v>300</c:v>
                </c:pt>
                <c:pt idx="5039">
                  <c:v>300</c:v>
                </c:pt>
                <c:pt idx="5040">
                  <c:v>300</c:v>
                </c:pt>
                <c:pt idx="5041">
                  <c:v>300</c:v>
                </c:pt>
                <c:pt idx="5042">
                  <c:v>300</c:v>
                </c:pt>
                <c:pt idx="5043">
                  <c:v>300</c:v>
                </c:pt>
                <c:pt idx="5044">
                  <c:v>400</c:v>
                </c:pt>
                <c:pt idx="5045">
                  <c:v>400</c:v>
                </c:pt>
                <c:pt idx="5046">
                  <c:v>300</c:v>
                </c:pt>
                <c:pt idx="5047">
                  <c:v>500</c:v>
                </c:pt>
                <c:pt idx="5048">
                  <c:v>300</c:v>
                </c:pt>
                <c:pt idx="5049">
                  <c:v>200</c:v>
                </c:pt>
                <c:pt idx="5050">
                  <c:v>200</c:v>
                </c:pt>
                <c:pt idx="5051">
                  <c:v>500</c:v>
                </c:pt>
                <c:pt idx="5052">
                  <c:v>600</c:v>
                </c:pt>
                <c:pt idx="5053">
                  <c:v>200</c:v>
                </c:pt>
                <c:pt idx="5054">
                  <c:v>200</c:v>
                </c:pt>
                <c:pt idx="5055">
                  <c:v>200</c:v>
                </c:pt>
                <c:pt idx="5056">
                  <c:v>200</c:v>
                </c:pt>
                <c:pt idx="5057">
                  <c:v>400</c:v>
                </c:pt>
                <c:pt idx="5058">
                  <c:v>200</c:v>
                </c:pt>
                <c:pt idx="5059">
                  <c:v>250</c:v>
                </c:pt>
                <c:pt idx="5060">
                  <c:v>300</c:v>
                </c:pt>
                <c:pt idx="5061">
                  <c:v>300</c:v>
                </c:pt>
                <c:pt idx="5062">
                  <c:v>200</c:v>
                </c:pt>
                <c:pt idx="5063">
                  <c:v>200</c:v>
                </c:pt>
                <c:pt idx="5064">
                  <c:v>200</c:v>
                </c:pt>
                <c:pt idx="5065">
                  <c:v>350</c:v>
                </c:pt>
                <c:pt idx="5066">
                  <c:v>400</c:v>
                </c:pt>
                <c:pt idx="5067">
                  <c:v>500</c:v>
                </c:pt>
                <c:pt idx="5068">
                  <c:v>200</c:v>
                </c:pt>
                <c:pt idx="5069">
                  <c:v>300</c:v>
                </c:pt>
                <c:pt idx="5070">
                  <c:v>300</c:v>
                </c:pt>
                <c:pt idx="5071">
                  <c:v>300</c:v>
                </c:pt>
                <c:pt idx="5072">
                  <c:v>200</c:v>
                </c:pt>
                <c:pt idx="5073">
                  <c:v>300</c:v>
                </c:pt>
                <c:pt idx="5074">
                  <c:v>300</c:v>
                </c:pt>
                <c:pt idx="5075">
                  <c:v>200</c:v>
                </c:pt>
                <c:pt idx="5076">
                  <c:v>300</c:v>
                </c:pt>
                <c:pt idx="5077">
                  <c:v>400</c:v>
                </c:pt>
                <c:pt idx="5078">
                  <c:v>450</c:v>
                </c:pt>
                <c:pt idx="5079">
                  <c:v>450</c:v>
                </c:pt>
                <c:pt idx="5080">
                  <c:v>400</c:v>
                </c:pt>
                <c:pt idx="5081">
                  <c:v>900</c:v>
                </c:pt>
                <c:pt idx="5082">
                  <c:v>500</c:v>
                </c:pt>
                <c:pt idx="5083">
                  <c:v>300</c:v>
                </c:pt>
                <c:pt idx="5084">
                  <c:v>300</c:v>
                </c:pt>
                <c:pt idx="5085">
                  <c:v>200</c:v>
                </c:pt>
                <c:pt idx="5086">
                  <c:v>450</c:v>
                </c:pt>
                <c:pt idx="5087">
                  <c:v>200</c:v>
                </c:pt>
                <c:pt idx="5088">
                  <c:v>300</c:v>
                </c:pt>
                <c:pt idx="5089">
                  <c:v>400</c:v>
                </c:pt>
                <c:pt idx="5090">
                  <c:v>300</c:v>
                </c:pt>
                <c:pt idx="5091">
                  <c:v>200</c:v>
                </c:pt>
                <c:pt idx="5092">
                  <c:v>400</c:v>
                </c:pt>
                <c:pt idx="5093">
                  <c:v>300</c:v>
                </c:pt>
                <c:pt idx="5094">
                  <c:v>150</c:v>
                </c:pt>
                <c:pt idx="5095">
                  <c:v>400</c:v>
                </c:pt>
                <c:pt idx="5096">
                  <c:v>200</c:v>
                </c:pt>
                <c:pt idx="5097">
                  <c:v>300</c:v>
                </c:pt>
                <c:pt idx="5098">
                  <c:v>250</c:v>
                </c:pt>
                <c:pt idx="5099">
                  <c:v>200</c:v>
                </c:pt>
                <c:pt idx="5100">
                  <c:v>200</c:v>
                </c:pt>
                <c:pt idx="5101">
                  <c:v>400</c:v>
                </c:pt>
                <c:pt idx="5102">
                  <c:v>500</c:v>
                </c:pt>
                <c:pt idx="5103">
                  <c:v>250</c:v>
                </c:pt>
                <c:pt idx="5104">
                  <c:v>250</c:v>
                </c:pt>
                <c:pt idx="5105">
                  <c:v>250</c:v>
                </c:pt>
                <c:pt idx="5106">
                  <c:v>300</c:v>
                </c:pt>
                <c:pt idx="5107">
                  <c:v>300</c:v>
                </c:pt>
                <c:pt idx="5108">
                  <c:v>500</c:v>
                </c:pt>
                <c:pt idx="5109">
                  <c:v>400</c:v>
                </c:pt>
                <c:pt idx="5110">
                  <c:v>500</c:v>
                </c:pt>
                <c:pt idx="5111">
                  <c:v>200</c:v>
                </c:pt>
                <c:pt idx="5112">
                  <c:v>160</c:v>
                </c:pt>
                <c:pt idx="5113">
                  <c:v>400</c:v>
                </c:pt>
                <c:pt idx="5114">
                  <c:v>300</c:v>
                </c:pt>
                <c:pt idx="5115">
                  <c:v>300</c:v>
                </c:pt>
                <c:pt idx="5116">
                  <c:v>250</c:v>
                </c:pt>
                <c:pt idx="5117">
                  <c:v>200</c:v>
                </c:pt>
                <c:pt idx="5118">
                  <c:v>200</c:v>
                </c:pt>
                <c:pt idx="5119">
                  <c:v>350</c:v>
                </c:pt>
                <c:pt idx="5120">
                  <c:v>200</c:v>
                </c:pt>
                <c:pt idx="5121">
                  <c:v>48</c:v>
                </c:pt>
                <c:pt idx="5122">
                  <c:v>500</c:v>
                </c:pt>
                <c:pt idx="5123">
                  <c:v>300</c:v>
                </c:pt>
                <c:pt idx="5124">
                  <c:v>1200</c:v>
                </c:pt>
                <c:pt idx="5125">
                  <c:v>250</c:v>
                </c:pt>
                <c:pt idx="5126">
                  <c:v>500</c:v>
                </c:pt>
                <c:pt idx="5127">
                  <c:v>1000</c:v>
                </c:pt>
                <c:pt idx="5128">
                  <c:v>1000</c:v>
                </c:pt>
                <c:pt idx="5129">
                  <c:v>1000</c:v>
                </c:pt>
                <c:pt idx="5130">
                  <c:v>300</c:v>
                </c:pt>
                <c:pt idx="5131">
                  <c:v>600</c:v>
                </c:pt>
                <c:pt idx="5132">
                  <c:v>300</c:v>
                </c:pt>
                <c:pt idx="5133">
                  <c:v>300</c:v>
                </c:pt>
                <c:pt idx="5134">
                  <c:v>400</c:v>
                </c:pt>
                <c:pt idx="5135">
                  <c:v>500</c:v>
                </c:pt>
                <c:pt idx="5136">
                  <c:v>200</c:v>
                </c:pt>
                <c:pt idx="5137">
                  <c:v>150</c:v>
                </c:pt>
                <c:pt idx="5138">
                  <c:v>200</c:v>
                </c:pt>
                <c:pt idx="5139">
                  <c:v>250</c:v>
                </c:pt>
                <c:pt idx="5140">
                  <c:v>300</c:v>
                </c:pt>
                <c:pt idx="5141">
                  <c:v>500</c:v>
                </c:pt>
                <c:pt idx="5142">
                  <c:v>600</c:v>
                </c:pt>
                <c:pt idx="5143">
                  <c:v>300</c:v>
                </c:pt>
                <c:pt idx="5144">
                  <c:v>200</c:v>
                </c:pt>
                <c:pt idx="5145">
                  <c:v>300</c:v>
                </c:pt>
                <c:pt idx="5146">
                  <c:v>150</c:v>
                </c:pt>
                <c:pt idx="5147">
                  <c:v>300</c:v>
                </c:pt>
                <c:pt idx="5148">
                  <c:v>300</c:v>
                </c:pt>
                <c:pt idx="5149">
                  <c:v>300</c:v>
                </c:pt>
                <c:pt idx="5150">
                  <c:v>400</c:v>
                </c:pt>
                <c:pt idx="5151">
                  <c:v>250</c:v>
                </c:pt>
                <c:pt idx="5152">
                  <c:v>300</c:v>
                </c:pt>
                <c:pt idx="5153">
                  <c:v>300</c:v>
                </c:pt>
                <c:pt idx="5154">
                  <c:v>150</c:v>
                </c:pt>
                <c:pt idx="5155">
                  <c:v>200</c:v>
                </c:pt>
                <c:pt idx="5156">
                  <c:v>200</c:v>
                </c:pt>
                <c:pt idx="5157">
                  <c:v>250</c:v>
                </c:pt>
                <c:pt idx="5158">
                  <c:v>100</c:v>
                </c:pt>
                <c:pt idx="5159">
                  <c:v>300</c:v>
                </c:pt>
                <c:pt idx="5160">
                  <c:v>200</c:v>
                </c:pt>
                <c:pt idx="5161">
                  <c:v>400</c:v>
                </c:pt>
                <c:pt idx="5162">
                  <c:v>200</c:v>
                </c:pt>
                <c:pt idx="5163">
                  <c:v>400</c:v>
                </c:pt>
                <c:pt idx="5164">
                  <c:v>400</c:v>
                </c:pt>
                <c:pt idx="5165">
                  <c:v>200</c:v>
                </c:pt>
                <c:pt idx="5166">
                  <c:v>300</c:v>
                </c:pt>
                <c:pt idx="5167">
                  <c:v>400</c:v>
                </c:pt>
                <c:pt idx="5168">
                  <c:v>300</c:v>
                </c:pt>
                <c:pt idx="5169">
                  <c:v>200</c:v>
                </c:pt>
                <c:pt idx="5170">
                  <c:v>200</c:v>
                </c:pt>
                <c:pt idx="5171">
                  <c:v>300</c:v>
                </c:pt>
                <c:pt idx="5172">
                  <c:v>200</c:v>
                </c:pt>
                <c:pt idx="5173">
                  <c:v>200</c:v>
                </c:pt>
                <c:pt idx="5174">
                  <c:v>200</c:v>
                </c:pt>
                <c:pt idx="5175">
                  <c:v>300</c:v>
                </c:pt>
                <c:pt idx="5176">
                  <c:v>300</c:v>
                </c:pt>
                <c:pt idx="5177">
                  <c:v>250</c:v>
                </c:pt>
                <c:pt idx="5178">
                  <c:v>200</c:v>
                </c:pt>
                <c:pt idx="5179">
                  <c:v>100</c:v>
                </c:pt>
                <c:pt idx="5180">
                  <c:v>500</c:v>
                </c:pt>
                <c:pt idx="5181">
                  <c:v>350</c:v>
                </c:pt>
                <c:pt idx="5182">
                  <c:v>100</c:v>
                </c:pt>
                <c:pt idx="5183">
                  <c:v>1000</c:v>
                </c:pt>
                <c:pt idx="5184">
                  <c:v>200</c:v>
                </c:pt>
                <c:pt idx="5185">
                  <c:v>400</c:v>
                </c:pt>
                <c:pt idx="5186">
                  <c:v>350</c:v>
                </c:pt>
                <c:pt idx="5187">
                  <c:v>300</c:v>
                </c:pt>
                <c:pt idx="5188">
                  <c:v>800</c:v>
                </c:pt>
                <c:pt idx="5189">
                  <c:v>250</c:v>
                </c:pt>
                <c:pt idx="5190">
                  <c:v>300</c:v>
                </c:pt>
                <c:pt idx="5191">
                  <c:v>300</c:v>
                </c:pt>
                <c:pt idx="5192">
                  <c:v>250</c:v>
                </c:pt>
                <c:pt idx="5193">
                  <c:v>1200</c:v>
                </c:pt>
                <c:pt idx="5194">
                  <c:v>300</c:v>
                </c:pt>
                <c:pt idx="5195">
                  <c:v>300</c:v>
                </c:pt>
                <c:pt idx="5196">
                  <c:v>200</c:v>
                </c:pt>
                <c:pt idx="5197">
                  <c:v>200</c:v>
                </c:pt>
                <c:pt idx="5198">
                  <c:v>800</c:v>
                </c:pt>
                <c:pt idx="5199">
                  <c:v>300</c:v>
                </c:pt>
                <c:pt idx="5200">
                  <c:v>400</c:v>
                </c:pt>
                <c:pt idx="5201">
                  <c:v>250</c:v>
                </c:pt>
                <c:pt idx="5202">
                  <c:v>300</c:v>
                </c:pt>
                <c:pt idx="5203">
                  <c:v>200</c:v>
                </c:pt>
                <c:pt idx="5204">
                  <c:v>230</c:v>
                </c:pt>
                <c:pt idx="5205">
                  <c:v>200</c:v>
                </c:pt>
                <c:pt idx="5206">
                  <c:v>300</c:v>
                </c:pt>
                <c:pt idx="5207">
                  <c:v>200</c:v>
                </c:pt>
                <c:pt idx="5208">
                  <c:v>200</c:v>
                </c:pt>
                <c:pt idx="5209">
                  <c:v>200</c:v>
                </c:pt>
                <c:pt idx="5210">
                  <c:v>300</c:v>
                </c:pt>
                <c:pt idx="5211">
                  <c:v>100</c:v>
                </c:pt>
                <c:pt idx="5212">
                  <c:v>400</c:v>
                </c:pt>
                <c:pt idx="5213">
                  <c:v>300</c:v>
                </c:pt>
                <c:pt idx="5214">
                  <c:v>350</c:v>
                </c:pt>
                <c:pt idx="5215">
                  <c:v>200</c:v>
                </c:pt>
                <c:pt idx="5216">
                  <c:v>250</c:v>
                </c:pt>
                <c:pt idx="5217">
                  <c:v>250</c:v>
                </c:pt>
                <c:pt idx="5218">
                  <c:v>200</c:v>
                </c:pt>
                <c:pt idx="5219">
                  <c:v>300</c:v>
                </c:pt>
                <c:pt idx="5220">
                  <c:v>300</c:v>
                </c:pt>
                <c:pt idx="5221">
                  <c:v>400</c:v>
                </c:pt>
                <c:pt idx="5222">
                  <c:v>1000</c:v>
                </c:pt>
                <c:pt idx="5223">
                  <c:v>1000</c:v>
                </c:pt>
                <c:pt idx="5224">
                  <c:v>400</c:v>
                </c:pt>
                <c:pt idx="5225">
                  <c:v>300</c:v>
                </c:pt>
                <c:pt idx="5226">
                  <c:v>400</c:v>
                </c:pt>
                <c:pt idx="5227">
                  <c:v>900</c:v>
                </c:pt>
                <c:pt idx="5228">
                  <c:v>300</c:v>
                </c:pt>
                <c:pt idx="5229">
                  <c:v>400</c:v>
                </c:pt>
                <c:pt idx="5230">
                  <c:v>1000</c:v>
                </c:pt>
                <c:pt idx="5231">
                  <c:v>300</c:v>
                </c:pt>
                <c:pt idx="5232">
                  <c:v>600</c:v>
                </c:pt>
                <c:pt idx="5233">
                  <c:v>250</c:v>
                </c:pt>
                <c:pt idx="5234">
                  <c:v>200</c:v>
                </c:pt>
                <c:pt idx="5235">
                  <c:v>350</c:v>
                </c:pt>
                <c:pt idx="5236">
                  <c:v>200</c:v>
                </c:pt>
                <c:pt idx="5237">
                  <c:v>300</c:v>
                </c:pt>
                <c:pt idx="5238">
                  <c:v>300</c:v>
                </c:pt>
                <c:pt idx="5239">
                  <c:v>600</c:v>
                </c:pt>
                <c:pt idx="5240">
                  <c:v>120</c:v>
                </c:pt>
                <c:pt idx="5241">
                  <c:v>200</c:v>
                </c:pt>
                <c:pt idx="5242">
                  <c:v>200</c:v>
                </c:pt>
                <c:pt idx="5243">
                  <c:v>300</c:v>
                </c:pt>
                <c:pt idx="5244">
                  <c:v>250</c:v>
                </c:pt>
                <c:pt idx="5245">
                  <c:v>200</c:v>
                </c:pt>
                <c:pt idx="5246">
                  <c:v>250</c:v>
                </c:pt>
                <c:pt idx="5247">
                  <c:v>300</c:v>
                </c:pt>
                <c:pt idx="5248">
                  <c:v>700</c:v>
                </c:pt>
                <c:pt idx="5249">
                  <c:v>200</c:v>
                </c:pt>
                <c:pt idx="5250">
                  <c:v>200</c:v>
                </c:pt>
                <c:pt idx="5251">
                  <c:v>150</c:v>
                </c:pt>
                <c:pt idx="5252">
                  <c:v>200</c:v>
                </c:pt>
                <c:pt idx="5253">
                  <c:v>250</c:v>
                </c:pt>
                <c:pt idx="5254">
                  <c:v>300</c:v>
                </c:pt>
                <c:pt idx="5255">
                  <c:v>400</c:v>
                </c:pt>
                <c:pt idx="5256">
                  <c:v>400</c:v>
                </c:pt>
                <c:pt idx="5257">
                  <c:v>200</c:v>
                </c:pt>
                <c:pt idx="5258">
                  <c:v>250</c:v>
                </c:pt>
                <c:pt idx="5259">
                  <c:v>300</c:v>
                </c:pt>
                <c:pt idx="5260">
                  <c:v>300</c:v>
                </c:pt>
                <c:pt idx="5261">
                  <c:v>200</c:v>
                </c:pt>
                <c:pt idx="5262">
                  <c:v>300</c:v>
                </c:pt>
                <c:pt idx="5263">
                  <c:v>200</c:v>
                </c:pt>
                <c:pt idx="5264">
                  <c:v>300</c:v>
                </c:pt>
                <c:pt idx="5265">
                  <c:v>750</c:v>
                </c:pt>
                <c:pt idx="5266">
                  <c:v>150</c:v>
                </c:pt>
                <c:pt idx="5267">
                  <c:v>200</c:v>
                </c:pt>
                <c:pt idx="5268">
                  <c:v>700</c:v>
                </c:pt>
                <c:pt idx="5269">
                  <c:v>300</c:v>
                </c:pt>
                <c:pt idx="5270">
                  <c:v>400</c:v>
                </c:pt>
                <c:pt idx="5271">
                  <c:v>150</c:v>
                </c:pt>
                <c:pt idx="5272">
                  <c:v>300</c:v>
                </c:pt>
                <c:pt idx="5273">
                  <c:v>300</c:v>
                </c:pt>
                <c:pt idx="5274">
                  <c:v>700</c:v>
                </c:pt>
                <c:pt idx="5275">
                  <c:v>300</c:v>
                </c:pt>
                <c:pt idx="5276">
                  <c:v>200</c:v>
                </c:pt>
                <c:pt idx="5277">
                  <c:v>150</c:v>
                </c:pt>
                <c:pt idx="5278">
                  <c:v>200</c:v>
                </c:pt>
                <c:pt idx="5279">
                  <c:v>500</c:v>
                </c:pt>
                <c:pt idx="5280">
                  <c:v>250</c:v>
                </c:pt>
                <c:pt idx="5281">
                  <c:v>250</c:v>
                </c:pt>
                <c:pt idx="5282">
                  <c:v>300</c:v>
                </c:pt>
                <c:pt idx="5283">
                  <c:v>400</c:v>
                </c:pt>
                <c:pt idx="5284">
                  <c:v>350</c:v>
                </c:pt>
                <c:pt idx="5285">
                  <c:v>200</c:v>
                </c:pt>
                <c:pt idx="5286">
                  <c:v>250</c:v>
                </c:pt>
                <c:pt idx="5287">
                  <c:v>150</c:v>
                </c:pt>
                <c:pt idx="5288">
                  <c:v>200</c:v>
                </c:pt>
                <c:pt idx="5289">
                  <c:v>200</c:v>
                </c:pt>
                <c:pt idx="5290">
                  <c:v>100</c:v>
                </c:pt>
                <c:pt idx="5291">
                  <c:v>300</c:v>
                </c:pt>
                <c:pt idx="5292">
                  <c:v>250</c:v>
                </c:pt>
                <c:pt idx="5293">
                  <c:v>400</c:v>
                </c:pt>
                <c:pt idx="5294">
                  <c:v>400</c:v>
                </c:pt>
                <c:pt idx="5295">
                  <c:v>400</c:v>
                </c:pt>
                <c:pt idx="5296">
                  <c:v>100</c:v>
                </c:pt>
                <c:pt idx="5297">
                  <c:v>1000</c:v>
                </c:pt>
                <c:pt idx="5298">
                  <c:v>50</c:v>
                </c:pt>
                <c:pt idx="5299">
                  <c:v>400</c:v>
                </c:pt>
                <c:pt idx="5300">
                  <c:v>300</c:v>
                </c:pt>
                <c:pt idx="5301">
                  <c:v>200</c:v>
                </c:pt>
                <c:pt idx="5302">
                  <c:v>400</c:v>
                </c:pt>
                <c:pt idx="5303">
                  <c:v>1500</c:v>
                </c:pt>
                <c:pt idx="5304">
                  <c:v>500</c:v>
                </c:pt>
                <c:pt idx="5305">
                  <c:v>500</c:v>
                </c:pt>
                <c:pt idx="5306">
                  <c:v>250</c:v>
                </c:pt>
                <c:pt idx="5307">
                  <c:v>350</c:v>
                </c:pt>
                <c:pt idx="5308">
                  <c:v>150</c:v>
                </c:pt>
                <c:pt idx="5309">
                  <c:v>700</c:v>
                </c:pt>
                <c:pt idx="5310">
                  <c:v>100</c:v>
                </c:pt>
                <c:pt idx="5311">
                  <c:v>100</c:v>
                </c:pt>
                <c:pt idx="5312">
                  <c:v>100</c:v>
                </c:pt>
                <c:pt idx="5313">
                  <c:v>100</c:v>
                </c:pt>
                <c:pt idx="5314">
                  <c:v>300</c:v>
                </c:pt>
                <c:pt idx="5315">
                  <c:v>400</c:v>
                </c:pt>
                <c:pt idx="5316">
                  <c:v>200</c:v>
                </c:pt>
                <c:pt idx="5317">
                  <c:v>400</c:v>
                </c:pt>
                <c:pt idx="5318">
                  <c:v>400</c:v>
                </c:pt>
                <c:pt idx="5319">
                  <c:v>200</c:v>
                </c:pt>
                <c:pt idx="5320">
                  <c:v>300</c:v>
                </c:pt>
                <c:pt idx="5321">
                  <c:v>700</c:v>
                </c:pt>
                <c:pt idx="5322">
                  <c:v>200</c:v>
                </c:pt>
                <c:pt idx="5323">
                  <c:v>200</c:v>
                </c:pt>
                <c:pt idx="5324">
                  <c:v>300</c:v>
                </c:pt>
                <c:pt idx="5325">
                  <c:v>300</c:v>
                </c:pt>
                <c:pt idx="5326">
                  <c:v>100</c:v>
                </c:pt>
                <c:pt idx="5327">
                  <c:v>100</c:v>
                </c:pt>
                <c:pt idx="5328">
                  <c:v>100</c:v>
                </c:pt>
                <c:pt idx="5329">
                  <c:v>300</c:v>
                </c:pt>
                <c:pt idx="5330">
                  <c:v>200</c:v>
                </c:pt>
                <c:pt idx="5331">
                  <c:v>300</c:v>
                </c:pt>
                <c:pt idx="5332">
                  <c:v>100</c:v>
                </c:pt>
                <c:pt idx="5333">
                  <c:v>600</c:v>
                </c:pt>
                <c:pt idx="5334">
                  <c:v>250</c:v>
                </c:pt>
                <c:pt idx="5335">
                  <c:v>100</c:v>
                </c:pt>
                <c:pt idx="5336">
                  <c:v>200</c:v>
                </c:pt>
                <c:pt idx="5337">
                  <c:v>400</c:v>
                </c:pt>
                <c:pt idx="5338">
                  <c:v>200</c:v>
                </c:pt>
                <c:pt idx="5339">
                  <c:v>200</c:v>
                </c:pt>
                <c:pt idx="5340">
                  <c:v>300</c:v>
                </c:pt>
                <c:pt idx="5341">
                  <c:v>100</c:v>
                </c:pt>
                <c:pt idx="5342">
                  <c:v>300</c:v>
                </c:pt>
                <c:pt idx="5343">
                  <c:v>400</c:v>
                </c:pt>
                <c:pt idx="5344">
                  <c:v>200</c:v>
                </c:pt>
                <c:pt idx="5345">
                  <c:v>200</c:v>
                </c:pt>
                <c:pt idx="5346">
                  <c:v>200</c:v>
                </c:pt>
                <c:pt idx="5347">
                  <c:v>250</c:v>
                </c:pt>
                <c:pt idx="5348">
                  <c:v>600</c:v>
                </c:pt>
                <c:pt idx="5349">
                  <c:v>80</c:v>
                </c:pt>
                <c:pt idx="5350">
                  <c:v>250</c:v>
                </c:pt>
                <c:pt idx="5351">
                  <c:v>399</c:v>
                </c:pt>
                <c:pt idx="5352">
                  <c:v>100</c:v>
                </c:pt>
                <c:pt idx="5353">
                  <c:v>300</c:v>
                </c:pt>
                <c:pt idx="5354">
                  <c:v>150</c:v>
                </c:pt>
                <c:pt idx="5355">
                  <c:v>300</c:v>
                </c:pt>
                <c:pt idx="5356">
                  <c:v>300</c:v>
                </c:pt>
                <c:pt idx="5357">
                  <c:v>99</c:v>
                </c:pt>
                <c:pt idx="5358">
                  <c:v>190</c:v>
                </c:pt>
                <c:pt idx="5359">
                  <c:v>300</c:v>
                </c:pt>
                <c:pt idx="5360">
                  <c:v>180</c:v>
                </c:pt>
                <c:pt idx="5361">
                  <c:v>800</c:v>
                </c:pt>
                <c:pt idx="5362">
                  <c:v>300</c:v>
                </c:pt>
                <c:pt idx="5363">
                  <c:v>400</c:v>
                </c:pt>
                <c:pt idx="5364">
                  <c:v>650</c:v>
                </c:pt>
                <c:pt idx="5365">
                  <c:v>500</c:v>
                </c:pt>
                <c:pt idx="5366">
                  <c:v>300</c:v>
                </c:pt>
                <c:pt idx="5367">
                  <c:v>500</c:v>
                </c:pt>
                <c:pt idx="5368">
                  <c:v>350</c:v>
                </c:pt>
                <c:pt idx="5369">
                  <c:v>200</c:v>
                </c:pt>
                <c:pt idx="5370">
                  <c:v>100</c:v>
                </c:pt>
                <c:pt idx="5371">
                  <c:v>250</c:v>
                </c:pt>
                <c:pt idx="5372">
                  <c:v>250</c:v>
                </c:pt>
                <c:pt idx="5373">
                  <c:v>300</c:v>
                </c:pt>
                <c:pt idx="5374">
                  <c:v>400</c:v>
                </c:pt>
                <c:pt idx="5375">
                  <c:v>200</c:v>
                </c:pt>
                <c:pt idx="5376">
                  <c:v>200</c:v>
                </c:pt>
                <c:pt idx="5377">
                  <c:v>400</c:v>
                </c:pt>
                <c:pt idx="5378">
                  <c:v>250</c:v>
                </c:pt>
                <c:pt idx="5379">
                  <c:v>400</c:v>
                </c:pt>
                <c:pt idx="5380">
                  <c:v>400</c:v>
                </c:pt>
                <c:pt idx="5381">
                  <c:v>400</c:v>
                </c:pt>
                <c:pt idx="5382">
                  <c:v>400</c:v>
                </c:pt>
                <c:pt idx="5383">
                  <c:v>600</c:v>
                </c:pt>
                <c:pt idx="5384">
                  <c:v>200</c:v>
                </c:pt>
                <c:pt idx="5385">
                  <c:v>800</c:v>
                </c:pt>
                <c:pt idx="5386">
                  <c:v>200</c:v>
                </c:pt>
                <c:pt idx="5387">
                  <c:v>250</c:v>
                </c:pt>
                <c:pt idx="5388">
                  <c:v>350</c:v>
                </c:pt>
                <c:pt idx="5389">
                  <c:v>300</c:v>
                </c:pt>
                <c:pt idx="5390">
                  <c:v>500</c:v>
                </c:pt>
                <c:pt idx="5391">
                  <c:v>300</c:v>
                </c:pt>
                <c:pt idx="5392">
                  <c:v>300</c:v>
                </c:pt>
                <c:pt idx="5393">
                  <c:v>200</c:v>
                </c:pt>
                <c:pt idx="5394">
                  <c:v>100</c:v>
                </c:pt>
                <c:pt idx="5395">
                  <c:v>600</c:v>
                </c:pt>
                <c:pt idx="5396">
                  <c:v>200</c:v>
                </c:pt>
                <c:pt idx="5397">
                  <c:v>300</c:v>
                </c:pt>
                <c:pt idx="5398">
                  <c:v>250</c:v>
                </c:pt>
                <c:pt idx="5399">
                  <c:v>200</c:v>
                </c:pt>
                <c:pt idx="5400">
                  <c:v>300</c:v>
                </c:pt>
                <c:pt idx="5401">
                  <c:v>350</c:v>
                </c:pt>
                <c:pt idx="5402">
                  <c:v>300</c:v>
                </c:pt>
                <c:pt idx="5403">
                  <c:v>350</c:v>
                </c:pt>
                <c:pt idx="5404">
                  <c:v>200</c:v>
                </c:pt>
                <c:pt idx="5405">
                  <c:v>300</c:v>
                </c:pt>
                <c:pt idx="5406">
                  <c:v>300</c:v>
                </c:pt>
                <c:pt idx="5407">
                  <c:v>200</c:v>
                </c:pt>
                <c:pt idx="5408">
                  <c:v>250</c:v>
                </c:pt>
                <c:pt idx="5409">
                  <c:v>500</c:v>
                </c:pt>
                <c:pt idx="5410">
                  <c:v>200</c:v>
                </c:pt>
                <c:pt idx="5411">
                  <c:v>200</c:v>
                </c:pt>
                <c:pt idx="5412">
                  <c:v>200</c:v>
                </c:pt>
                <c:pt idx="5413">
                  <c:v>250</c:v>
                </c:pt>
                <c:pt idx="5414">
                  <c:v>200</c:v>
                </c:pt>
                <c:pt idx="5415">
                  <c:v>350</c:v>
                </c:pt>
                <c:pt idx="5416">
                  <c:v>250</c:v>
                </c:pt>
                <c:pt idx="5417">
                  <c:v>300</c:v>
                </c:pt>
                <c:pt idx="5418">
                  <c:v>600</c:v>
                </c:pt>
                <c:pt idx="5419">
                  <c:v>150</c:v>
                </c:pt>
                <c:pt idx="5420">
                  <c:v>350</c:v>
                </c:pt>
                <c:pt idx="5421">
                  <c:v>1000</c:v>
                </c:pt>
                <c:pt idx="5422">
                  <c:v>250</c:v>
                </c:pt>
                <c:pt idx="5423">
                  <c:v>300</c:v>
                </c:pt>
                <c:pt idx="5424">
                  <c:v>400</c:v>
                </c:pt>
                <c:pt idx="5425">
                  <c:v>300</c:v>
                </c:pt>
                <c:pt idx="5426">
                  <c:v>200</c:v>
                </c:pt>
                <c:pt idx="5427">
                  <c:v>100</c:v>
                </c:pt>
                <c:pt idx="5428">
                  <c:v>250</c:v>
                </c:pt>
                <c:pt idx="5429">
                  <c:v>200</c:v>
                </c:pt>
                <c:pt idx="5430">
                  <c:v>300</c:v>
                </c:pt>
                <c:pt idx="5431">
                  <c:v>200</c:v>
                </c:pt>
                <c:pt idx="5432">
                  <c:v>200</c:v>
                </c:pt>
                <c:pt idx="5433">
                  <c:v>200</c:v>
                </c:pt>
                <c:pt idx="5434">
                  <c:v>300</c:v>
                </c:pt>
                <c:pt idx="5435">
                  <c:v>250</c:v>
                </c:pt>
                <c:pt idx="5436">
                  <c:v>250</c:v>
                </c:pt>
                <c:pt idx="5437">
                  <c:v>250</c:v>
                </c:pt>
                <c:pt idx="5438">
                  <c:v>350</c:v>
                </c:pt>
                <c:pt idx="5439">
                  <c:v>300</c:v>
                </c:pt>
                <c:pt idx="5440">
                  <c:v>900</c:v>
                </c:pt>
                <c:pt idx="5441">
                  <c:v>300</c:v>
                </c:pt>
                <c:pt idx="5442">
                  <c:v>200</c:v>
                </c:pt>
                <c:pt idx="5443">
                  <c:v>300</c:v>
                </c:pt>
                <c:pt idx="5444">
                  <c:v>300</c:v>
                </c:pt>
                <c:pt idx="5445">
                  <c:v>300</c:v>
                </c:pt>
                <c:pt idx="5446">
                  <c:v>200</c:v>
                </c:pt>
                <c:pt idx="5447">
                  <c:v>99</c:v>
                </c:pt>
                <c:pt idx="5448">
                  <c:v>300</c:v>
                </c:pt>
                <c:pt idx="5449">
                  <c:v>350</c:v>
                </c:pt>
                <c:pt idx="5450">
                  <c:v>300</c:v>
                </c:pt>
                <c:pt idx="5451">
                  <c:v>200</c:v>
                </c:pt>
                <c:pt idx="5452">
                  <c:v>200</c:v>
                </c:pt>
                <c:pt idx="5453">
                  <c:v>300</c:v>
                </c:pt>
                <c:pt idx="5454">
                  <c:v>300</c:v>
                </c:pt>
                <c:pt idx="5455">
                  <c:v>500</c:v>
                </c:pt>
                <c:pt idx="5456">
                  <c:v>350</c:v>
                </c:pt>
                <c:pt idx="5457">
                  <c:v>500</c:v>
                </c:pt>
                <c:pt idx="5458">
                  <c:v>300</c:v>
                </c:pt>
                <c:pt idx="5459">
                  <c:v>250</c:v>
                </c:pt>
                <c:pt idx="5460">
                  <c:v>300</c:v>
                </c:pt>
                <c:pt idx="5461">
                  <c:v>300</c:v>
                </c:pt>
                <c:pt idx="5462">
                  <c:v>400</c:v>
                </c:pt>
                <c:pt idx="5463">
                  <c:v>300</c:v>
                </c:pt>
                <c:pt idx="5464">
                  <c:v>200</c:v>
                </c:pt>
                <c:pt idx="5465">
                  <c:v>300</c:v>
                </c:pt>
                <c:pt idx="5466">
                  <c:v>200</c:v>
                </c:pt>
                <c:pt idx="5467">
                  <c:v>300</c:v>
                </c:pt>
                <c:pt idx="5468">
                  <c:v>120</c:v>
                </c:pt>
                <c:pt idx="5469">
                  <c:v>450</c:v>
                </c:pt>
                <c:pt idx="5470">
                  <c:v>200</c:v>
                </c:pt>
                <c:pt idx="5471">
                  <c:v>250</c:v>
                </c:pt>
                <c:pt idx="5472">
                  <c:v>300</c:v>
                </c:pt>
                <c:pt idx="5473">
                  <c:v>300</c:v>
                </c:pt>
                <c:pt idx="5474">
                  <c:v>300</c:v>
                </c:pt>
                <c:pt idx="5475">
                  <c:v>500</c:v>
                </c:pt>
                <c:pt idx="5476">
                  <c:v>400</c:v>
                </c:pt>
                <c:pt idx="5477">
                  <c:v>200</c:v>
                </c:pt>
                <c:pt idx="5478">
                  <c:v>200</c:v>
                </c:pt>
                <c:pt idx="5479">
                  <c:v>250</c:v>
                </c:pt>
                <c:pt idx="5480">
                  <c:v>200</c:v>
                </c:pt>
                <c:pt idx="5481">
                  <c:v>1000</c:v>
                </c:pt>
                <c:pt idx="5482">
                  <c:v>900</c:v>
                </c:pt>
                <c:pt idx="5483">
                  <c:v>200</c:v>
                </c:pt>
                <c:pt idx="5484">
                  <c:v>200</c:v>
                </c:pt>
                <c:pt idx="5485">
                  <c:v>400</c:v>
                </c:pt>
                <c:pt idx="5486">
                  <c:v>450</c:v>
                </c:pt>
                <c:pt idx="5487">
                  <c:v>450</c:v>
                </c:pt>
                <c:pt idx="5488">
                  <c:v>300</c:v>
                </c:pt>
                <c:pt idx="5489">
                  <c:v>500</c:v>
                </c:pt>
                <c:pt idx="5490">
                  <c:v>500</c:v>
                </c:pt>
                <c:pt idx="5491">
                  <c:v>200</c:v>
                </c:pt>
                <c:pt idx="5492">
                  <c:v>550</c:v>
                </c:pt>
                <c:pt idx="5493">
                  <c:v>275</c:v>
                </c:pt>
                <c:pt idx="5494">
                  <c:v>150</c:v>
                </c:pt>
                <c:pt idx="5495">
                  <c:v>300</c:v>
                </c:pt>
                <c:pt idx="5496">
                  <c:v>350</c:v>
                </c:pt>
                <c:pt idx="5497">
                  <c:v>400</c:v>
                </c:pt>
                <c:pt idx="5498">
                  <c:v>450</c:v>
                </c:pt>
                <c:pt idx="5499">
                  <c:v>200</c:v>
                </c:pt>
                <c:pt idx="5500">
                  <c:v>200</c:v>
                </c:pt>
                <c:pt idx="5501">
                  <c:v>500</c:v>
                </c:pt>
                <c:pt idx="5502">
                  <c:v>400</c:v>
                </c:pt>
                <c:pt idx="5503">
                  <c:v>400</c:v>
                </c:pt>
                <c:pt idx="5504">
                  <c:v>200</c:v>
                </c:pt>
                <c:pt idx="5505">
                  <c:v>300</c:v>
                </c:pt>
                <c:pt idx="5506">
                  <c:v>1000</c:v>
                </c:pt>
                <c:pt idx="5507">
                  <c:v>300</c:v>
                </c:pt>
                <c:pt idx="5508">
                  <c:v>1000</c:v>
                </c:pt>
                <c:pt idx="5509">
                  <c:v>350</c:v>
                </c:pt>
                <c:pt idx="5510">
                  <c:v>300</c:v>
                </c:pt>
                <c:pt idx="5511">
                  <c:v>300</c:v>
                </c:pt>
                <c:pt idx="5512">
                  <c:v>300</c:v>
                </c:pt>
                <c:pt idx="5513">
                  <c:v>300</c:v>
                </c:pt>
                <c:pt idx="5514">
                  <c:v>300</c:v>
                </c:pt>
                <c:pt idx="5515">
                  <c:v>100</c:v>
                </c:pt>
                <c:pt idx="5516">
                  <c:v>100</c:v>
                </c:pt>
                <c:pt idx="5517">
                  <c:v>100</c:v>
                </c:pt>
                <c:pt idx="5518">
                  <c:v>100</c:v>
                </c:pt>
                <c:pt idx="5519">
                  <c:v>100</c:v>
                </c:pt>
                <c:pt idx="5520">
                  <c:v>300</c:v>
                </c:pt>
                <c:pt idx="5521">
                  <c:v>400</c:v>
                </c:pt>
                <c:pt idx="5522">
                  <c:v>150</c:v>
                </c:pt>
                <c:pt idx="5523">
                  <c:v>1200</c:v>
                </c:pt>
                <c:pt idx="5524">
                  <c:v>750</c:v>
                </c:pt>
                <c:pt idx="5525">
                  <c:v>1000</c:v>
                </c:pt>
                <c:pt idx="5526">
                  <c:v>200</c:v>
                </c:pt>
                <c:pt idx="5527">
                  <c:v>250</c:v>
                </c:pt>
                <c:pt idx="5528">
                  <c:v>250</c:v>
                </c:pt>
                <c:pt idx="5529">
                  <c:v>250</c:v>
                </c:pt>
                <c:pt idx="5530">
                  <c:v>350</c:v>
                </c:pt>
                <c:pt idx="5531">
                  <c:v>300</c:v>
                </c:pt>
                <c:pt idx="5532">
                  <c:v>100</c:v>
                </c:pt>
                <c:pt idx="5533">
                  <c:v>300</c:v>
                </c:pt>
                <c:pt idx="5534">
                  <c:v>200</c:v>
                </c:pt>
                <c:pt idx="5535">
                  <c:v>100</c:v>
                </c:pt>
                <c:pt idx="5536">
                  <c:v>100</c:v>
                </c:pt>
                <c:pt idx="5537">
                  <c:v>100</c:v>
                </c:pt>
                <c:pt idx="5538">
                  <c:v>100</c:v>
                </c:pt>
                <c:pt idx="5539">
                  <c:v>200</c:v>
                </c:pt>
                <c:pt idx="5540">
                  <c:v>250</c:v>
                </c:pt>
                <c:pt idx="5541">
                  <c:v>200</c:v>
                </c:pt>
                <c:pt idx="5542">
                  <c:v>300</c:v>
                </c:pt>
                <c:pt idx="5543">
                  <c:v>180</c:v>
                </c:pt>
                <c:pt idx="5544">
                  <c:v>350</c:v>
                </c:pt>
                <c:pt idx="5545">
                  <c:v>100</c:v>
                </c:pt>
                <c:pt idx="5546">
                  <c:v>200</c:v>
                </c:pt>
                <c:pt idx="5547">
                  <c:v>300</c:v>
                </c:pt>
                <c:pt idx="5548">
                  <c:v>800</c:v>
                </c:pt>
                <c:pt idx="5549">
                  <c:v>300</c:v>
                </c:pt>
                <c:pt idx="5550">
                  <c:v>400</c:v>
                </c:pt>
                <c:pt idx="5551">
                  <c:v>300</c:v>
                </c:pt>
                <c:pt idx="5552">
                  <c:v>600</c:v>
                </c:pt>
                <c:pt idx="5553">
                  <c:v>160</c:v>
                </c:pt>
                <c:pt idx="5554">
                  <c:v>400</c:v>
                </c:pt>
                <c:pt idx="5555">
                  <c:v>500</c:v>
                </c:pt>
                <c:pt idx="5556">
                  <c:v>120</c:v>
                </c:pt>
                <c:pt idx="5557">
                  <c:v>500</c:v>
                </c:pt>
                <c:pt idx="5558">
                  <c:v>99</c:v>
                </c:pt>
                <c:pt idx="5559">
                  <c:v>500</c:v>
                </c:pt>
                <c:pt idx="5560">
                  <c:v>280</c:v>
                </c:pt>
                <c:pt idx="5561">
                  <c:v>150</c:v>
                </c:pt>
                <c:pt idx="5562">
                  <c:v>200</c:v>
                </c:pt>
                <c:pt idx="5563">
                  <c:v>800</c:v>
                </c:pt>
                <c:pt idx="5564">
                  <c:v>120</c:v>
                </c:pt>
                <c:pt idx="5565">
                  <c:v>120</c:v>
                </c:pt>
                <c:pt idx="5566">
                  <c:v>200</c:v>
                </c:pt>
                <c:pt idx="5567">
                  <c:v>300</c:v>
                </c:pt>
                <c:pt idx="5568">
                  <c:v>800</c:v>
                </c:pt>
                <c:pt idx="5569">
                  <c:v>200</c:v>
                </c:pt>
                <c:pt idx="5570">
                  <c:v>500</c:v>
                </c:pt>
                <c:pt idx="5571">
                  <c:v>250</c:v>
                </c:pt>
                <c:pt idx="5572">
                  <c:v>1000</c:v>
                </c:pt>
                <c:pt idx="5573">
                  <c:v>100</c:v>
                </c:pt>
                <c:pt idx="5574">
                  <c:v>160</c:v>
                </c:pt>
                <c:pt idx="5575">
                  <c:v>100</c:v>
                </c:pt>
                <c:pt idx="5576">
                  <c:v>100</c:v>
                </c:pt>
                <c:pt idx="5577">
                  <c:v>300</c:v>
                </c:pt>
                <c:pt idx="5578">
                  <c:v>300</c:v>
                </c:pt>
                <c:pt idx="5579">
                  <c:v>700</c:v>
                </c:pt>
                <c:pt idx="5580">
                  <c:v>300</c:v>
                </c:pt>
                <c:pt idx="5581">
                  <c:v>200</c:v>
                </c:pt>
                <c:pt idx="5582">
                  <c:v>200</c:v>
                </c:pt>
                <c:pt idx="5583">
                  <c:v>300</c:v>
                </c:pt>
                <c:pt idx="5584">
                  <c:v>400</c:v>
                </c:pt>
                <c:pt idx="5585">
                  <c:v>300</c:v>
                </c:pt>
                <c:pt idx="5586">
                  <c:v>300</c:v>
                </c:pt>
                <c:pt idx="5587">
                  <c:v>250</c:v>
                </c:pt>
                <c:pt idx="5588">
                  <c:v>400</c:v>
                </c:pt>
                <c:pt idx="5589">
                  <c:v>300</c:v>
                </c:pt>
                <c:pt idx="5590">
                  <c:v>250</c:v>
                </c:pt>
                <c:pt idx="5591">
                  <c:v>250</c:v>
                </c:pt>
                <c:pt idx="5592">
                  <c:v>250</c:v>
                </c:pt>
                <c:pt idx="5593">
                  <c:v>250</c:v>
                </c:pt>
                <c:pt idx="5594">
                  <c:v>250</c:v>
                </c:pt>
                <c:pt idx="5595">
                  <c:v>200</c:v>
                </c:pt>
                <c:pt idx="5596">
                  <c:v>200</c:v>
                </c:pt>
                <c:pt idx="5597">
                  <c:v>200</c:v>
                </c:pt>
                <c:pt idx="5598">
                  <c:v>900</c:v>
                </c:pt>
                <c:pt idx="5599">
                  <c:v>300</c:v>
                </c:pt>
                <c:pt idx="5600">
                  <c:v>250</c:v>
                </c:pt>
                <c:pt idx="5601">
                  <c:v>400</c:v>
                </c:pt>
                <c:pt idx="5602">
                  <c:v>250</c:v>
                </c:pt>
                <c:pt idx="5603">
                  <c:v>250</c:v>
                </c:pt>
                <c:pt idx="5604">
                  <c:v>250</c:v>
                </c:pt>
                <c:pt idx="5605">
                  <c:v>250</c:v>
                </c:pt>
                <c:pt idx="5606">
                  <c:v>400</c:v>
                </c:pt>
                <c:pt idx="5607">
                  <c:v>250</c:v>
                </c:pt>
                <c:pt idx="5608">
                  <c:v>600</c:v>
                </c:pt>
                <c:pt idx="5609">
                  <c:v>900</c:v>
                </c:pt>
                <c:pt idx="5610">
                  <c:v>200</c:v>
                </c:pt>
                <c:pt idx="5611">
                  <c:v>1000</c:v>
                </c:pt>
                <c:pt idx="5612">
                  <c:v>200</c:v>
                </c:pt>
                <c:pt idx="5613">
                  <c:v>300</c:v>
                </c:pt>
                <c:pt idx="5614">
                  <c:v>600</c:v>
                </c:pt>
                <c:pt idx="5615">
                  <c:v>350</c:v>
                </c:pt>
                <c:pt idx="5616">
                  <c:v>200</c:v>
                </c:pt>
                <c:pt idx="5617">
                  <c:v>400</c:v>
                </c:pt>
                <c:pt idx="5618">
                  <c:v>300</c:v>
                </c:pt>
                <c:pt idx="5619">
                  <c:v>100</c:v>
                </c:pt>
                <c:pt idx="5620">
                  <c:v>300</c:v>
                </c:pt>
                <c:pt idx="5621">
                  <c:v>350</c:v>
                </c:pt>
                <c:pt idx="5622">
                  <c:v>200</c:v>
                </c:pt>
                <c:pt idx="5623">
                  <c:v>500</c:v>
                </c:pt>
                <c:pt idx="5624">
                  <c:v>400</c:v>
                </c:pt>
                <c:pt idx="5625">
                  <c:v>500</c:v>
                </c:pt>
                <c:pt idx="5626">
                  <c:v>300</c:v>
                </c:pt>
                <c:pt idx="5627">
                  <c:v>300</c:v>
                </c:pt>
                <c:pt idx="5628">
                  <c:v>200</c:v>
                </c:pt>
                <c:pt idx="5629">
                  <c:v>750</c:v>
                </c:pt>
                <c:pt idx="5630">
                  <c:v>300</c:v>
                </c:pt>
                <c:pt idx="5631">
                  <c:v>150</c:v>
                </c:pt>
                <c:pt idx="5632">
                  <c:v>300</c:v>
                </c:pt>
                <c:pt idx="5633">
                  <c:v>200</c:v>
                </c:pt>
                <c:pt idx="5634">
                  <c:v>100</c:v>
                </c:pt>
                <c:pt idx="5635">
                  <c:v>600</c:v>
                </c:pt>
                <c:pt idx="5636">
                  <c:v>300</c:v>
                </c:pt>
                <c:pt idx="5637">
                  <c:v>400</c:v>
                </c:pt>
                <c:pt idx="5638">
                  <c:v>300</c:v>
                </c:pt>
                <c:pt idx="5639">
                  <c:v>600</c:v>
                </c:pt>
                <c:pt idx="5640">
                  <c:v>200</c:v>
                </c:pt>
                <c:pt idx="5641">
                  <c:v>500</c:v>
                </c:pt>
                <c:pt idx="5642">
                  <c:v>200</c:v>
                </c:pt>
                <c:pt idx="5643">
                  <c:v>600</c:v>
                </c:pt>
                <c:pt idx="5644">
                  <c:v>500</c:v>
                </c:pt>
                <c:pt idx="5645">
                  <c:v>300</c:v>
                </c:pt>
                <c:pt idx="5646">
                  <c:v>200</c:v>
                </c:pt>
                <c:pt idx="5647">
                  <c:v>250</c:v>
                </c:pt>
                <c:pt idx="5648">
                  <c:v>300</c:v>
                </c:pt>
                <c:pt idx="5649">
                  <c:v>300</c:v>
                </c:pt>
                <c:pt idx="5650">
                  <c:v>600</c:v>
                </c:pt>
                <c:pt idx="5651">
                  <c:v>500</c:v>
                </c:pt>
                <c:pt idx="5652">
                  <c:v>120</c:v>
                </c:pt>
                <c:pt idx="5653">
                  <c:v>250</c:v>
                </c:pt>
                <c:pt idx="5654">
                  <c:v>200</c:v>
                </c:pt>
                <c:pt idx="5655">
                  <c:v>400</c:v>
                </c:pt>
                <c:pt idx="5656">
                  <c:v>300</c:v>
                </c:pt>
                <c:pt idx="5657">
                  <c:v>200</c:v>
                </c:pt>
                <c:pt idx="5658">
                  <c:v>200</c:v>
                </c:pt>
                <c:pt idx="5659">
                  <c:v>250</c:v>
                </c:pt>
                <c:pt idx="5660">
                  <c:v>200</c:v>
                </c:pt>
                <c:pt idx="5661">
                  <c:v>700</c:v>
                </c:pt>
                <c:pt idx="5662">
                  <c:v>200</c:v>
                </c:pt>
                <c:pt idx="5663">
                  <c:v>300</c:v>
                </c:pt>
                <c:pt idx="5664">
                  <c:v>300</c:v>
                </c:pt>
                <c:pt idx="5665">
                  <c:v>300</c:v>
                </c:pt>
                <c:pt idx="5666">
                  <c:v>300</c:v>
                </c:pt>
                <c:pt idx="5667">
                  <c:v>400</c:v>
                </c:pt>
                <c:pt idx="5668">
                  <c:v>300</c:v>
                </c:pt>
                <c:pt idx="5669">
                  <c:v>400</c:v>
                </c:pt>
                <c:pt idx="5670">
                  <c:v>300</c:v>
                </c:pt>
                <c:pt idx="5671">
                  <c:v>400</c:v>
                </c:pt>
                <c:pt idx="5672">
                  <c:v>300</c:v>
                </c:pt>
                <c:pt idx="5673">
                  <c:v>200</c:v>
                </c:pt>
                <c:pt idx="5674">
                  <c:v>200</c:v>
                </c:pt>
                <c:pt idx="5675">
                  <c:v>400</c:v>
                </c:pt>
                <c:pt idx="5676">
                  <c:v>200</c:v>
                </c:pt>
                <c:pt idx="5677">
                  <c:v>300</c:v>
                </c:pt>
                <c:pt idx="5678">
                  <c:v>400</c:v>
                </c:pt>
                <c:pt idx="5679">
                  <c:v>300</c:v>
                </c:pt>
                <c:pt idx="5680">
                  <c:v>600</c:v>
                </c:pt>
                <c:pt idx="5681">
                  <c:v>300</c:v>
                </c:pt>
                <c:pt idx="5682">
                  <c:v>300</c:v>
                </c:pt>
                <c:pt idx="5683">
                  <c:v>500</c:v>
                </c:pt>
                <c:pt idx="5684">
                  <c:v>200</c:v>
                </c:pt>
                <c:pt idx="5685">
                  <c:v>250</c:v>
                </c:pt>
                <c:pt idx="5686">
                  <c:v>150</c:v>
                </c:pt>
                <c:pt idx="5687">
                  <c:v>200</c:v>
                </c:pt>
                <c:pt idx="5688">
                  <c:v>300</c:v>
                </c:pt>
                <c:pt idx="5689">
                  <c:v>300</c:v>
                </c:pt>
                <c:pt idx="5690">
                  <c:v>500</c:v>
                </c:pt>
                <c:pt idx="5691">
                  <c:v>300</c:v>
                </c:pt>
                <c:pt idx="5692">
                  <c:v>250</c:v>
                </c:pt>
                <c:pt idx="5693">
                  <c:v>200</c:v>
                </c:pt>
                <c:pt idx="5694">
                  <c:v>350</c:v>
                </c:pt>
                <c:pt idx="5695">
                  <c:v>500</c:v>
                </c:pt>
                <c:pt idx="5696">
                  <c:v>400</c:v>
                </c:pt>
                <c:pt idx="5697">
                  <c:v>150</c:v>
                </c:pt>
                <c:pt idx="5698">
                  <c:v>300</c:v>
                </c:pt>
                <c:pt idx="5699">
                  <c:v>500</c:v>
                </c:pt>
                <c:pt idx="5700">
                  <c:v>150</c:v>
                </c:pt>
                <c:pt idx="5701">
                  <c:v>150</c:v>
                </c:pt>
                <c:pt idx="5702">
                  <c:v>300</c:v>
                </c:pt>
                <c:pt idx="5703">
                  <c:v>300</c:v>
                </c:pt>
                <c:pt idx="5704">
                  <c:v>300</c:v>
                </c:pt>
                <c:pt idx="5705">
                  <c:v>300</c:v>
                </c:pt>
                <c:pt idx="5706">
                  <c:v>300</c:v>
                </c:pt>
                <c:pt idx="5707">
                  <c:v>300</c:v>
                </c:pt>
                <c:pt idx="5708">
                  <c:v>200</c:v>
                </c:pt>
                <c:pt idx="5709">
                  <c:v>200</c:v>
                </c:pt>
                <c:pt idx="5710">
                  <c:v>200</c:v>
                </c:pt>
                <c:pt idx="5711">
                  <c:v>280</c:v>
                </c:pt>
                <c:pt idx="5712">
                  <c:v>1000</c:v>
                </c:pt>
                <c:pt idx="5713">
                  <c:v>500</c:v>
                </c:pt>
                <c:pt idx="5714">
                  <c:v>100</c:v>
                </c:pt>
                <c:pt idx="5715">
                  <c:v>400</c:v>
                </c:pt>
                <c:pt idx="5716">
                  <c:v>300</c:v>
                </c:pt>
                <c:pt idx="5717">
                  <c:v>150</c:v>
                </c:pt>
                <c:pt idx="5718">
                  <c:v>100</c:v>
                </c:pt>
                <c:pt idx="5719">
                  <c:v>900</c:v>
                </c:pt>
                <c:pt idx="5720">
                  <c:v>200</c:v>
                </c:pt>
                <c:pt idx="5721">
                  <c:v>150</c:v>
                </c:pt>
                <c:pt idx="5722">
                  <c:v>250</c:v>
                </c:pt>
                <c:pt idx="5723">
                  <c:v>300</c:v>
                </c:pt>
                <c:pt idx="5724">
                  <c:v>270</c:v>
                </c:pt>
                <c:pt idx="5725">
                  <c:v>600</c:v>
                </c:pt>
                <c:pt idx="5726">
                  <c:v>250</c:v>
                </c:pt>
                <c:pt idx="5727">
                  <c:v>200</c:v>
                </c:pt>
                <c:pt idx="5728">
                  <c:v>400</c:v>
                </c:pt>
                <c:pt idx="5729">
                  <c:v>200</c:v>
                </c:pt>
                <c:pt idx="5730">
                  <c:v>200</c:v>
                </c:pt>
                <c:pt idx="5731">
                  <c:v>400</c:v>
                </c:pt>
                <c:pt idx="5732">
                  <c:v>350</c:v>
                </c:pt>
                <c:pt idx="5733">
                  <c:v>300</c:v>
                </c:pt>
                <c:pt idx="5734">
                  <c:v>250</c:v>
                </c:pt>
                <c:pt idx="5735">
                  <c:v>300</c:v>
                </c:pt>
                <c:pt idx="5736">
                  <c:v>100</c:v>
                </c:pt>
                <c:pt idx="5737">
                  <c:v>1200</c:v>
                </c:pt>
                <c:pt idx="5738">
                  <c:v>200</c:v>
                </c:pt>
                <c:pt idx="5739">
                  <c:v>380</c:v>
                </c:pt>
                <c:pt idx="5740">
                  <c:v>400</c:v>
                </c:pt>
                <c:pt idx="5741">
                  <c:v>600</c:v>
                </c:pt>
                <c:pt idx="5742">
                  <c:v>600</c:v>
                </c:pt>
                <c:pt idx="5743">
                  <c:v>600</c:v>
                </c:pt>
                <c:pt idx="5744">
                  <c:v>800</c:v>
                </c:pt>
                <c:pt idx="5745">
                  <c:v>250</c:v>
                </c:pt>
                <c:pt idx="5746">
                  <c:v>300</c:v>
                </c:pt>
                <c:pt idx="5747">
                  <c:v>500</c:v>
                </c:pt>
                <c:pt idx="5748">
                  <c:v>600</c:v>
                </c:pt>
                <c:pt idx="5749">
                  <c:v>600</c:v>
                </c:pt>
                <c:pt idx="5750">
                  <c:v>200</c:v>
                </c:pt>
                <c:pt idx="5751">
                  <c:v>400</c:v>
                </c:pt>
                <c:pt idx="5752">
                  <c:v>300</c:v>
                </c:pt>
                <c:pt idx="5753">
                  <c:v>400</c:v>
                </c:pt>
                <c:pt idx="5754">
                  <c:v>300</c:v>
                </c:pt>
                <c:pt idx="5755">
                  <c:v>750</c:v>
                </c:pt>
                <c:pt idx="5756">
                  <c:v>200</c:v>
                </c:pt>
                <c:pt idx="5757">
                  <c:v>100</c:v>
                </c:pt>
                <c:pt idx="5758">
                  <c:v>100</c:v>
                </c:pt>
                <c:pt idx="5759">
                  <c:v>500</c:v>
                </c:pt>
                <c:pt idx="5760">
                  <c:v>300</c:v>
                </c:pt>
                <c:pt idx="5761">
                  <c:v>500</c:v>
                </c:pt>
                <c:pt idx="5762">
                  <c:v>200</c:v>
                </c:pt>
                <c:pt idx="5763">
                  <c:v>300</c:v>
                </c:pt>
                <c:pt idx="5764">
                  <c:v>200</c:v>
                </c:pt>
                <c:pt idx="5765">
                  <c:v>200</c:v>
                </c:pt>
                <c:pt idx="5766">
                  <c:v>250</c:v>
                </c:pt>
                <c:pt idx="5767">
                  <c:v>250</c:v>
                </c:pt>
                <c:pt idx="5768">
                  <c:v>200</c:v>
                </c:pt>
                <c:pt idx="5769">
                  <c:v>200</c:v>
                </c:pt>
                <c:pt idx="5770">
                  <c:v>300</c:v>
                </c:pt>
                <c:pt idx="5771">
                  <c:v>300</c:v>
                </c:pt>
                <c:pt idx="5772">
                  <c:v>300</c:v>
                </c:pt>
                <c:pt idx="5773">
                  <c:v>300</c:v>
                </c:pt>
                <c:pt idx="5774">
                  <c:v>300</c:v>
                </c:pt>
                <c:pt idx="5775">
                  <c:v>200</c:v>
                </c:pt>
                <c:pt idx="5776">
                  <c:v>200</c:v>
                </c:pt>
                <c:pt idx="5777">
                  <c:v>200</c:v>
                </c:pt>
                <c:pt idx="5778">
                  <c:v>500</c:v>
                </c:pt>
                <c:pt idx="5779">
                  <c:v>500</c:v>
                </c:pt>
                <c:pt idx="5780">
                  <c:v>350</c:v>
                </c:pt>
                <c:pt idx="5781">
                  <c:v>199</c:v>
                </c:pt>
                <c:pt idx="5782">
                  <c:v>100</c:v>
                </c:pt>
                <c:pt idx="5783">
                  <c:v>250</c:v>
                </c:pt>
                <c:pt idx="5784">
                  <c:v>250</c:v>
                </c:pt>
                <c:pt idx="5785">
                  <c:v>300</c:v>
                </c:pt>
                <c:pt idx="5786">
                  <c:v>150</c:v>
                </c:pt>
                <c:pt idx="5787">
                  <c:v>200</c:v>
                </c:pt>
                <c:pt idx="5788">
                  <c:v>300</c:v>
                </c:pt>
                <c:pt idx="5789">
                  <c:v>500</c:v>
                </c:pt>
                <c:pt idx="5790">
                  <c:v>400</c:v>
                </c:pt>
                <c:pt idx="5791">
                  <c:v>150</c:v>
                </c:pt>
                <c:pt idx="5792">
                  <c:v>300</c:v>
                </c:pt>
                <c:pt idx="5793">
                  <c:v>200</c:v>
                </c:pt>
                <c:pt idx="5794">
                  <c:v>200</c:v>
                </c:pt>
                <c:pt idx="5795">
                  <c:v>1400</c:v>
                </c:pt>
                <c:pt idx="5796">
                  <c:v>500</c:v>
                </c:pt>
                <c:pt idx="5797">
                  <c:v>300</c:v>
                </c:pt>
                <c:pt idx="5798">
                  <c:v>1000</c:v>
                </c:pt>
                <c:pt idx="5799">
                  <c:v>200</c:v>
                </c:pt>
                <c:pt idx="5800">
                  <c:v>200</c:v>
                </c:pt>
                <c:pt idx="5801">
                  <c:v>400</c:v>
                </c:pt>
                <c:pt idx="5802">
                  <c:v>300</c:v>
                </c:pt>
                <c:pt idx="5803">
                  <c:v>150</c:v>
                </c:pt>
                <c:pt idx="5804">
                  <c:v>300</c:v>
                </c:pt>
                <c:pt idx="5805">
                  <c:v>150</c:v>
                </c:pt>
                <c:pt idx="5806">
                  <c:v>200</c:v>
                </c:pt>
                <c:pt idx="5807">
                  <c:v>300</c:v>
                </c:pt>
                <c:pt idx="5808">
                  <c:v>300</c:v>
                </c:pt>
                <c:pt idx="5809">
                  <c:v>200</c:v>
                </c:pt>
                <c:pt idx="5810">
                  <c:v>700</c:v>
                </c:pt>
                <c:pt idx="5811">
                  <c:v>350</c:v>
                </c:pt>
                <c:pt idx="5812">
                  <c:v>400</c:v>
                </c:pt>
                <c:pt idx="5813">
                  <c:v>200</c:v>
                </c:pt>
                <c:pt idx="5814">
                  <c:v>200</c:v>
                </c:pt>
                <c:pt idx="5815">
                  <c:v>200</c:v>
                </c:pt>
                <c:pt idx="5816">
                  <c:v>250</c:v>
                </c:pt>
                <c:pt idx="5817">
                  <c:v>50</c:v>
                </c:pt>
                <c:pt idx="5818">
                  <c:v>450</c:v>
                </c:pt>
                <c:pt idx="5819">
                  <c:v>350</c:v>
                </c:pt>
                <c:pt idx="5820">
                  <c:v>200</c:v>
                </c:pt>
                <c:pt idx="5821">
                  <c:v>400</c:v>
                </c:pt>
                <c:pt idx="5822">
                  <c:v>200</c:v>
                </c:pt>
                <c:pt idx="5823">
                  <c:v>300</c:v>
                </c:pt>
                <c:pt idx="5824">
                  <c:v>600</c:v>
                </c:pt>
                <c:pt idx="5825">
                  <c:v>500</c:v>
                </c:pt>
                <c:pt idx="5826">
                  <c:v>200</c:v>
                </c:pt>
                <c:pt idx="5827">
                  <c:v>200</c:v>
                </c:pt>
                <c:pt idx="5828">
                  <c:v>280</c:v>
                </c:pt>
                <c:pt idx="5829">
                  <c:v>300</c:v>
                </c:pt>
                <c:pt idx="5830">
                  <c:v>400</c:v>
                </c:pt>
                <c:pt idx="5831">
                  <c:v>1000</c:v>
                </c:pt>
                <c:pt idx="5832">
                  <c:v>800</c:v>
                </c:pt>
                <c:pt idx="5833">
                  <c:v>300</c:v>
                </c:pt>
                <c:pt idx="5834">
                  <c:v>300</c:v>
                </c:pt>
                <c:pt idx="5835">
                  <c:v>500</c:v>
                </c:pt>
                <c:pt idx="5836">
                  <c:v>300</c:v>
                </c:pt>
                <c:pt idx="5837">
                  <c:v>400</c:v>
                </c:pt>
                <c:pt idx="5838">
                  <c:v>500</c:v>
                </c:pt>
                <c:pt idx="5839">
                  <c:v>200</c:v>
                </c:pt>
                <c:pt idx="5840">
                  <c:v>300</c:v>
                </c:pt>
                <c:pt idx="5841">
                  <c:v>400</c:v>
                </c:pt>
                <c:pt idx="5842">
                  <c:v>400</c:v>
                </c:pt>
                <c:pt idx="5843">
                  <c:v>300</c:v>
                </c:pt>
                <c:pt idx="5844">
                  <c:v>250</c:v>
                </c:pt>
                <c:pt idx="5845">
                  <c:v>250</c:v>
                </c:pt>
                <c:pt idx="5846">
                  <c:v>200</c:v>
                </c:pt>
                <c:pt idx="5847">
                  <c:v>300</c:v>
                </c:pt>
                <c:pt idx="5848">
                  <c:v>200</c:v>
                </c:pt>
                <c:pt idx="5849">
                  <c:v>100</c:v>
                </c:pt>
                <c:pt idx="5850">
                  <c:v>400</c:v>
                </c:pt>
                <c:pt idx="5851">
                  <c:v>300</c:v>
                </c:pt>
                <c:pt idx="5852">
                  <c:v>300</c:v>
                </c:pt>
                <c:pt idx="5853">
                  <c:v>450</c:v>
                </c:pt>
                <c:pt idx="5854">
                  <c:v>200</c:v>
                </c:pt>
                <c:pt idx="5855">
                  <c:v>300</c:v>
                </c:pt>
                <c:pt idx="5856">
                  <c:v>700</c:v>
                </c:pt>
                <c:pt idx="5857">
                  <c:v>200</c:v>
                </c:pt>
                <c:pt idx="5858">
                  <c:v>200</c:v>
                </c:pt>
                <c:pt idx="5859">
                  <c:v>100</c:v>
                </c:pt>
                <c:pt idx="5860">
                  <c:v>160</c:v>
                </c:pt>
                <c:pt idx="5861">
                  <c:v>300</c:v>
                </c:pt>
                <c:pt idx="5862">
                  <c:v>350</c:v>
                </c:pt>
                <c:pt idx="5863">
                  <c:v>600</c:v>
                </c:pt>
                <c:pt idx="5864">
                  <c:v>500</c:v>
                </c:pt>
                <c:pt idx="5865">
                  <c:v>300</c:v>
                </c:pt>
                <c:pt idx="5866">
                  <c:v>150</c:v>
                </c:pt>
                <c:pt idx="5867">
                  <c:v>280</c:v>
                </c:pt>
                <c:pt idx="5868">
                  <c:v>300</c:v>
                </c:pt>
                <c:pt idx="5869">
                  <c:v>800</c:v>
                </c:pt>
                <c:pt idx="5870">
                  <c:v>300</c:v>
                </c:pt>
                <c:pt idx="5871">
                  <c:v>300</c:v>
                </c:pt>
                <c:pt idx="5872">
                  <c:v>300</c:v>
                </c:pt>
                <c:pt idx="5873">
                  <c:v>300</c:v>
                </c:pt>
                <c:pt idx="5874">
                  <c:v>400</c:v>
                </c:pt>
                <c:pt idx="5875">
                  <c:v>280</c:v>
                </c:pt>
                <c:pt idx="5876">
                  <c:v>300</c:v>
                </c:pt>
                <c:pt idx="5877">
                  <c:v>250</c:v>
                </c:pt>
                <c:pt idx="5878">
                  <c:v>800</c:v>
                </c:pt>
                <c:pt idx="5879">
                  <c:v>150</c:v>
                </c:pt>
                <c:pt idx="5880">
                  <c:v>500</c:v>
                </c:pt>
                <c:pt idx="5881">
                  <c:v>750</c:v>
                </c:pt>
                <c:pt idx="5882">
                  <c:v>200</c:v>
                </c:pt>
                <c:pt idx="5883">
                  <c:v>300</c:v>
                </c:pt>
                <c:pt idx="5884">
                  <c:v>300</c:v>
                </c:pt>
                <c:pt idx="5885">
                  <c:v>350</c:v>
                </c:pt>
                <c:pt idx="5886">
                  <c:v>200</c:v>
                </c:pt>
                <c:pt idx="5887">
                  <c:v>250</c:v>
                </c:pt>
                <c:pt idx="5888">
                  <c:v>250</c:v>
                </c:pt>
                <c:pt idx="5889">
                  <c:v>1800</c:v>
                </c:pt>
                <c:pt idx="5890">
                  <c:v>300</c:v>
                </c:pt>
                <c:pt idx="5891">
                  <c:v>200</c:v>
                </c:pt>
                <c:pt idx="5892">
                  <c:v>300</c:v>
                </c:pt>
                <c:pt idx="5893">
                  <c:v>300</c:v>
                </c:pt>
                <c:pt idx="5894">
                  <c:v>300</c:v>
                </c:pt>
                <c:pt idx="5895">
                  <c:v>200</c:v>
                </c:pt>
                <c:pt idx="5896">
                  <c:v>250</c:v>
                </c:pt>
                <c:pt idx="5897">
                  <c:v>300</c:v>
                </c:pt>
                <c:pt idx="5898">
                  <c:v>250</c:v>
                </c:pt>
                <c:pt idx="5899">
                  <c:v>250</c:v>
                </c:pt>
                <c:pt idx="5900">
                  <c:v>200</c:v>
                </c:pt>
                <c:pt idx="5901">
                  <c:v>300</c:v>
                </c:pt>
                <c:pt idx="5902">
                  <c:v>300</c:v>
                </c:pt>
                <c:pt idx="5903">
                  <c:v>150</c:v>
                </c:pt>
                <c:pt idx="5904">
                  <c:v>300</c:v>
                </c:pt>
                <c:pt idx="5905">
                  <c:v>250</c:v>
                </c:pt>
                <c:pt idx="5906">
                  <c:v>300</c:v>
                </c:pt>
                <c:pt idx="5907">
                  <c:v>250</c:v>
                </c:pt>
                <c:pt idx="5908">
                  <c:v>150</c:v>
                </c:pt>
                <c:pt idx="5909">
                  <c:v>500</c:v>
                </c:pt>
                <c:pt idx="5910">
                  <c:v>300</c:v>
                </c:pt>
                <c:pt idx="5911">
                  <c:v>400</c:v>
                </c:pt>
                <c:pt idx="5912">
                  <c:v>300</c:v>
                </c:pt>
                <c:pt idx="5913">
                  <c:v>500</c:v>
                </c:pt>
                <c:pt idx="5914">
                  <c:v>200</c:v>
                </c:pt>
                <c:pt idx="5915">
                  <c:v>300</c:v>
                </c:pt>
                <c:pt idx="5916">
                  <c:v>300</c:v>
                </c:pt>
                <c:pt idx="5917">
                  <c:v>200</c:v>
                </c:pt>
                <c:pt idx="5918">
                  <c:v>1500</c:v>
                </c:pt>
                <c:pt idx="5919">
                  <c:v>800</c:v>
                </c:pt>
                <c:pt idx="5920">
                  <c:v>200</c:v>
                </c:pt>
                <c:pt idx="5921">
                  <c:v>250</c:v>
                </c:pt>
                <c:pt idx="5922">
                  <c:v>200</c:v>
                </c:pt>
                <c:pt idx="5923">
                  <c:v>500</c:v>
                </c:pt>
                <c:pt idx="5924">
                  <c:v>400</c:v>
                </c:pt>
                <c:pt idx="5925">
                  <c:v>250</c:v>
                </c:pt>
                <c:pt idx="5926">
                  <c:v>200</c:v>
                </c:pt>
                <c:pt idx="5927">
                  <c:v>100</c:v>
                </c:pt>
                <c:pt idx="5928">
                  <c:v>150</c:v>
                </c:pt>
                <c:pt idx="5929">
                  <c:v>300</c:v>
                </c:pt>
                <c:pt idx="5930">
                  <c:v>450</c:v>
                </c:pt>
                <c:pt idx="5931">
                  <c:v>400</c:v>
                </c:pt>
                <c:pt idx="5932">
                  <c:v>350</c:v>
                </c:pt>
                <c:pt idx="5933">
                  <c:v>300</c:v>
                </c:pt>
                <c:pt idx="5934">
                  <c:v>200</c:v>
                </c:pt>
                <c:pt idx="5935">
                  <c:v>200</c:v>
                </c:pt>
                <c:pt idx="5936">
                  <c:v>400</c:v>
                </c:pt>
                <c:pt idx="5937">
                  <c:v>600</c:v>
                </c:pt>
                <c:pt idx="5938">
                  <c:v>150</c:v>
                </c:pt>
                <c:pt idx="5939">
                  <c:v>500</c:v>
                </c:pt>
                <c:pt idx="5940">
                  <c:v>600</c:v>
                </c:pt>
                <c:pt idx="5941">
                  <c:v>300</c:v>
                </c:pt>
                <c:pt idx="5942">
                  <c:v>500</c:v>
                </c:pt>
                <c:pt idx="5943">
                  <c:v>100</c:v>
                </c:pt>
                <c:pt idx="5944">
                  <c:v>1500</c:v>
                </c:pt>
                <c:pt idx="5945">
                  <c:v>250</c:v>
                </c:pt>
                <c:pt idx="5946">
                  <c:v>300</c:v>
                </c:pt>
                <c:pt idx="5947">
                  <c:v>220</c:v>
                </c:pt>
                <c:pt idx="5948">
                  <c:v>300</c:v>
                </c:pt>
                <c:pt idx="5949">
                  <c:v>200</c:v>
                </c:pt>
                <c:pt idx="5950">
                  <c:v>110</c:v>
                </c:pt>
                <c:pt idx="5951">
                  <c:v>800</c:v>
                </c:pt>
                <c:pt idx="5952">
                  <c:v>200</c:v>
                </c:pt>
                <c:pt idx="5953">
                  <c:v>400</c:v>
                </c:pt>
                <c:pt idx="5954">
                  <c:v>200</c:v>
                </c:pt>
                <c:pt idx="5955">
                  <c:v>250</c:v>
                </c:pt>
                <c:pt idx="5956">
                  <c:v>400</c:v>
                </c:pt>
                <c:pt idx="5957">
                  <c:v>300</c:v>
                </c:pt>
                <c:pt idx="5958">
                  <c:v>300</c:v>
                </c:pt>
                <c:pt idx="5959">
                  <c:v>200</c:v>
                </c:pt>
                <c:pt idx="5960">
                  <c:v>280</c:v>
                </c:pt>
                <c:pt idx="5961">
                  <c:v>500</c:v>
                </c:pt>
                <c:pt idx="5962">
                  <c:v>300</c:v>
                </c:pt>
                <c:pt idx="5963">
                  <c:v>600</c:v>
                </c:pt>
                <c:pt idx="5964">
                  <c:v>600</c:v>
                </c:pt>
                <c:pt idx="5965">
                  <c:v>600</c:v>
                </c:pt>
                <c:pt idx="5966">
                  <c:v>600</c:v>
                </c:pt>
                <c:pt idx="5967">
                  <c:v>350</c:v>
                </c:pt>
                <c:pt idx="5968">
                  <c:v>600</c:v>
                </c:pt>
                <c:pt idx="5969">
                  <c:v>300</c:v>
                </c:pt>
                <c:pt idx="5970">
                  <c:v>400</c:v>
                </c:pt>
                <c:pt idx="5971">
                  <c:v>400</c:v>
                </c:pt>
                <c:pt idx="5972">
                  <c:v>100</c:v>
                </c:pt>
                <c:pt idx="5973">
                  <c:v>500</c:v>
                </c:pt>
                <c:pt idx="5974">
                  <c:v>300</c:v>
                </c:pt>
                <c:pt idx="5975">
                  <c:v>250</c:v>
                </c:pt>
                <c:pt idx="5976">
                  <c:v>400</c:v>
                </c:pt>
                <c:pt idx="5977">
                  <c:v>500</c:v>
                </c:pt>
                <c:pt idx="5978">
                  <c:v>250</c:v>
                </c:pt>
                <c:pt idx="5979">
                  <c:v>200</c:v>
                </c:pt>
                <c:pt idx="5980">
                  <c:v>300</c:v>
                </c:pt>
                <c:pt idx="5981">
                  <c:v>400</c:v>
                </c:pt>
                <c:pt idx="5982">
                  <c:v>300</c:v>
                </c:pt>
                <c:pt idx="5983">
                  <c:v>300</c:v>
                </c:pt>
                <c:pt idx="5984">
                  <c:v>300</c:v>
                </c:pt>
                <c:pt idx="5985">
                  <c:v>300</c:v>
                </c:pt>
                <c:pt idx="5986">
                  <c:v>300</c:v>
                </c:pt>
                <c:pt idx="5987">
                  <c:v>200</c:v>
                </c:pt>
                <c:pt idx="5988">
                  <c:v>350</c:v>
                </c:pt>
                <c:pt idx="5989">
                  <c:v>250</c:v>
                </c:pt>
                <c:pt idx="5990">
                  <c:v>150</c:v>
                </c:pt>
                <c:pt idx="5991">
                  <c:v>250</c:v>
                </c:pt>
                <c:pt idx="5992">
                  <c:v>800</c:v>
                </c:pt>
                <c:pt idx="5993">
                  <c:v>300</c:v>
                </c:pt>
                <c:pt idx="5994">
                  <c:v>300</c:v>
                </c:pt>
                <c:pt idx="5995">
                  <c:v>600</c:v>
                </c:pt>
                <c:pt idx="5996">
                  <c:v>650</c:v>
                </c:pt>
                <c:pt idx="5997">
                  <c:v>300</c:v>
                </c:pt>
                <c:pt idx="5998">
                  <c:v>700</c:v>
                </c:pt>
                <c:pt idx="5999">
                  <c:v>200</c:v>
                </c:pt>
                <c:pt idx="6000">
                  <c:v>800</c:v>
                </c:pt>
                <c:pt idx="6001">
                  <c:v>300</c:v>
                </c:pt>
                <c:pt idx="6002">
                  <c:v>250</c:v>
                </c:pt>
                <c:pt idx="6003">
                  <c:v>300</c:v>
                </c:pt>
                <c:pt idx="6004">
                  <c:v>300</c:v>
                </c:pt>
                <c:pt idx="6005">
                  <c:v>100</c:v>
                </c:pt>
                <c:pt idx="6006">
                  <c:v>200</c:v>
                </c:pt>
                <c:pt idx="6007">
                  <c:v>200</c:v>
                </c:pt>
                <c:pt idx="6008">
                  <c:v>800</c:v>
                </c:pt>
                <c:pt idx="6009">
                  <c:v>200</c:v>
                </c:pt>
                <c:pt idx="6010">
                  <c:v>400</c:v>
                </c:pt>
                <c:pt idx="6011">
                  <c:v>800</c:v>
                </c:pt>
                <c:pt idx="6012">
                  <c:v>300</c:v>
                </c:pt>
                <c:pt idx="6013">
                  <c:v>800</c:v>
                </c:pt>
                <c:pt idx="6014">
                  <c:v>150</c:v>
                </c:pt>
                <c:pt idx="6015">
                  <c:v>200</c:v>
                </c:pt>
                <c:pt idx="6016">
                  <c:v>300</c:v>
                </c:pt>
                <c:pt idx="6017">
                  <c:v>300</c:v>
                </c:pt>
                <c:pt idx="6018">
                  <c:v>200</c:v>
                </c:pt>
                <c:pt idx="6019">
                  <c:v>300</c:v>
                </c:pt>
                <c:pt idx="6020">
                  <c:v>300</c:v>
                </c:pt>
                <c:pt idx="6021">
                  <c:v>200</c:v>
                </c:pt>
                <c:pt idx="6022">
                  <c:v>300</c:v>
                </c:pt>
                <c:pt idx="6023">
                  <c:v>300</c:v>
                </c:pt>
                <c:pt idx="6024">
                  <c:v>300</c:v>
                </c:pt>
                <c:pt idx="6025">
                  <c:v>400</c:v>
                </c:pt>
                <c:pt idx="6026">
                  <c:v>500</c:v>
                </c:pt>
                <c:pt idx="6027">
                  <c:v>600</c:v>
                </c:pt>
                <c:pt idx="6028">
                  <c:v>400</c:v>
                </c:pt>
                <c:pt idx="6029">
                  <c:v>450</c:v>
                </c:pt>
                <c:pt idx="6030">
                  <c:v>200</c:v>
                </c:pt>
                <c:pt idx="6031">
                  <c:v>250</c:v>
                </c:pt>
                <c:pt idx="6032">
                  <c:v>300</c:v>
                </c:pt>
                <c:pt idx="6033">
                  <c:v>200</c:v>
                </c:pt>
                <c:pt idx="6034">
                  <c:v>300</c:v>
                </c:pt>
                <c:pt idx="6035">
                  <c:v>300</c:v>
                </c:pt>
                <c:pt idx="6036">
                  <c:v>400</c:v>
                </c:pt>
                <c:pt idx="6037">
                  <c:v>400</c:v>
                </c:pt>
                <c:pt idx="6038">
                  <c:v>300</c:v>
                </c:pt>
                <c:pt idx="6039">
                  <c:v>300</c:v>
                </c:pt>
                <c:pt idx="6040">
                  <c:v>350</c:v>
                </c:pt>
                <c:pt idx="6041">
                  <c:v>120</c:v>
                </c:pt>
                <c:pt idx="6042">
                  <c:v>400</c:v>
                </c:pt>
                <c:pt idx="6043">
                  <c:v>400</c:v>
                </c:pt>
                <c:pt idx="6044">
                  <c:v>350</c:v>
                </c:pt>
                <c:pt idx="6045">
                  <c:v>350</c:v>
                </c:pt>
                <c:pt idx="6046">
                  <c:v>300</c:v>
                </c:pt>
                <c:pt idx="6047">
                  <c:v>300</c:v>
                </c:pt>
                <c:pt idx="6048">
                  <c:v>300</c:v>
                </c:pt>
                <c:pt idx="6049">
                  <c:v>300</c:v>
                </c:pt>
                <c:pt idx="6050">
                  <c:v>100</c:v>
                </c:pt>
                <c:pt idx="6051">
                  <c:v>300</c:v>
                </c:pt>
                <c:pt idx="6052">
                  <c:v>500</c:v>
                </c:pt>
                <c:pt idx="6053">
                  <c:v>300</c:v>
                </c:pt>
                <c:pt idx="6054">
                  <c:v>400</c:v>
                </c:pt>
                <c:pt idx="6055">
                  <c:v>300</c:v>
                </c:pt>
                <c:pt idx="6056">
                  <c:v>300</c:v>
                </c:pt>
                <c:pt idx="6057">
                  <c:v>250</c:v>
                </c:pt>
                <c:pt idx="6058">
                  <c:v>300</c:v>
                </c:pt>
                <c:pt idx="6059">
                  <c:v>200</c:v>
                </c:pt>
                <c:pt idx="6060">
                  <c:v>300</c:v>
                </c:pt>
                <c:pt idx="6061">
                  <c:v>350</c:v>
                </c:pt>
                <c:pt idx="6062">
                  <c:v>1500</c:v>
                </c:pt>
                <c:pt idx="6063">
                  <c:v>200</c:v>
                </c:pt>
                <c:pt idx="6064">
                  <c:v>289</c:v>
                </c:pt>
                <c:pt idx="6065">
                  <c:v>280</c:v>
                </c:pt>
                <c:pt idx="6066">
                  <c:v>1000</c:v>
                </c:pt>
                <c:pt idx="6067">
                  <c:v>300</c:v>
                </c:pt>
                <c:pt idx="6068">
                  <c:v>350</c:v>
                </c:pt>
                <c:pt idx="6069">
                  <c:v>200</c:v>
                </c:pt>
                <c:pt idx="6070">
                  <c:v>280</c:v>
                </c:pt>
                <c:pt idx="6071">
                  <c:v>600</c:v>
                </c:pt>
                <c:pt idx="6072">
                  <c:v>500</c:v>
                </c:pt>
                <c:pt idx="6073">
                  <c:v>250</c:v>
                </c:pt>
                <c:pt idx="6074">
                  <c:v>300</c:v>
                </c:pt>
                <c:pt idx="6075">
                  <c:v>150</c:v>
                </c:pt>
                <c:pt idx="6076">
                  <c:v>250</c:v>
                </c:pt>
                <c:pt idx="6077">
                  <c:v>300</c:v>
                </c:pt>
                <c:pt idx="6078">
                  <c:v>250</c:v>
                </c:pt>
                <c:pt idx="6079">
                  <c:v>300</c:v>
                </c:pt>
                <c:pt idx="6080">
                  <c:v>200</c:v>
                </c:pt>
                <c:pt idx="6081">
                  <c:v>1000</c:v>
                </c:pt>
                <c:pt idx="6082">
                  <c:v>250</c:v>
                </c:pt>
                <c:pt idx="6083">
                  <c:v>150</c:v>
                </c:pt>
                <c:pt idx="6084">
                  <c:v>200</c:v>
                </c:pt>
                <c:pt idx="6085">
                  <c:v>150</c:v>
                </c:pt>
                <c:pt idx="6086">
                  <c:v>280</c:v>
                </c:pt>
                <c:pt idx="6087">
                  <c:v>250</c:v>
                </c:pt>
                <c:pt idx="6088">
                  <c:v>400</c:v>
                </c:pt>
                <c:pt idx="6089">
                  <c:v>300</c:v>
                </c:pt>
                <c:pt idx="6090">
                  <c:v>400</c:v>
                </c:pt>
                <c:pt idx="6091">
                  <c:v>250</c:v>
                </c:pt>
                <c:pt idx="6092">
                  <c:v>300</c:v>
                </c:pt>
                <c:pt idx="6093">
                  <c:v>400</c:v>
                </c:pt>
                <c:pt idx="6094">
                  <c:v>199</c:v>
                </c:pt>
                <c:pt idx="6095">
                  <c:v>400</c:v>
                </c:pt>
                <c:pt idx="6096">
                  <c:v>200</c:v>
                </c:pt>
                <c:pt idx="6097">
                  <c:v>250</c:v>
                </c:pt>
                <c:pt idx="6098">
                  <c:v>300</c:v>
                </c:pt>
                <c:pt idx="6099">
                  <c:v>300</c:v>
                </c:pt>
                <c:pt idx="6100">
                  <c:v>200</c:v>
                </c:pt>
                <c:pt idx="6101">
                  <c:v>200</c:v>
                </c:pt>
                <c:pt idx="6102">
                  <c:v>400</c:v>
                </c:pt>
                <c:pt idx="6103">
                  <c:v>350</c:v>
                </c:pt>
                <c:pt idx="6104">
                  <c:v>250</c:v>
                </c:pt>
                <c:pt idx="6105">
                  <c:v>300</c:v>
                </c:pt>
                <c:pt idx="6106">
                  <c:v>300</c:v>
                </c:pt>
                <c:pt idx="6107">
                  <c:v>900</c:v>
                </c:pt>
                <c:pt idx="6108">
                  <c:v>200</c:v>
                </c:pt>
                <c:pt idx="6109">
                  <c:v>350</c:v>
                </c:pt>
                <c:pt idx="6110">
                  <c:v>200</c:v>
                </c:pt>
                <c:pt idx="6111">
                  <c:v>500</c:v>
                </c:pt>
                <c:pt idx="6112">
                  <c:v>200</c:v>
                </c:pt>
                <c:pt idx="6113">
                  <c:v>400</c:v>
                </c:pt>
                <c:pt idx="6114">
                  <c:v>250</c:v>
                </c:pt>
                <c:pt idx="6115">
                  <c:v>350</c:v>
                </c:pt>
                <c:pt idx="6116">
                  <c:v>150</c:v>
                </c:pt>
                <c:pt idx="6117">
                  <c:v>200</c:v>
                </c:pt>
                <c:pt idx="6118">
                  <c:v>300</c:v>
                </c:pt>
                <c:pt idx="6119">
                  <c:v>100</c:v>
                </c:pt>
                <c:pt idx="6120">
                  <c:v>200</c:v>
                </c:pt>
                <c:pt idx="6121">
                  <c:v>150</c:v>
                </c:pt>
                <c:pt idx="6122">
                  <c:v>300</c:v>
                </c:pt>
                <c:pt idx="6123">
                  <c:v>300</c:v>
                </c:pt>
                <c:pt idx="6124">
                  <c:v>300</c:v>
                </c:pt>
                <c:pt idx="6125">
                  <c:v>750</c:v>
                </c:pt>
                <c:pt idx="6126">
                  <c:v>200</c:v>
                </c:pt>
                <c:pt idx="6127">
                  <c:v>250</c:v>
                </c:pt>
                <c:pt idx="6128">
                  <c:v>200</c:v>
                </c:pt>
                <c:pt idx="6129">
                  <c:v>200</c:v>
                </c:pt>
                <c:pt idx="6130">
                  <c:v>120</c:v>
                </c:pt>
                <c:pt idx="6131">
                  <c:v>325</c:v>
                </c:pt>
                <c:pt idx="6132">
                  <c:v>300</c:v>
                </c:pt>
                <c:pt idx="6133">
                  <c:v>300</c:v>
                </c:pt>
                <c:pt idx="6134">
                  <c:v>300</c:v>
                </c:pt>
                <c:pt idx="6135">
                  <c:v>120</c:v>
                </c:pt>
                <c:pt idx="6136">
                  <c:v>200</c:v>
                </c:pt>
                <c:pt idx="6137">
                  <c:v>300</c:v>
                </c:pt>
                <c:pt idx="6138">
                  <c:v>100</c:v>
                </c:pt>
                <c:pt idx="6139">
                  <c:v>300</c:v>
                </c:pt>
                <c:pt idx="6140">
                  <c:v>600</c:v>
                </c:pt>
                <c:pt idx="6141">
                  <c:v>300</c:v>
                </c:pt>
                <c:pt idx="6142">
                  <c:v>400</c:v>
                </c:pt>
                <c:pt idx="6143">
                  <c:v>400</c:v>
                </c:pt>
                <c:pt idx="6144">
                  <c:v>120</c:v>
                </c:pt>
                <c:pt idx="6145">
                  <c:v>200</c:v>
                </c:pt>
                <c:pt idx="6146">
                  <c:v>280</c:v>
                </c:pt>
                <c:pt idx="6147">
                  <c:v>250</c:v>
                </c:pt>
                <c:pt idx="6148">
                  <c:v>350</c:v>
                </c:pt>
                <c:pt idx="6149">
                  <c:v>200</c:v>
                </c:pt>
                <c:pt idx="6150">
                  <c:v>300</c:v>
                </c:pt>
                <c:pt idx="6151">
                  <c:v>600</c:v>
                </c:pt>
                <c:pt idx="6152">
                  <c:v>300</c:v>
                </c:pt>
                <c:pt idx="6153">
                  <c:v>200</c:v>
                </c:pt>
                <c:pt idx="6154">
                  <c:v>250</c:v>
                </c:pt>
                <c:pt idx="6155">
                  <c:v>130</c:v>
                </c:pt>
                <c:pt idx="6156">
                  <c:v>200</c:v>
                </c:pt>
                <c:pt idx="6157">
                  <c:v>500</c:v>
                </c:pt>
                <c:pt idx="6158">
                  <c:v>200</c:v>
                </c:pt>
                <c:pt idx="6159">
                  <c:v>800</c:v>
                </c:pt>
                <c:pt idx="6160">
                  <c:v>100</c:v>
                </c:pt>
                <c:pt idx="6161">
                  <c:v>300</c:v>
                </c:pt>
                <c:pt idx="6162">
                  <c:v>150</c:v>
                </c:pt>
                <c:pt idx="6163">
                  <c:v>250</c:v>
                </c:pt>
                <c:pt idx="6164">
                  <c:v>200</c:v>
                </c:pt>
                <c:pt idx="6165">
                  <c:v>300</c:v>
                </c:pt>
                <c:pt idx="6166">
                  <c:v>500</c:v>
                </c:pt>
                <c:pt idx="6167">
                  <c:v>200</c:v>
                </c:pt>
                <c:pt idx="6168">
                  <c:v>500</c:v>
                </c:pt>
                <c:pt idx="6169">
                  <c:v>200</c:v>
                </c:pt>
                <c:pt idx="6170">
                  <c:v>200</c:v>
                </c:pt>
                <c:pt idx="6171">
                  <c:v>1600</c:v>
                </c:pt>
                <c:pt idx="6172">
                  <c:v>500</c:v>
                </c:pt>
                <c:pt idx="6173">
                  <c:v>200</c:v>
                </c:pt>
                <c:pt idx="6174">
                  <c:v>350</c:v>
                </c:pt>
                <c:pt idx="6175">
                  <c:v>250</c:v>
                </c:pt>
                <c:pt idx="6176">
                  <c:v>200</c:v>
                </c:pt>
                <c:pt idx="6177">
                  <c:v>250</c:v>
                </c:pt>
                <c:pt idx="6178">
                  <c:v>250</c:v>
                </c:pt>
                <c:pt idx="6179">
                  <c:v>250</c:v>
                </c:pt>
                <c:pt idx="6180">
                  <c:v>500</c:v>
                </c:pt>
                <c:pt idx="6181">
                  <c:v>250</c:v>
                </c:pt>
                <c:pt idx="6182">
                  <c:v>300</c:v>
                </c:pt>
                <c:pt idx="6183">
                  <c:v>250</c:v>
                </c:pt>
                <c:pt idx="6184">
                  <c:v>250</c:v>
                </c:pt>
                <c:pt idx="6185">
                  <c:v>350</c:v>
                </c:pt>
                <c:pt idx="6186">
                  <c:v>300</c:v>
                </c:pt>
                <c:pt idx="6187">
                  <c:v>250</c:v>
                </c:pt>
                <c:pt idx="6188">
                  <c:v>100</c:v>
                </c:pt>
                <c:pt idx="6189">
                  <c:v>300</c:v>
                </c:pt>
                <c:pt idx="6190">
                  <c:v>200</c:v>
                </c:pt>
                <c:pt idx="6191">
                  <c:v>200</c:v>
                </c:pt>
                <c:pt idx="6192">
                  <c:v>600</c:v>
                </c:pt>
                <c:pt idx="6193">
                  <c:v>100</c:v>
                </c:pt>
                <c:pt idx="6194">
                  <c:v>300</c:v>
                </c:pt>
                <c:pt idx="6195">
                  <c:v>250</c:v>
                </c:pt>
                <c:pt idx="6196">
                  <c:v>300</c:v>
                </c:pt>
                <c:pt idx="6197">
                  <c:v>150</c:v>
                </c:pt>
                <c:pt idx="6198">
                  <c:v>300</c:v>
                </c:pt>
                <c:pt idx="6199">
                  <c:v>200</c:v>
                </c:pt>
                <c:pt idx="6200">
                  <c:v>300</c:v>
                </c:pt>
                <c:pt idx="6201">
                  <c:v>350</c:v>
                </c:pt>
                <c:pt idx="6202">
                  <c:v>300</c:v>
                </c:pt>
                <c:pt idx="6203">
                  <c:v>200</c:v>
                </c:pt>
                <c:pt idx="6204">
                  <c:v>350</c:v>
                </c:pt>
                <c:pt idx="6205">
                  <c:v>800</c:v>
                </c:pt>
                <c:pt idx="6206">
                  <c:v>600</c:v>
                </c:pt>
                <c:pt idx="6207">
                  <c:v>350</c:v>
                </c:pt>
                <c:pt idx="6208">
                  <c:v>300</c:v>
                </c:pt>
                <c:pt idx="6209">
                  <c:v>200</c:v>
                </c:pt>
                <c:pt idx="6210">
                  <c:v>300</c:v>
                </c:pt>
                <c:pt idx="6211">
                  <c:v>200</c:v>
                </c:pt>
                <c:pt idx="6212">
                  <c:v>100</c:v>
                </c:pt>
                <c:pt idx="6213">
                  <c:v>150</c:v>
                </c:pt>
                <c:pt idx="6214">
                  <c:v>300</c:v>
                </c:pt>
                <c:pt idx="6215">
                  <c:v>700</c:v>
                </c:pt>
                <c:pt idx="6216">
                  <c:v>150</c:v>
                </c:pt>
                <c:pt idx="6217">
                  <c:v>200</c:v>
                </c:pt>
                <c:pt idx="6218">
                  <c:v>200</c:v>
                </c:pt>
                <c:pt idx="6219">
                  <c:v>600</c:v>
                </c:pt>
                <c:pt idx="6220">
                  <c:v>250</c:v>
                </c:pt>
                <c:pt idx="6221">
                  <c:v>150</c:v>
                </c:pt>
                <c:pt idx="6222">
                  <c:v>300</c:v>
                </c:pt>
                <c:pt idx="6223">
                  <c:v>500</c:v>
                </c:pt>
                <c:pt idx="6224">
                  <c:v>600</c:v>
                </c:pt>
                <c:pt idx="6225">
                  <c:v>200</c:v>
                </c:pt>
                <c:pt idx="6226">
                  <c:v>200</c:v>
                </c:pt>
                <c:pt idx="6227">
                  <c:v>300</c:v>
                </c:pt>
                <c:pt idx="6228">
                  <c:v>400</c:v>
                </c:pt>
                <c:pt idx="6229">
                  <c:v>500</c:v>
                </c:pt>
                <c:pt idx="6230">
                  <c:v>200</c:v>
                </c:pt>
                <c:pt idx="6231">
                  <c:v>400</c:v>
                </c:pt>
                <c:pt idx="6232">
                  <c:v>200</c:v>
                </c:pt>
                <c:pt idx="6233">
                  <c:v>200</c:v>
                </c:pt>
                <c:pt idx="6234">
                  <c:v>300</c:v>
                </c:pt>
                <c:pt idx="6235">
                  <c:v>800</c:v>
                </c:pt>
                <c:pt idx="6236">
                  <c:v>500</c:v>
                </c:pt>
                <c:pt idx="6237">
                  <c:v>300</c:v>
                </c:pt>
                <c:pt idx="6238">
                  <c:v>200</c:v>
                </c:pt>
                <c:pt idx="6239">
                  <c:v>350</c:v>
                </c:pt>
                <c:pt idx="6240">
                  <c:v>150</c:v>
                </c:pt>
                <c:pt idx="6241">
                  <c:v>300</c:v>
                </c:pt>
                <c:pt idx="6242">
                  <c:v>600</c:v>
                </c:pt>
                <c:pt idx="6243">
                  <c:v>400</c:v>
                </c:pt>
                <c:pt idx="6244">
                  <c:v>500</c:v>
                </c:pt>
                <c:pt idx="6245">
                  <c:v>300</c:v>
                </c:pt>
                <c:pt idx="6246">
                  <c:v>300</c:v>
                </c:pt>
                <c:pt idx="6247">
                  <c:v>300</c:v>
                </c:pt>
                <c:pt idx="6248">
                  <c:v>500</c:v>
                </c:pt>
                <c:pt idx="6249">
                  <c:v>200</c:v>
                </c:pt>
                <c:pt idx="6250">
                  <c:v>400</c:v>
                </c:pt>
                <c:pt idx="6251">
                  <c:v>200</c:v>
                </c:pt>
                <c:pt idx="6252">
                  <c:v>100</c:v>
                </c:pt>
                <c:pt idx="6253">
                  <c:v>300</c:v>
                </c:pt>
                <c:pt idx="6254">
                  <c:v>300</c:v>
                </c:pt>
                <c:pt idx="6255">
                  <c:v>280</c:v>
                </c:pt>
                <c:pt idx="6256">
                  <c:v>150</c:v>
                </c:pt>
                <c:pt idx="6257">
                  <c:v>150</c:v>
                </c:pt>
                <c:pt idx="6258">
                  <c:v>250</c:v>
                </c:pt>
                <c:pt idx="6259">
                  <c:v>400</c:v>
                </c:pt>
                <c:pt idx="6260">
                  <c:v>350</c:v>
                </c:pt>
                <c:pt idx="6261">
                  <c:v>250</c:v>
                </c:pt>
                <c:pt idx="6262">
                  <c:v>600</c:v>
                </c:pt>
                <c:pt idx="6263">
                  <c:v>250</c:v>
                </c:pt>
                <c:pt idx="6264">
                  <c:v>300</c:v>
                </c:pt>
                <c:pt idx="6265">
                  <c:v>300</c:v>
                </c:pt>
                <c:pt idx="6266">
                  <c:v>200</c:v>
                </c:pt>
                <c:pt idx="6267">
                  <c:v>200</c:v>
                </c:pt>
                <c:pt idx="6268">
                  <c:v>200</c:v>
                </c:pt>
                <c:pt idx="6269">
                  <c:v>400</c:v>
                </c:pt>
                <c:pt idx="6270">
                  <c:v>350</c:v>
                </c:pt>
                <c:pt idx="6271">
                  <c:v>300</c:v>
                </c:pt>
                <c:pt idx="6272">
                  <c:v>250</c:v>
                </c:pt>
                <c:pt idx="6273">
                  <c:v>250</c:v>
                </c:pt>
                <c:pt idx="6274">
                  <c:v>250</c:v>
                </c:pt>
                <c:pt idx="6275">
                  <c:v>250</c:v>
                </c:pt>
                <c:pt idx="6276">
                  <c:v>250</c:v>
                </c:pt>
                <c:pt idx="6277">
                  <c:v>250</c:v>
                </c:pt>
                <c:pt idx="6278">
                  <c:v>200</c:v>
                </c:pt>
                <c:pt idx="6279">
                  <c:v>300</c:v>
                </c:pt>
                <c:pt idx="6280">
                  <c:v>250</c:v>
                </c:pt>
                <c:pt idx="6281">
                  <c:v>300</c:v>
                </c:pt>
                <c:pt idx="6282">
                  <c:v>500</c:v>
                </c:pt>
                <c:pt idx="6283">
                  <c:v>159</c:v>
                </c:pt>
                <c:pt idx="6284">
                  <c:v>250</c:v>
                </c:pt>
                <c:pt idx="6285">
                  <c:v>250</c:v>
                </c:pt>
                <c:pt idx="6286">
                  <c:v>300</c:v>
                </c:pt>
                <c:pt idx="6287">
                  <c:v>250</c:v>
                </c:pt>
                <c:pt idx="6288">
                  <c:v>500</c:v>
                </c:pt>
                <c:pt idx="6289">
                  <c:v>300</c:v>
                </c:pt>
                <c:pt idx="6290">
                  <c:v>500</c:v>
                </c:pt>
                <c:pt idx="6291">
                  <c:v>300</c:v>
                </c:pt>
                <c:pt idx="6292">
                  <c:v>200</c:v>
                </c:pt>
                <c:pt idx="6293">
                  <c:v>400</c:v>
                </c:pt>
                <c:pt idx="6294">
                  <c:v>180</c:v>
                </c:pt>
                <c:pt idx="6295">
                  <c:v>100</c:v>
                </c:pt>
                <c:pt idx="6296">
                  <c:v>800</c:v>
                </c:pt>
                <c:pt idx="6297">
                  <c:v>250</c:v>
                </c:pt>
                <c:pt idx="6298">
                  <c:v>700</c:v>
                </c:pt>
                <c:pt idx="6299">
                  <c:v>500</c:v>
                </c:pt>
                <c:pt idx="6300">
                  <c:v>300</c:v>
                </c:pt>
                <c:pt idx="6301">
                  <c:v>1500</c:v>
                </c:pt>
                <c:pt idx="6302">
                  <c:v>250</c:v>
                </c:pt>
                <c:pt idx="6303">
                  <c:v>300</c:v>
                </c:pt>
                <c:pt idx="6304">
                  <c:v>500</c:v>
                </c:pt>
                <c:pt idx="6305">
                  <c:v>500</c:v>
                </c:pt>
                <c:pt idx="6306">
                  <c:v>300</c:v>
                </c:pt>
                <c:pt idx="6307">
                  <c:v>500</c:v>
                </c:pt>
                <c:pt idx="6308">
                  <c:v>500</c:v>
                </c:pt>
                <c:pt idx="6309">
                  <c:v>500</c:v>
                </c:pt>
                <c:pt idx="6310">
                  <c:v>150</c:v>
                </c:pt>
                <c:pt idx="6311">
                  <c:v>300</c:v>
                </c:pt>
                <c:pt idx="6312">
                  <c:v>200</c:v>
                </c:pt>
                <c:pt idx="6313">
                  <c:v>200</c:v>
                </c:pt>
                <c:pt idx="6314">
                  <c:v>300</c:v>
                </c:pt>
                <c:pt idx="6315">
                  <c:v>250</c:v>
                </c:pt>
                <c:pt idx="6316">
                  <c:v>200</c:v>
                </c:pt>
                <c:pt idx="6317">
                  <c:v>1200</c:v>
                </c:pt>
                <c:pt idx="6318">
                  <c:v>200</c:v>
                </c:pt>
                <c:pt idx="6319">
                  <c:v>400</c:v>
                </c:pt>
                <c:pt idx="6320">
                  <c:v>350</c:v>
                </c:pt>
                <c:pt idx="6321">
                  <c:v>300</c:v>
                </c:pt>
                <c:pt idx="6322">
                  <c:v>350</c:v>
                </c:pt>
                <c:pt idx="6323">
                  <c:v>200</c:v>
                </c:pt>
                <c:pt idx="6324">
                  <c:v>400</c:v>
                </c:pt>
                <c:pt idx="6325">
                  <c:v>350</c:v>
                </c:pt>
                <c:pt idx="6326">
                  <c:v>1000</c:v>
                </c:pt>
                <c:pt idx="6327">
                  <c:v>500</c:v>
                </c:pt>
                <c:pt idx="6328">
                  <c:v>100</c:v>
                </c:pt>
                <c:pt idx="6329">
                  <c:v>200</c:v>
                </c:pt>
                <c:pt idx="6330">
                  <c:v>300</c:v>
                </c:pt>
                <c:pt idx="6331">
                  <c:v>200</c:v>
                </c:pt>
                <c:pt idx="6332">
                  <c:v>350</c:v>
                </c:pt>
                <c:pt idx="6333">
                  <c:v>500</c:v>
                </c:pt>
                <c:pt idx="6334">
                  <c:v>300</c:v>
                </c:pt>
                <c:pt idx="6335">
                  <c:v>100</c:v>
                </c:pt>
                <c:pt idx="6336">
                  <c:v>200</c:v>
                </c:pt>
                <c:pt idx="6337">
                  <c:v>400</c:v>
                </c:pt>
                <c:pt idx="6338">
                  <c:v>150</c:v>
                </c:pt>
                <c:pt idx="6339">
                  <c:v>300</c:v>
                </c:pt>
                <c:pt idx="6340">
                  <c:v>150</c:v>
                </c:pt>
                <c:pt idx="6341">
                  <c:v>260</c:v>
                </c:pt>
                <c:pt idx="6342">
                  <c:v>200</c:v>
                </c:pt>
                <c:pt idx="6343">
                  <c:v>150</c:v>
                </c:pt>
                <c:pt idx="6344">
                  <c:v>150</c:v>
                </c:pt>
                <c:pt idx="6345">
                  <c:v>1500</c:v>
                </c:pt>
                <c:pt idx="6346">
                  <c:v>150</c:v>
                </c:pt>
                <c:pt idx="6347">
                  <c:v>500</c:v>
                </c:pt>
                <c:pt idx="6348">
                  <c:v>49</c:v>
                </c:pt>
                <c:pt idx="6349">
                  <c:v>200</c:v>
                </c:pt>
                <c:pt idx="6350">
                  <c:v>300</c:v>
                </c:pt>
                <c:pt idx="6351">
                  <c:v>500</c:v>
                </c:pt>
                <c:pt idx="6352">
                  <c:v>500</c:v>
                </c:pt>
                <c:pt idx="6353">
                  <c:v>250</c:v>
                </c:pt>
                <c:pt idx="6354">
                  <c:v>200</c:v>
                </c:pt>
                <c:pt idx="6355">
                  <c:v>200</c:v>
                </c:pt>
                <c:pt idx="6356">
                  <c:v>750</c:v>
                </c:pt>
                <c:pt idx="6357">
                  <c:v>200</c:v>
                </c:pt>
                <c:pt idx="6358">
                  <c:v>200</c:v>
                </c:pt>
                <c:pt idx="6359">
                  <c:v>300</c:v>
                </c:pt>
                <c:pt idx="6360">
                  <c:v>149</c:v>
                </c:pt>
                <c:pt idx="6361">
                  <c:v>400</c:v>
                </c:pt>
                <c:pt idx="6362">
                  <c:v>300</c:v>
                </c:pt>
                <c:pt idx="6363">
                  <c:v>350</c:v>
                </c:pt>
                <c:pt idx="6364">
                  <c:v>600</c:v>
                </c:pt>
                <c:pt idx="6365">
                  <c:v>200</c:v>
                </c:pt>
                <c:pt idx="6366">
                  <c:v>200</c:v>
                </c:pt>
                <c:pt idx="6367">
                  <c:v>250</c:v>
                </c:pt>
                <c:pt idx="6368">
                  <c:v>200</c:v>
                </c:pt>
                <c:pt idx="6369">
                  <c:v>200</c:v>
                </c:pt>
                <c:pt idx="6370">
                  <c:v>300</c:v>
                </c:pt>
                <c:pt idx="6371">
                  <c:v>1000</c:v>
                </c:pt>
                <c:pt idx="6372">
                  <c:v>150</c:v>
                </c:pt>
                <c:pt idx="6373">
                  <c:v>500</c:v>
                </c:pt>
                <c:pt idx="6374">
                  <c:v>100</c:v>
                </c:pt>
                <c:pt idx="6375">
                  <c:v>500</c:v>
                </c:pt>
                <c:pt idx="6376">
                  <c:v>360</c:v>
                </c:pt>
                <c:pt idx="6377">
                  <c:v>200</c:v>
                </c:pt>
                <c:pt idx="6378">
                  <c:v>450</c:v>
                </c:pt>
                <c:pt idx="6379">
                  <c:v>200</c:v>
                </c:pt>
                <c:pt idx="6380">
                  <c:v>300</c:v>
                </c:pt>
                <c:pt idx="6381">
                  <c:v>500</c:v>
                </c:pt>
                <c:pt idx="6382">
                  <c:v>100</c:v>
                </c:pt>
                <c:pt idx="6383">
                  <c:v>150</c:v>
                </c:pt>
                <c:pt idx="6384">
                  <c:v>350</c:v>
                </c:pt>
                <c:pt idx="6385">
                  <c:v>200</c:v>
                </c:pt>
                <c:pt idx="6386">
                  <c:v>300</c:v>
                </c:pt>
                <c:pt idx="6387">
                  <c:v>900</c:v>
                </c:pt>
                <c:pt idx="6388">
                  <c:v>200</c:v>
                </c:pt>
                <c:pt idx="6389">
                  <c:v>240</c:v>
                </c:pt>
                <c:pt idx="6390">
                  <c:v>200</c:v>
                </c:pt>
                <c:pt idx="6391">
                  <c:v>300</c:v>
                </c:pt>
                <c:pt idx="6392">
                  <c:v>200</c:v>
                </c:pt>
                <c:pt idx="6393">
                  <c:v>400</c:v>
                </c:pt>
                <c:pt idx="6394">
                  <c:v>250</c:v>
                </c:pt>
                <c:pt idx="6395">
                  <c:v>500</c:v>
                </c:pt>
                <c:pt idx="6396">
                  <c:v>300</c:v>
                </c:pt>
                <c:pt idx="6397">
                  <c:v>350</c:v>
                </c:pt>
                <c:pt idx="6398">
                  <c:v>199</c:v>
                </c:pt>
                <c:pt idx="6399">
                  <c:v>200</c:v>
                </c:pt>
                <c:pt idx="6400">
                  <c:v>200</c:v>
                </c:pt>
                <c:pt idx="6401">
                  <c:v>200</c:v>
                </c:pt>
                <c:pt idx="6402">
                  <c:v>70</c:v>
                </c:pt>
                <c:pt idx="6403">
                  <c:v>40</c:v>
                </c:pt>
                <c:pt idx="6404">
                  <c:v>420</c:v>
                </c:pt>
                <c:pt idx="6405">
                  <c:v>300</c:v>
                </c:pt>
                <c:pt idx="6406">
                  <c:v>100</c:v>
                </c:pt>
                <c:pt idx="6407">
                  <c:v>300</c:v>
                </c:pt>
                <c:pt idx="6408">
                  <c:v>200</c:v>
                </c:pt>
                <c:pt idx="6409">
                  <c:v>300</c:v>
                </c:pt>
                <c:pt idx="6410">
                  <c:v>200</c:v>
                </c:pt>
                <c:pt idx="6411">
                  <c:v>300</c:v>
                </c:pt>
                <c:pt idx="6412">
                  <c:v>200</c:v>
                </c:pt>
                <c:pt idx="6413">
                  <c:v>149</c:v>
                </c:pt>
                <c:pt idx="6414">
                  <c:v>500</c:v>
                </c:pt>
                <c:pt idx="6415">
                  <c:v>200</c:v>
                </c:pt>
                <c:pt idx="6416">
                  <c:v>250</c:v>
                </c:pt>
                <c:pt idx="6417">
                  <c:v>300</c:v>
                </c:pt>
                <c:pt idx="6418">
                  <c:v>1000</c:v>
                </c:pt>
                <c:pt idx="6419">
                  <c:v>250</c:v>
                </c:pt>
                <c:pt idx="6420">
                  <c:v>500</c:v>
                </c:pt>
                <c:pt idx="6421">
                  <c:v>600</c:v>
                </c:pt>
                <c:pt idx="6422">
                  <c:v>200</c:v>
                </c:pt>
                <c:pt idx="6423">
                  <c:v>100</c:v>
                </c:pt>
                <c:pt idx="6424">
                  <c:v>200</c:v>
                </c:pt>
                <c:pt idx="6425">
                  <c:v>200</c:v>
                </c:pt>
                <c:pt idx="6426">
                  <c:v>500</c:v>
                </c:pt>
                <c:pt idx="6427">
                  <c:v>200</c:v>
                </c:pt>
                <c:pt idx="6428">
                  <c:v>300</c:v>
                </c:pt>
                <c:pt idx="6429">
                  <c:v>200</c:v>
                </c:pt>
                <c:pt idx="6430">
                  <c:v>300</c:v>
                </c:pt>
                <c:pt idx="6431">
                  <c:v>250</c:v>
                </c:pt>
                <c:pt idx="6432">
                  <c:v>300</c:v>
                </c:pt>
                <c:pt idx="6433">
                  <c:v>300</c:v>
                </c:pt>
                <c:pt idx="6434">
                  <c:v>500</c:v>
                </c:pt>
                <c:pt idx="6435">
                  <c:v>300</c:v>
                </c:pt>
                <c:pt idx="6436">
                  <c:v>120</c:v>
                </c:pt>
                <c:pt idx="6437">
                  <c:v>400</c:v>
                </c:pt>
                <c:pt idx="6438">
                  <c:v>200</c:v>
                </c:pt>
                <c:pt idx="6439">
                  <c:v>300</c:v>
                </c:pt>
                <c:pt idx="6440">
                  <c:v>200</c:v>
                </c:pt>
                <c:pt idx="6441">
                  <c:v>250</c:v>
                </c:pt>
                <c:pt idx="6442">
                  <c:v>250</c:v>
                </c:pt>
                <c:pt idx="6443">
                  <c:v>250</c:v>
                </c:pt>
                <c:pt idx="6444">
                  <c:v>500</c:v>
                </c:pt>
                <c:pt idx="6445">
                  <c:v>200</c:v>
                </c:pt>
                <c:pt idx="6446">
                  <c:v>250</c:v>
                </c:pt>
                <c:pt idx="6447">
                  <c:v>350</c:v>
                </c:pt>
                <c:pt idx="6448">
                  <c:v>299</c:v>
                </c:pt>
                <c:pt idx="6449">
                  <c:v>300</c:v>
                </c:pt>
                <c:pt idx="6450">
                  <c:v>350</c:v>
                </c:pt>
                <c:pt idx="6451">
                  <c:v>400</c:v>
                </c:pt>
                <c:pt idx="6452">
                  <c:v>350</c:v>
                </c:pt>
                <c:pt idx="6453">
                  <c:v>700</c:v>
                </c:pt>
                <c:pt idx="6454">
                  <c:v>150</c:v>
                </c:pt>
                <c:pt idx="6455">
                  <c:v>140</c:v>
                </c:pt>
                <c:pt idx="6456">
                  <c:v>250</c:v>
                </c:pt>
                <c:pt idx="6457">
                  <c:v>200</c:v>
                </c:pt>
                <c:pt idx="6458">
                  <c:v>200</c:v>
                </c:pt>
                <c:pt idx="6459">
                  <c:v>200</c:v>
                </c:pt>
                <c:pt idx="6460">
                  <c:v>199</c:v>
                </c:pt>
                <c:pt idx="6461">
                  <c:v>250</c:v>
                </c:pt>
                <c:pt idx="6462">
                  <c:v>300</c:v>
                </c:pt>
                <c:pt idx="6463">
                  <c:v>150</c:v>
                </c:pt>
                <c:pt idx="6464">
                  <c:v>250</c:v>
                </c:pt>
                <c:pt idx="6465">
                  <c:v>99</c:v>
                </c:pt>
                <c:pt idx="6466">
                  <c:v>150</c:v>
                </c:pt>
                <c:pt idx="6467">
                  <c:v>200</c:v>
                </c:pt>
                <c:pt idx="6468">
                  <c:v>300</c:v>
                </c:pt>
                <c:pt idx="6469">
                  <c:v>250</c:v>
                </c:pt>
                <c:pt idx="6470">
                  <c:v>250</c:v>
                </c:pt>
                <c:pt idx="6471">
                  <c:v>300</c:v>
                </c:pt>
                <c:pt idx="6472">
                  <c:v>600</c:v>
                </c:pt>
                <c:pt idx="6473">
                  <c:v>400</c:v>
                </c:pt>
                <c:pt idx="6474">
                  <c:v>300</c:v>
                </c:pt>
                <c:pt idx="6475">
                  <c:v>300</c:v>
                </c:pt>
                <c:pt idx="6476">
                  <c:v>299</c:v>
                </c:pt>
                <c:pt idx="6477">
                  <c:v>200</c:v>
                </c:pt>
                <c:pt idx="6478">
                  <c:v>200</c:v>
                </c:pt>
                <c:pt idx="6479">
                  <c:v>250</c:v>
                </c:pt>
                <c:pt idx="6480">
                  <c:v>200</c:v>
                </c:pt>
                <c:pt idx="6481">
                  <c:v>100</c:v>
                </c:pt>
                <c:pt idx="6482">
                  <c:v>200</c:v>
                </c:pt>
                <c:pt idx="6483">
                  <c:v>200</c:v>
                </c:pt>
                <c:pt idx="6484">
                  <c:v>200</c:v>
                </c:pt>
                <c:pt idx="6485">
                  <c:v>240</c:v>
                </c:pt>
                <c:pt idx="6486">
                  <c:v>600</c:v>
                </c:pt>
                <c:pt idx="6487">
                  <c:v>500</c:v>
                </c:pt>
                <c:pt idx="6488">
                  <c:v>260</c:v>
                </c:pt>
                <c:pt idx="6489">
                  <c:v>300</c:v>
                </c:pt>
                <c:pt idx="6490">
                  <c:v>250</c:v>
                </c:pt>
                <c:pt idx="6491">
                  <c:v>200</c:v>
                </c:pt>
                <c:pt idx="6492">
                  <c:v>300</c:v>
                </c:pt>
                <c:pt idx="6493">
                  <c:v>450</c:v>
                </c:pt>
                <c:pt idx="6494">
                  <c:v>300</c:v>
                </c:pt>
                <c:pt idx="6495">
                  <c:v>250</c:v>
                </c:pt>
                <c:pt idx="6496">
                  <c:v>300</c:v>
                </c:pt>
                <c:pt idx="6497">
                  <c:v>500</c:v>
                </c:pt>
                <c:pt idx="6498">
                  <c:v>300</c:v>
                </c:pt>
                <c:pt idx="6499">
                  <c:v>350</c:v>
                </c:pt>
                <c:pt idx="6500">
                  <c:v>270</c:v>
                </c:pt>
                <c:pt idx="6501">
                  <c:v>400</c:v>
                </c:pt>
                <c:pt idx="6502">
                  <c:v>200</c:v>
                </c:pt>
                <c:pt idx="6503">
                  <c:v>100</c:v>
                </c:pt>
                <c:pt idx="6504">
                  <c:v>200</c:v>
                </c:pt>
                <c:pt idx="6505">
                  <c:v>100</c:v>
                </c:pt>
                <c:pt idx="6506">
                  <c:v>200</c:v>
                </c:pt>
                <c:pt idx="6507">
                  <c:v>200</c:v>
                </c:pt>
                <c:pt idx="6508">
                  <c:v>300</c:v>
                </c:pt>
                <c:pt idx="6509">
                  <c:v>599</c:v>
                </c:pt>
                <c:pt idx="6510">
                  <c:v>300</c:v>
                </c:pt>
                <c:pt idx="6511">
                  <c:v>300</c:v>
                </c:pt>
                <c:pt idx="6512">
                  <c:v>200</c:v>
                </c:pt>
                <c:pt idx="6513">
                  <c:v>250</c:v>
                </c:pt>
                <c:pt idx="6514">
                  <c:v>1000</c:v>
                </c:pt>
                <c:pt idx="6515">
                  <c:v>1000</c:v>
                </c:pt>
                <c:pt idx="6516">
                  <c:v>1000</c:v>
                </c:pt>
                <c:pt idx="6517">
                  <c:v>1000</c:v>
                </c:pt>
                <c:pt idx="6518">
                  <c:v>1000</c:v>
                </c:pt>
                <c:pt idx="6519">
                  <c:v>400</c:v>
                </c:pt>
                <c:pt idx="6520">
                  <c:v>200</c:v>
                </c:pt>
                <c:pt idx="6521">
                  <c:v>200</c:v>
                </c:pt>
                <c:pt idx="6522">
                  <c:v>1500</c:v>
                </c:pt>
                <c:pt idx="6523">
                  <c:v>200</c:v>
                </c:pt>
                <c:pt idx="6524">
                  <c:v>500</c:v>
                </c:pt>
                <c:pt idx="6525">
                  <c:v>170</c:v>
                </c:pt>
                <c:pt idx="6526">
                  <c:v>250</c:v>
                </c:pt>
                <c:pt idx="6527">
                  <c:v>200</c:v>
                </c:pt>
                <c:pt idx="6528">
                  <c:v>200</c:v>
                </c:pt>
                <c:pt idx="6529">
                  <c:v>200</c:v>
                </c:pt>
                <c:pt idx="6530">
                  <c:v>250</c:v>
                </c:pt>
                <c:pt idx="6531">
                  <c:v>350</c:v>
                </c:pt>
                <c:pt idx="6532">
                  <c:v>200</c:v>
                </c:pt>
                <c:pt idx="6533">
                  <c:v>300</c:v>
                </c:pt>
                <c:pt idx="6534">
                  <c:v>250</c:v>
                </c:pt>
                <c:pt idx="6535">
                  <c:v>300</c:v>
                </c:pt>
                <c:pt idx="6536">
                  <c:v>129</c:v>
                </c:pt>
                <c:pt idx="6537">
                  <c:v>260</c:v>
                </c:pt>
                <c:pt idx="6538">
                  <c:v>500</c:v>
                </c:pt>
                <c:pt idx="6539">
                  <c:v>250</c:v>
                </c:pt>
                <c:pt idx="6540">
                  <c:v>800</c:v>
                </c:pt>
                <c:pt idx="6541">
                  <c:v>300</c:v>
                </c:pt>
                <c:pt idx="6542">
                  <c:v>300</c:v>
                </c:pt>
                <c:pt idx="6543">
                  <c:v>200</c:v>
                </c:pt>
                <c:pt idx="6544">
                  <c:v>300</c:v>
                </c:pt>
                <c:pt idx="6545">
                  <c:v>200</c:v>
                </c:pt>
                <c:pt idx="6546">
                  <c:v>100</c:v>
                </c:pt>
                <c:pt idx="6547">
                  <c:v>100</c:v>
                </c:pt>
                <c:pt idx="6548">
                  <c:v>500</c:v>
                </c:pt>
                <c:pt idx="6549">
                  <c:v>250</c:v>
                </c:pt>
                <c:pt idx="6550">
                  <c:v>200</c:v>
                </c:pt>
                <c:pt idx="6551">
                  <c:v>350</c:v>
                </c:pt>
                <c:pt idx="6552">
                  <c:v>300</c:v>
                </c:pt>
                <c:pt idx="6553">
                  <c:v>100</c:v>
                </c:pt>
                <c:pt idx="6554">
                  <c:v>550</c:v>
                </c:pt>
                <c:pt idx="6555">
                  <c:v>200</c:v>
                </c:pt>
                <c:pt idx="6556">
                  <c:v>500</c:v>
                </c:pt>
                <c:pt idx="6557">
                  <c:v>450</c:v>
                </c:pt>
                <c:pt idx="6558">
                  <c:v>2500</c:v>
                </c:pt>
                <c:pt idx="6559">
                  <c:v>150</c:v>
                </c:pt>
                <c:pt idx="6560">
                  <c:v>600</c:v>
                </c:pt>
                <c:pt idx="6561">
                  <c:v>600</c:v>
                </c:pt>
                <c:pt idx="6562">
                  <c:v>500</c:v>
                </c:pt>
                <c:pt idx="6563">
                  <c:v>600</c:v>
                </c:pt>
                <c:pt idx="6564">
                  <c:v>600</c:v>
                </c:pt>
                <c:pt idx="6565">
                  <c:v>500</c:v>
                </c:pt>
                <c:pt idx="6566">
                  <c:v>250</c:v>
                </c:pt>
                <c:pt idx="6567">
                  <c:v>300</c:v>
                </c:pt>
                <c:pt idx="6568">
                  <c:v>250</c:v>
                </c:pt>
                <c:pt idx="6569">
                  <c:v>500</c:v>
                </c:pt>
                <c:pt idx="6570">
                  <c:v>200</c:v>
                </c:pt>
                <c:pt idx="6571">
                  <c:v>350</c:v>
                </c:pt>
                <c:pt idx="6572">
                  <c:v>150</c:v>
                </c:pt>
                <c:pt idx="6573">
                  <c:v>100</c:v>
                </c:pt>
                <c:pt idx="6574">
                  <c:v>120</c:v>
                </c:pt>
                <c:pt idx="6575">
                  <c:v>120</c:v>
                </c:pt>
                <c:pt idx="6576">
                  <c:v>400</c:v>
                </c:pt>
                <c:pt idx="6577">
                  <c:v>640</c:v>
                </c:pt>
                <c:pt idx="6578">
                  <c:v>300</c:v>
                </c:pt>
                <c:pt idx="6579">
                  <c:v>300</c:v>
                </c:pt>
                <c:pt idx="6580">
                  <c:v>300</c:v>
                </c:pt>
                <c:pt idx="6581">
                  <c:v>800</c:v>
                </c:pt>
                <c:pt idx="6582">
                  <c:v>450</c:v>
                </c:pt>
                <c:pt idx="6583">
                  <c:v>250</c:v>
                </c:pt>
                <c:pt idx="6584">
                  <c:v>250</c:v>
                </c:pt>
                <c:pt idx="6585">
                  <c:v>300</c:v>
                </c:pt>
                <c:pt idx="6586">
                  <c:v>400</c:v>
                </c:pt>
                <c:pt idx="6587">
                  <c:v>350</c:v>
                </c:pt>
                <c:pt idx="6588">
                  <c:v>300</c:v>
                </c:pt>
                <c:pt idx="6589">
                  <c:v>300</c:v>
                </c:pt>
                <c:pt idx="6590">
                  <c:v>199</c:v>
                </c:pt>
                <c:pt idx="6591">
                  <c:v>299</c:v>
                </c:pt>
                <c:pt idx="6592">
                  <c:v>199</c:v>
                </c:pt>
                <c:pt idx="6593">
                  <c:v>400</c:v>
                </c:pt>
                <c:pt idx="6594">
                  <c:v>400</c:v>
                </c:pt>
                <c:pt idx="6595">
                  <c:v>350</c:v>
                </c:pt>
                <c:pt idx="6596">
                  <c:v>300</c:v>
                </c:pt>
                <c:pt idx="6597">
                  <c:v>200</c:v>
                </c:pt>
                <c:pt idx="6598">
                  <c:v>500</c:v>
                </c:pt>
                <c:pt idx="6599">
                  <c:v>600</c:v>
                </c:pt>
                <c:pt idx="6600">
                  <c:v>400</c:v>
                </c:pt>
                <c:pt idx="6601">
                  <c:v>450</c:v>
                </c:pt>
                <c:pt idx="6602">
                  <c:v>200</c:v>
                </c:pt>
                <c:pt idx="6603">
                  <c:v>400</c:v>
                </c:pt>
                <c:pt idx="6604">
                  <c:v>250</c:v>
                </c:pt>
                <c:pt idx="6605">
                  <c:v>200</c:v>
                </c:pt>
                <c:pt idx="6606">
                  <c:v>200</c:v>
                </c:pt>
                <c:pt idx="6607">
                  <c:v>500</c:v>
                </c:pt>
                <c:pt idx="6608">
                  <c:v>400</c:v>
                </c:pt>
                <c:pt idx="6609">
                  <c:v>300</c:v>
                </c:pt>
                <c:pt idx="6610">
                  <c:v>300</c:v>
                </c:pt>
                <c:pt idx="6611">
                  <c:v>200</c:v>
                </c:pt>
                <c:pt idx="6612">
                  <c:v>250</c:v>
                </c:pt>
                <c:pt idx="6613">
                  <c:v>1200</c:v>
                </c:pt>
                <c:pt idx="6614">
                  <c:v>1300</c:v>
                </c:pt>
                <c:pt idx="6615">
                  <c:v>250</c:v>
                </c:pt>
                <c:pt idx="6616">
                  <c:v>350</c:v>
                </c:pt>
                <c:pt idx="6617">
                  <c:v>400</c:v>
                </c:pt>
                <c:pt idx="6618">
                  <c:v>200</c:v>
                </c:pt>
                <c:pt idx="6619">
                  <c:v>250</c:v>
                </c:pt>
                <c:pt idx="6620">
                  <c:v>300</c:v>
                </c:pt>
                <c:pt idx="6621">
                  <c:v>400</c:v>
                </c:pt>
                <c:pt idx="6622">
                  <c:v>300</c:v>
                </c:pt>
                <c:pt idx="6623">
                  <c:v>100</c:v>
                </c:pt>
                <c:pt idx="6624">
                  <c:v>400</c:v>
                </c:pt>
                <c:pt idx="6625">
                  <c:v>400</c:v>
                </c:pt>
                <c:pt idx="6626">
                  <c:v>400</c:v>
                </c:pt>
                <c:pt idx="6627">
                  <c:v>250</c:v>
                </c:pt>
                <c:pt idx="6628">
                  <c:v>300</c:v>
                </c:pt>
                <c:pt idx="6629">
                  <c:v>450</c:v>
                </c:pt>
                <c:pt idx="6630">
                  <c:v>250</c:v>
                </c:pt>
                <c:pt idx="6631">
                  <c:v>200</c:v>
                </c:pt>
                <c:pt idx="6632">
                  <c:v>200</c:v>
                </c:pt>
                <c:pt idx="6633">
                  <c:v>200</c:v>
                </c:pt>
                <c:pt idx="6634">
                  <c:v>350</c:v>
                </c:pt>
                <c:pt idx="6635">
                  <c:v>200</c:v>
                </c:pt>
                <c:pt idx="6636">
                  <c:v>300</c:v>
                </c:pt>
                <c:pt idx="6637">
                  <c:v>300</c:v>
                </c:pt>
                <c:pt idx="6638">
                  <c:v>300</c:v>
                </c:pt>
                <c:pt idx="6639">
                  <c:v>300</c:v>
                </c:pt>
                <c:pt idx="6640">
                  <c:v>200</c:v>
                </c:pt>
                <c:pt idx="6641">
                  <c:v>350</c:v>
                </c:pt>
                <c:pt idx="6642">
                  <c:v>400</c:v>
                </c:pt>
                <c:pt idx="6643">
                  <c:v>400</c:v>
                </c:pt>
                <c:pt idx="6644">
                  <c:v>300</c:v>
                </c:pt>
                <c:pt idx="6645">
                  <c:v>700</c:v>
                </c:pt>
                <c:pt idx="6646">
                  <c:v>300</c:v>
                </c:pt>
                <c:pt idx="6647">
                  <c:v>200</c:v>
                </c:pt>
                <c:pt idx="6648">
                  <c:v>180</c:v>
                </c:pt>
                <c:pt idx="6649">
                  <c:v>400</c:v>
                </c:pt>
                <c:pt idx="6650">
                  <c:v>300</c:v>
                </c:pt>
                <c:pt idx="6651">
                  <c:v>300</c:v>
                </c:pt>
                <c:pt idx="6652">
                  <c:v>280</c:v>
                </c:pt>
                <c:pt idx="6653">
                  <c:v>400</c:v>
                </c:pt>
                <c:pt idx="6654">
                  <c:v>200</c:v>
                </c:pt>
                <c:pt idx="6655">
                  <c:v>200</c:v>
                </c:pt>
                <c:pt idx="6656">
                  <c:v>300</c:v>
                </c:pt>
                <c:pt idx="6657">
                  <c:v>280</c:v>
                </c:pt>
                <c:pt idx="6658">
                  <c:v>200</c:v>
                </c:pt>
                <c:pt idx="6659">
                  <c:v>300</c:v>
                </c:pt>
                <c:pt idx="6660">
                  <c:v>300</c:v>
                </c:pt>
                <c:pt idx="6661">
                  <c:v>150</c:v>
                </c:pt>
                <c:pt idx="6662">
                  <c:v>100</c:v>
                </c:pt>
                <c:pt idx="6663">
                  <c:v>250</c:v>
                </c:pt>
                <c:pt idx="6664">
                  <c:v>200</c:v>
                </c:pt>
                <c:pt idx="6665">
                  <c:v>150</c:v>
                </c:pt>
                <c:pt idx="6666">
                  <c:v>500</c:v>
                </c:pt>
                <c:pt idx="6667">
                  <c:v>500</c:v>
                </c:pt>
                <c:pt idx="6668">
                  <c:v>300</c:v>
                </c:pt>
                <c:pt idx="6669">
                  <c:v>150</c:v>
                </c:pt>
                <c:pt idx="6670">
                  <c:v>500</c:v>
                </c:pt>
                <c:pt idx="6671">
                  <c:v>300</c:v>
                </c:pt>
                <c:pt idx="6672">
                  <c:v>250</c:v>
                </c:pt>
                <c:pt idx="6673">
                  <c:v>250</c:v>
                </c:pt>
                <c:pt idx="6674">
                  <c:v>200</c:v>
                </c:pt>
                <c:pt idx="6675">
                  <c:v>1000</c:v>
                </c:pt>
                <c:pt idx="6676">
                  <c:v>200</c:v>
                </c:pt>
                <c:pt idx="6677">
                  <c:v>500</c:v>
                </c:pt>
                <c:pt idx="6678">
                  <c:v>350</c:v>
                </c:pt>
                <c:pt idx="6679">
                  <c:v>200</c:v>
                </c:pt>
                <c:pt idx="6680">
                  <c:v>300</c:v>
                </c:pt>
                <c:pt idx="6681">
                  <c:v>200</c:v>
                </c:pt>
                <c:pt idx="6682">
                  <c:v>300</c:v>
                </c:pt>
                <c:pt idx="6683">
                  <c:v>400</c:v>
                </c:pt>
                <c:pt idx="6684">
                  <c:v>600</c:v>
                </c:pt>
                <c:pt idx="6685">
                  <c:v>600</c:v>
                </c:pt>
                <c:pt idx="6686">
                  <c:v>350</c:v>
                </c:pt>
                <c:pt idx="6687">
                  <c:v>350</c:v>
                </c:pt>
                <c:pt idx="6688">
                  <c:v>300</c:v>
                </c:pt>
                <c:pt idx="6689">
                  <c:v>500</c:v>
                </c:pt>
                <c:pt idx="6690">
                  <c:v>300</c:v>
                </c:pt>
                <c:pt idx="6691">
                  <c:v>200</c:v>
                </c:pt>
                <c:pt idx="6692">
                  <c:v>200</c:v>
                </c:pt>
                <c:pt idx="6693">
                  <c:v>300</c:v>
                </c:pt>
                <c:pt idx="6694">
                  <c:v>200</c:v>
                </c:pt>
                <c:pt idx="6695">
                  <c:v>400</c:v>
                </c:pt>
                <c:pt idx="6696">
                  <c:v>200</c:v>
                </c:pt>
                <c:pt idx="6697">
                  <c:v>200</c:v>
                </c:pt>
                <c:pt idx="6698">
                  <c:v>150</c:v>
                </c:pt>
                <c:pt idx="6699">
                  <c:v>300</c:v>
                </c:pt>
                <c:pt idx="6700">
                  <c:v>150</c:v>
                </c:pt>
                <c:pt idx="6701">
                  <c:v>950</c:v>
                </c:pt>
                <c:pt idx="6702">
                  <c:v>100</c:v>
                </c:pt>
                <c:pt idx="6703">
                  <c:v>200</c:v>
                </c:pt>
                <c:pt idx="6704">
                  <c:v>200</c:v>
                </c:pt>
                <c:pt idx="6705">
                  <c:v>150</c:v>
                </c:pt>
                <c:pt idx="6706">
                  <c:v>250</c:v>
                </c:pt>
                <c:pt idx="6707">
                  <c:v>150</c:v>
                </c:pt>
                <c:pt idx="6708">
                  <c:v>199</c:v>
                </c:pt>
                <c:pt idx="6709">
                  <c:v>300</c:v>
                </c:pt>
                <c:pt idx="6710">
                  <c:v>400</c:v>
                </c:pt>
                <c:pt idx="6711">
                  <c:v>300</c:v>
                </c:pt>
                <c:pt idx="6712">
                  <c:v>300</c:v>
                </c:pt>
                <c:pt idx="6713">
                  <c:v>300</c:v>
                </c:pt>
                <c:pt idx="6714">
                  <c:v>100</c:v>
                </c:pt>
                <c:pt idx="6715">
                  <c:v>150</c:v>
                </c:pt>
                <c:pt idx="6716">
                  <c:v>250</c:v>
                </c:pt>
                <c:pt idx="6717">
                  <c:v>500</c:v>
                </c:pt>
                <c:pt idx="6718">
                  <c:v>300</c:v>
                </c:pt>
                <c:pt idx="6719">
                  <c:v>300</c:v>
                </c:pt>
                <c:pt idx="6720">
                  <c:v>200</c:v>
                </c:pt>
                <c:pt idx="6721">
                  <c:v>200</c:v>
                </c:pt>
                <c:pt idx="6722">
                  <c:v>200</c:v>
                </c:pt>
                <c:pt idx="6723">
                  <c:v>300</c:v>
                </c:pt>
                <c:pt idx="6724">
                  <c:v>250</c:v>
                </c:pt>
                <c:pt idx="6725">
                  <c:v>200</c:v>
                </c:pt>
                <c:pt idx="6726">
                  <c:v>250</c:v>
                </c:pt>
                <c:pt idx="6727">
                  <c:v>200</c:v>
                </c:pt>
                <c:pt idx="6728">
                  <c:v>500</c:v>
                </c:pt>
                <c:pt idx="6729">
                  <c:v>350</c:v>
                </c:pt>
                <c:pt idx="6730">
                  <c:v>200</c:v>
                </c:pt>
                <c:pt idx="6731">
                  <c:v>300</c:v>
                </c:pt>
                <c:pt idx="6732">
                  <c:v>350</c:v>
                </c:pt>
                <c:pt idx="6733">
                  <c:v>800</c:v>
                </c:pt>
                <c:pt idx="6734">
                  <c:v>250</c:v>
                </c:pt>
                <c:pt idx="6735">
                  <c:v>300</c:v>
                </c:pt>
                <c:pt idx="6736">
                  <c:v>250</c:v>
                </c:pt>
                <c:pt idx="6737">
                  <c:v>150</c:v>
                </c:pt>
                <c:pt idx="6738">
                  <c:v>250</c:v>
                </c:pt>
                <c:pt idx="6739">
                  <c:v>200</c:v>
                </c:pt>
                <c:pt idx="6740">
                  <c:v>200</c:v>
                </c:pt>
                <c:pt idx="6741">
                  <c:v>500</c:v>
                </c:pt>
                <c:pt idx="6742">
                  <c:v>300</c:v>
                </c:pt>
                <c:pt idx="6743">
                  <c:v>250</c:v>
                </c:pt>
                <c:pt idx="6744">
                  <c:v>250</c:v>
                </c:pt>
                <c:pt idx="6745">
                  <c:v>250</c:v>
                </c:pt>
                <c:pt idx="6746">
                  <c:v>500</c:v>
                </c:pt>
                <c:pt idx="6747">
                  <c:v>300</c:v>
                </c:pt>
                <c:pt idx="6748">
                  <c:v>400</c:v>
                </c:pt>
                <c:pt idx="6749">
                  <c:v>600</c:v>
                </c:pt>
                <c:pt idx="6750">
                  <c:v>200</c:v>
                </c:pt>
                <c:pt idx="6751">
                  <c:v>200</c:v>
                </c:pt>
                <c:pt idx="6752">
                  <c:v>200</c:v>
                </c:pt>
                <c:pt idx="6753">
                  <c:v>150</c:v>
                </c:pt>
                <c:pt idx="6754">
                  <c:v>500</c:v>
                </c:pt>
                <c:pt idx="6755">
                  <c:v>350</c:v>
                </c:pt>
                <c:pt idx="6756">
                  <c:v>200</c:v>
                </c:pt>
                <c:pt idx="6757">
                  <c:v>700</c:v>
                </c:pt>
                <c:pt idx="6758">
                  <c:v>200</c:v>
                </c:pt>
                <c:pt idx="6759">
                  <c:v>400</c:v>
                </c:pt>
                <c:pt idx="6760">
                  <c:v>600</c:v>
                </c:pt>
                <c:pt idx="6761">
                  <c:v>300</c:v>
                </c:pt>
                <c:pt idx="6762">
                  <c:v>250</c:v>
                </c:pt>
                <c:pt idx="6763">
                  <c:v>250</c:v>
                </c:pt>
                <c:pt idx="6764">
                  <c:v>250</c:v>
                </c:pt>
                <c:pt idx="6765">
                  <c:v>350</c:v>
                </c:pt>
                <c:pt idx="6766">
                  <c:v>250</c:v>
                </c:pt>
                <c:pt idx="6767">
                  <c:v>250</c:v>
                </c:pt>
                <c:pt idx="6768">
                  <c:v>300</c:v>
                </c:pt>
                <c:pt idx="6769">
                  <c:v>300</c:v>
                </c:pt>
                <c:pt idx="6770">
                  <c:v>120</c:v>
                </c:pt>
                <c:pt idx="6771">
                  <c:v>120</c:v>
                </c:pt>
                <c:pt idx="6772">
                  <c:v>300</c:v>
                </c:pt>
                <c:pt idx="6773">
                  <c:v>200</c:v>
                </c:pt>
                <c:pt idx="6774">
                  <c:v>300</c:v>
                </c:pt>
                <c:pt idx="6775">
                  <c:v>200</c:v>
                </c:pt>
                <c:pt idx="6776">
                  <c:v>300</c:v>
                </c:pt>
                <c:pt idx="6777">
                  <c:v>200</c:v>
                </c:pt>
                <c:pt idx="6778">
                  <c:v>300</c:v>
                </c:pt>
                <c:pt idx="6779">
                  <c:v>300</c:v>
                </c:pt>
                <c:pt idx="6780">
                  <c:v>300</c:v>
                </c:pt>
                <c:pt idx="6781">
                  <c:v>1000</c:v>
                </c:pt>
                <c:pt idx="6782">
                  <c:v>200</c:v>
                </c:pt>
                <c:pt idx="6783">
                  <c:v>100</c:v>
                </c:pt>
                <c:pt idx="6784">
                  <c:v>300</c:v>
                </c:pt>
                <c:pt idx="6785">
                  <c:v>300</c:v>
                </c:pt>
                <c:pt idx="6786">
                  <c:v>300</c:v>
                </c:pt>
                <c:pt idx="6787">
                  <c:v>700</c:v>
                </c:pt>
                <c:pt idx="6788">
                  <c:v>500</c:v>
                </c:pt>
                <c:pt idx="6789">
                  <c:v>200</c:v>
                </c:pt>
                <c:pt idx="6790">
                  <c:v>200</c:v>
                </c:pt>
                <c:pt idx="6791">
                  <c:v>350</c:v>
                </c:pt>
                <c:pt idx="6792">
                  <c:v>200</c:v>
                </c:pt>
                <c:pt idx="6793">
                  <c:v>500</c:v>
                </c:pt>
                <c:pt idx="6794">
                  <c:v>180</c:v>
                </c:pt>
                <c:pt idx="6795">
                  <c:v>300</c:v>
                </c:pt>
                <c:pt idx="6796">
                  <c:v>300</c:v>
                </c:pt>
                <c:pt idx="6797">
                  <c:v>300</c:v>
                </c:pt>
                <c:pt idx="6798">
                  <c:v>300</c:v>
                </c:pt>
                <c:pt idx="6799">
                  <c:v>200</c:v>
                </c:pt>
                <c:pt idx="6800">
                  <c:v>400</c:v>
                </c:pt>
                <c:pt idx="6801">
                  <c:v>300</c:v>
                </c:pt>
                <c:pt idx="6802">
                  <c:v>200</c:v>
                </c:pt>
                <c:pt idx="6803">
                  <c:v>400</c:v>
                </c:pt>
                <c:pt idx="6804">
                  <c:v>500</c:v>
                </c:pt>
                <c:pt idx="6805">
                  <c:v>250</c:v>
                </c:pt>
                <c:pt idx="6806">
                  <c:v>150</c:v>
                </c:pt>
                <c:pt idx="6807">
                  <c:v>200</c:v>
                </c:pt>
                <c:pt idx="6808">
                  <c:v>400</c:v>
                </c:pt>
                <c:pt idx="6809">
                  <c:v>300</c:v>
                </c:pt>
                <c:pt idx="6810">
                  <c:v>300</c:v>
                </c:pt>
                <c:pt idx="6811">
                  <c:v>150</c:v>
                </c:pt>
                <c:pt idx="6812">
                  <c:v>250</c:v>
                </c:pt>
                <c:pt idx="6813">
                  <c:v>150</c:v>
                </c:pt>
                <c:pt idx="6814">
                  <c:v>300</c:v>
                </c:pt>
                <c:pt idx="6815">
                  <c:v>300</c:v>
                </c:pt>
                <c:pt idx="6816">
                  <c:v>200</c:v>
                </c:pt>
                <c:pt idx="6817">
                  <c:v>400</c:v>
                </c:pt>
                <c:pt idx="6818">
                  <c:v>300</c:v>
                </c:pt>
                <c:pt idx="6819">
                  <c:v>250</c:v>
                </c:pt>
                <c:pt idx="6820">
                  <c:v>250</c:v>
                </c:pt>
                <c:pt idx="6821">
                  <c:v>150</c:v>
                </c:pt>
                <c:pt idx="6822">
                  <c:v>250</c:v>
                </c:pt>
                <c:pt idx="6823">
                  <c:v>250</c:v>
                </c:pt>
                <c:pt idx="6824">
                  <c:v>100</c:v>
                </c:pt>
                <c:pt idx="6825">
                  <c:v>300</c:v>
                </c:pt>
                <c:pt idx="6826">
                  <c:v>400</c:v>
                </c:pt>
                <c:pt idx="6827">
                  <c:v>300</c:v>
                </c:pt>
                <c:pt idx="6828">
                  <c:v>300</c:v>
                </c:pt>
                <c:pt idx="6829">
                  <c:v>250</c:v>
                </c:pt>
                <c:pt idx="6830">
                  <c:v>280</c:v>
                </c:pt>
                <c:pt idx="6831">
                  <c:v>200</c:v>
                </c:pt>
                <c:pt idx="6832">
                  <c:v>200</c:v>
                </c:pt>
                <c:pt idx="6833">
                  <c:v>300</c:v>
                </c:pt>
                <c:pt idx="6834">
                  <c:v>300</c:v>
                </c:pt>
                <c:pt idx="6835">
                  <c:v>300</c:v>
                </c:pt>
                <c:pt idx="6836">
                  <c:v>150</c:v>
                </c:pt>
                <c:pt idx="6837">
                  <c:v>200</c:v>
                </c:pt>
                <c:pt idx="6838">
                  <c:v>200</c:v>
                </c:pt>
                <c:pt idx="6839">
                  <c:v>200</c:v>
                </c:pt>
                <c:pt idx="6840">
                  <c:v>200</c:v>
                </c:pt>
                <c:pt idx="6841">
                  <c:v>400</c:v>
                </c:pt>
                <c:pt idx="6842">
                  <c:v>1000</c:v>
                </c:pt>
                <c:pt idx="6843">
                  <c:v>400</c:v>
                </c:pt>
                <c:pt idx="6844">
                  <c:v>350</c:v>
                </c:pt>
                <c:pt idx="6845">
                  <c:v>300</c:v>
                </c:pt>
                <c:pt idx="6846">
                  <c:v>250</c:v>
                </c:pt>
                <c:pt idx="6847">
                  <c:v>300</c:v>
                </c:pt>
                <c:pt idx="6848">
                  <c:v>300</c:v>
                </c:pt>
                <c:pt idx="6849">
                  <c:v>300</c:v>
                </c:pt>
                <c:pt idx="6850">
                  <c:v>200</c:v>
                </c:pt>
                <c:pt idx="6851">
                  <c:v>250</c:v>
                </c:pt>
                <c:pt idx="6852">
                  <c:v>500</c:v>
                </c:pt>
                <c:pt idx="6853">
                  <c:v>150</c:v>
                </c:pt>
                <c:pt idx="6854">
                  <c:v>300</c:v>
                </c:pt>
                <c:pt idx="6855">
                  <c:v>400</c:v>
                </c:pt>
                <c:pt idx="6856">
                  <c:v>180</c:v>
                </c:pt>
                <c:pt idx="6857">
                  <c:v>400</c:v>
                </c:pt>
                <c:pt idx="6858">
                  <c:v>500</c:v>
                </c:pt>
                <c:pt idx="6859">
                  <c:v>400</c:v>
                </c:pt>
                <c:pt idx="6860">
                  <c:v>80</c:v>
                </c:pt>
                <c:pt idx="6861">
                  <c:v>199</c:v>
                </c:pt>
                <c:pt idx="6862">
                  <c:v>200</c:v>
                </c:pt>
                <c:pt idx="6863">
                  <c:v>280</c:v>
                </c:pt>
                <c:pt idx="6864">
                  <c:v>100</c:v>
                </c:pt>
                <c:pt idx="6865">
                  <c:v>200</c:v>
                </c:pt>
                <c:pt idx="6866">
                  <c:v>400</c:v>
                </c:pt>
                <c:pt idx="6867">
                  <c:v>200</c:v>
                </c:pt>
                <c:pt idx="6868">
                  <c:v>200</c:v>
                </c:pt>
                <c:pt idx="6869">
                  <c:v>250</c:v>
                </c:pt>
                <c:pt idx="6870">
                  <c:v>300</c:v>
                </c:pt>
                <c:pt idx="6871">
                  <c:v>500</c:v>
                </c:pt>
                <c:pt idx="6872">
                  <c:v>400</c:v>
                </c:pt>
                <c:pt idx="6873">
                  <c:v>300</c:v>
                </c:pt>
                <c:pt idx="6874">
                  <c:v>400</c:v>
                </c:pt>
                <c:pt idx="6875">
                  <c:v>300</c:v>
                </c:pt>
                <c:pt idx="6876">
                  <c:v>200</c:v>
                </c:pt>
                <c:pt idx="6877">
                  <c:v>200</c:v>
                </c:pt>
                <c:pt idx="6878">
                  <c:v>550</c:v>
                </c:pt>
                <c:pt idx="6879">
                  <c:v>250</c:v>
                </c:pt>
                <c:pt idx="6880">
                  <c:v>200</c:v>
                </c:pt>
                <c:pt idx="6881">
                  <c:v>225</c:v>
                </c:pt>
                <c:pt idx="6882">
                  <c:v>300</c:v>
                </c:pt>
                <c:pt idx="6883">
                  <c:v>400</c:v>
                </c:pt>
                <c:pt idx="6884">
                  <c:v>250</c:v>
                </c:pt>
                <c:pt idx="6885">
                  <c:v>250</c:v>
                </c:pt>
                <c:pt idx="6886">
                  <c:v>500</c:v>
                </c:pt>
                <c:pt idx="6887">
                  <c:v>100</c:v>
                </c:pt>
                <c:pt idx="6888">
                  <c:v>700</c:v>
                </c:pt>
                <c:pt idx="6889">
                  <c:v>60</c:v>
                </c:pt>
                <c:pt idx="6890">
                  <c:v>250</c:v>
                </c:pt>
                <c:pt idx="6891">
                  <c:v>300</c:v>
                </c:pt>
                <c:pt idx="6892">
                  <c:v>400</c:v>
                </c:pt>
                <c:pt idx="6893">
                  <c:v>400</c:v>
                </c:pt>
                <c:pt idx="6894">
                  <c:v>150</c:v>
                </c:pt>
                <c:pt idx="6895">
                  <c:v>199</c:v>
                </c:pt>
                <c:pt idx="6896">
                  <c:v>200</c:v>
                </c:pt>
                <c:pt idx="6897">
                  <c:v>220</c:v>
                </c:pt>
                <c:pt idx="6898">
                  <c:v>300</c:v>
                </c:pt>
                <c:pt idx="6899">
                  <c:v>1000</c:v>
                </c:pt>
                <c:pt idx="6900">
                  <c:v>200</c:v>
                </c:pt>
                <c:pt idx="6901">
                  <c:v>350</c:v>
                </c:pt>
                <c:pt idx="6902">
                  <c:v>300</c:v>
                </c:pt>
                <c:pt idx="6903">
                  <c:v>250</c:v>
                </c:pt>
                <c:pt idx="6904">
                  <c:v>300</c:v>
                </c:pt>
                <c:pt idx="6905">
                  <c:v>300</c:v>
                </c:pt>
                <c:pt idx="6906">
                  <c:v>250</c:v>
                </c:pt>
                <c:pt idx="6907">
                  <c:v>350</c:v>
                </c:pt>
                <c:pt idx="6908">
                  <c:v>300</c:v>
                </c:pt>
                <c:pt idx="6909">
                  <c:v>300</c:v>
                </c:pt>
                <c:pt idx="6910">
                  <c:v>250</c:v>
                </c:pt>
                <c:pt idx="6911">
                  <c:v>250</c:v>
                </c:pt>
                <c:pt idx="6912">
                  <c:v>250</c:v>
                </c:pt>
                <c:pt idx="6913">
                  <c:v>200</c:v>
                </c:pt>
                <c:pt idx="6914">
                  <c:v>200</c:v>
                </c:pt>
                <c:pt idx="6915">
                  <c:v>350</c:v>
                </c:pt>
                <c:pt idx="6916">
                  <c:v>300</c:v>
                </c:pt>
                <c:pt idx="6917">
                  <c:v>150</c:v>
                </c:pt>
                <c:pt idx="6918">
                  <c:v>800</c:v>
                </c:pt>
                <c:pt idx="6919">
                  <c:v>250</c:v>
                </c:pt>
                <c:pt idx="6920">
                  <c:v>300</c:v>
                </c:pt>
                <c:pt idx="6921">
                  <c:v>300</c:v>
                </c:pt>
                <c:pt idx="6922">
                  <c:v>300</c:v>
                </c:pt>
                <c:pt idx="6923">
                  <c:v>200</c:v>
                </c:pt>
                <c:pt idx="6924">
                  <c:v>300</c:v>
                </c:pt>
                <c:pt idx="6925">
                  <c:v>200</c:v>
                </c:pt>
                <c:pt idx="6926">
                  <c:v>200</c:v>
                </c:pt>
                <c:pt idx="6927">
                  <c:v>200</c:v>
                </c:pt>
                <c:pt idx="6928">
                  <c:v>500</c:v>
                </c:pt>
                <c:pt idx="6929">
                  <c:v>199</c:v>
                </c:pt>
                <c:pt idx="6930">
                  <c:v>200</c:v>
                </c:pt>
                <c:pt idx="6931">
                  <c:v>200</c:v>
                </c:pt>
                <c:pt idx="6932">
                  <c:v>300</c:v>
                </c:pt>
                <c:pt idx="6933">
                  <c:v>300</c:v>
                </c:pt>
                <c:pt idx="6934">
                  <c:v>250</c:v>
                </c:pt>
                <c:pt idx="6935">
                  <c:v>350</c:v>
                </c:pt>
                <c:pt idx="6936">
                  <c:v>200</c:v>
                </c:pt>
                <c:pt idx="6937">
                  <c:v>300</c:v>
                </c:pt>
                <c:pt idx="6938">
                  <c:v>500</c:v>
                </c:pt>
                <c:pt idx="6939">
                  <c:v>300</c:v>
                </c:pt>
                <c:pt idx="6940">
                  <c:v>350</c:v>
                </c:pt>
                <c:pt idx="6941">
                  <c:v>200</c:v>
                </c:pt>
                <c:pt idx="6942">
                  <c:v>300</c:v>
                </c:pt>
                <c:pt idx="6943">
                  <c:v>390</c:v>
                </c:pt>
                <c:pt idx="6944">
                  <c:v>100</c:v>
                </c:pt>
                <c:pt idx="6945">
                  <c:v>2</c:v>
                </c:pt>
                <c:pt idx="6946">
                  <c:v>280</c:v>
                </c:pt>
                <c:pt idx="6947">
                  <c:v>200</c:v>
                </c:pt>
                <c:pt idx="6948">
                  <c:v>200</c:v>
                </c:pt>
                <c:pt idx="6949">
                  <c:v>300</c:v>
                </c:pt>
                <c:pt idx="6950">
                  <c:v>300</c:v>
                </c:pt>
                <c:pt idx="6951">
                  <c:v>700</c:v>
                </c:pt>
                <c:pt idx="6952">
                  <c:v>150</c:v>
                </c:pt>
                <c:pt idx="6953">
                  <c:v>250</c:v>
                </c:pt>
                <c:pt idx="6954">
                  <c:v>600</c:v>
                </c:pt>
                <c:pt idx="6955">
                  <c:v>300</c:v>
                </c:pt>
                <c:pt idx="6956">
                  <c:v>499</c:v>
                </c:pt>
                <c:pt idx="6957">
                  <c:v>150</c:v>
                </c:pt>
                <c:pt idx="6958">
                  <c:v>300</c:v>
                </c:pt>
                <c:pt idx="6959">
                  <c:v>500</c:v>
                </c:pt>
                <c:pt idx="6960">
                  <c:v>200</c:v>
                </c:pt>
                <c:pt idx="6961">
                  <c:v>350</c:v>
                </c:pt>
                <c:pt idx="6962">
                  <c:v>199</c:v>
                </c:pt>
                <c:pt idx="6963">
                  <c:v>200</c:v>
                </c:pt>
                <c:pt idx="6964">
                  <c:v>100</c:v>
                </c:pt>
                <c:pt idx="6965">
                  <c:v>300</c:v>
                </c:pt>
                <c:pt idx="6966">
                  <c:v>300</c:v>
                </c:pt>
                <c:pt idx="6967">
                  <c:v>200</c:v>
                </c:pt>
                <c:pt idx="6968">
                  <c:v>250</c:v>
                </c:pt>
                <c:pt idx="6969">
                  <c:v>300</c:v>
                </c:pt>
                <c:pt idx="6970">
                  <c:v>100</c:v>
                </c:pt>
                <c:pt idx="6971">
                  <c:v>250</c:v>
                </c:pt>
                <c:pt idx="6972">
                  <c:v>150</c:v>
                </c:pt>
                <c:pt idx="6973">
                  <c:v>200</c:v>
                </c:pt>
                <c:pt idx="6974">
                  <c:v>400</c:v>
                </c:pt>
                <c:pt idx="6975">
                  <c:v>400</c:v>
                </c:pt>
                <c:pt idx="6976">
                  <c:v>300</c:v>
                </c:pt>
                <c:pt idx="6977">
                  <c:v>200</c:v>
                </c:pt>
                <c:pt idx="6978">
                  <c:v>500</c:v>
                </c:pt>
                <c:pt idx="6979">
                  <c:v>250</c:v>
                </c:pt>
                <c:pt idx="6980">
                  <c:v>600</c:v>
                </c:pt>
                <c:pt idx="6981">
                  <c:v>300</c:v>
                </c:pt>
                <c:pt idx="6982">
                  <c:v>300</c:v>
                </c:pt>
                <c:pt idx="6983">
                  <c:v>200</c:v>
                </c:pt>
                <c:pt idx="6984">
                  <c:v>400</c:v>
                </c:pt>
                <c:pt idx="6985">
                  <c:v>300</c:v>
                </c:pt>
                <c:pt idx="6986">
                  <c:v>400</c:v>
                </c:pt>
                <c:pt idx="6987">
                  <c:v>400</c:v>
                </c:pt>
                <c:pt idx="6988">
                  <c:v>250</c:v>
                </c:pt>
                <c:pt idx="6989">
                  <c:v>400</c:v>
                </c:pt>
                <c:pt idx="6990">
                  <c:v>300</c:v>
                </c:pt>
                <c:pt idx="6991">
                  <c:v>300</c:v>
                </c:pt>
                <c:pt idx="6992">
                  <c:v>250</c:v>
                </c:pt>
                <c:pt idx="6993">
                  <c:v>200</c:v>
                </c:pt>
                <c:pt idx="6994">
                  <c:v>500</c:v>
                </c:pt>
                <c:pt idx="6995">
                  <c:v>250</c:v>
                </c:pt>
                <c:pt idx="6996">
                  <c:v>600</c:v>
                </c:pt>
                <c:pt idx="6997">
                  <c:v>100</c:v>
                </c:pt>
                <c:pt idx="6998">
                  <c:v>180</c:v>
                </c:pt>
                <c:pt idx="6999">
                  <c:v>200</c:v>
                </c:pt>
                <c:pt idx="7000">
                  <c:v>250</c:v>
                </c:pt>
                <c:pt idx="7001">
                  <c:v>200</c:v>
                </c:pt>
                <c:pt idx="7002">
                  <c:v>300</c:v>
                </c:pt>
                <c:pt idx="7003">
                  <c:v>350</c:v>
                </c:pt>
                <c:pt idx="7004">
                  <c:v>200</c:v>
                </c:pt>
                <c:pt idx="7005">
                  <c:v>300</c:v>
                </c:pt>
                <c:pt idx="7006">
                  <c:v>200</c:v>
                </c:pt>
                <c:pt idx="7007">
                  <c:v>300</c:v>
                </c:pt>
                <c:pt idx="7008">
                  <c:v>500</c:v>
                </c:pt>
                <c:pt idx="7009">
                  <c:v>200</c:v>
                </c:pt>
                <c:pt idx="7010">
                  <c:v>1000</c:v>
                </c:pt>
                <c:pt idx="7011">
                  <c:v>300</c:v>
                </c:pt>
                <c:pt idx="7012">
                  <c:v>200</c:v>
                </c:pt>
                <c:pt idx="7013">
                  <c:v>300</c:v>
                </c:pt>
                <c:pt idx="7014">
                  <c:v>300</c:v>
                </c:pt>
                <c:pt idx="7015">
                  <c:v>300</c:v>
                </c:pt>
                <c:pt idx="7016">
                  <c:v>500</c:v>
                </c:pt>
                <c:pt idx="7017">
                  <c:v>200</c:v>
                </c:pt>
                <c:pt idx="7018">
                  <c:v>199</c:v>
                </c:pt>
                <c:pt idx="7019">
                  <c:v>225</c:v>
                </c:pt>
                <c:pt idx="7020">
                  <c:v>300</c:v>
                </c:pt>
                <c:pt idx="7021">
                  <c:v>700</c:v>
                </c:pt>
                <c:pt idx="7022">
                  <c:v>750</c:v>
                </c:pt>
                <c:pt idx="7023">
                  <c:v>300</c:v>
                </c:pt>
                <c:pt idx="7024">
                  <c:v>300</c:v>
                </c:pt>
                <c:pt idx="7025">
                  <c:v>300</c:v>
                </c:pt>
                <c:pt idx="7026">
                  <c:v>300</c:v>
                </c:pt>
                <c:pt idx="7027">
                  <c:v>300</c:v>
                </c:pt>
                <c:pt idx="7028">
                  <c:v>250</c:v>
                </c:pt>
                <c:pt idx="7029">
                  <c:v>400</c:v>
                </c:pt>
                <c:pt idx="7030">
                  <c:v>200</c:v>
                </c:pt>
                <c:pt idx="7031">
                  <c:v>300</c:v>
                </c:pt>
                <c:pt idx="7032">
                  <c:v>200</c:v>
                </c:pt>
                <c:pt idx="7033">
                  <c:v>200</c:v>
                </c:pt>
                <c:pt idx="7034">
                  <c:v>500</c:v>
                </c:pt>
                <c:pt idx="7035">
                  <c:v>200</c:v>
                </c:pt>
                <c:pt idx="7036">
                  <c:v>250</c:v>
                </c:pt>
                <c:pt idx="7037">
                  <c:v>150</c:v>
                </c:pt>
                <c:pt idx="7038">
                  <c:v>1200</c:v>
                </c:pt>
                <c:pt idx="7039">
                  <c:v>250</c:v>
                </c:pt>
                <c:pt idx="7040">
                  <c:v>205</c:v>
                </c:pt>
                <c:pt idx="7041">
                  <c:v>300</c:v>
                </c:pt>
                <c:pt idx="7042">
                  <c:v>200</c:v>
                </c:pt>
                <c:pt idx="7043">
                  <c:v>300</c:v>
                </c:pt>
                <c:pt idx="7044">
                  <c:v>600</c:v>
                </c:pt>
                <c:pt idx="7045">
                  <c:v>250</c:v>
                </c:pt>
                <c:pt idx="7046">
                  <c:v>250</c:v>
                </c:pt>
                <c:pt idx="7047">
                  <c:v>150</c:v>
                </c:pt>
                <c:pt idx="7048">
                  <c:v>200</c:v>
                </c:pt>
                <c:pt idx="7049">
                  <c:v>200</c:v>
                </c:pt>
                <c:pt idx="7050">
                  <c:v>250</c:v>
                </c:pt>
                <c:pt idx="7051">
                  <c:v>500</c:v>
                </c:pt>
                <c:pt idx="7052">
                  <c:v>200</c:v>
                </c:pt>
                <c:pt idx="7053">
                  <c:v>250</c:v>
                </c:pt>
                <c:pt idx="7054">
                  <c:v>500</c:v>
                </c:pt>
                <c:pt idx="7055">
                  <c:v>299</c:v>
                </c:pt>
                <c:pt idx="7056">
                  <c:v>300</c:v>
                </c:pt>
                <c:pt idx="7057">
                  <c:v>200</c:v>
                </c:pt>
                <c:pt idx="7058">
                  <c:v>200</c:v>
                </c:pt>
                <c:pt idx="7059">
                  <c:v>200</c:v>
                </c:pt>
                <c:pt idx="7060">
                  <c:v>150</c:v>
                </c:pt>
                <c:pt idx="7061">
                  <c:v>300</c:v>
                </c:pt>
                <c:pt idx="7062">
                  <c:v>200</c:v>
                </c:pt>
                <c:pt idx="7063">
                  <c:v>500</c:v>
                </c:pt>
                <c:pt idx="7064">
                  <c:v>500</c:v>
                </c:pt>
                <c:pt idx="7065">
                  <c:v>300</c:v>
                </c:pt>
                <c:pt idx="7066">
                  <c:v>400</c:v>
                </c:pt>
                <c:pt idx="7067">
                  <c:v>300</c:v>
                </c:pt>
                <c:pt idx="7068">
                  <c:v>493</c:v>
                </c:pt>
                <c:pt idx="7069">
                  <c:v>500</c:v>
                </c:pt>
                <c:pt idx="7070">
                  <c:v>350</c:v>
                </c:pt>
                <c:pt idx="7071">
                  <c:v>200</c:v>
                </c:pt>
                <c:pt idx="7072">
                  <c:v>120</c:v>
                </c:pt>
                <c:pt idx="7073">
                  <c:v>300</c:v>
                </c:pt>
                <c:pt idx="7074">
                  <c:v>700</c:v>
                </c:pt>
                <c:pt idx="7075">
                  <c:v>200</c:v>
                </c:pt>
                <c:pt idx="7076">
                  <c:v>450</c:v>
                </c:pt>
                <c:pt idx="7077">
                  <c:v>350</c:v>
                </c:pt>
                <c:pt idx="7078">
                  <c:v>300</c:v>
                </c:pt>
                <c:pt idx="7079">
                  <c:v>270</c:v>
                </c:pt>
                <c:pt idx="7080">
                  <c:v>200</c:v>
                </c:pt>
                <c:pt idx="7081">
                  <c:v>300</c:v>
                </c:pt>
                <c:pt idx="7082">
                  <c:v>200</c:v>
                </c:pt>
                <c:pt idx="7083">
                  <c:v>400</c:v>
                </c:pt>
                <c:pt idx="7084">
                  <c:v>200</c:v>
                </c:pt>
                <c:pt idx="7085">
                  <c:v>200</c:v>
                </c:pt>
                <c:pt idx="7086">
                  <c:v>200</c:v>
                </c:pt>
                <c:pt idx="7087">
                  <c:v>200</c:v>
                </c:pt>
                <c:pt idx="7088">
                  <c:v>200</c:v>
                </c:pt>
                <c:pt idx="7089">
                  <c:v>300</c:v>
                </c:pt>
                <c:pt idx="7090">
                  <c:v>150</c:v>
                </c:pt>
                <c:pt idx="7091">
                  <c:v>450</c:v>
                </c:pt>
                <c:pt idx="7092">
                  <c:v>300</c:v>
                </c:pt>
                <c:pt idx="7093">
                  <c:v>300</c:v>
                </c:pt>
                <c:pt idx="7094">
                  <c:v>200</c:v>
                </c:pt>
                <c:pt idx="7095">
                  <c:v>200</c:v>
                </c:pt>
                <c:pt idx="7096">
                  <c:v>150</c:v>
                </c:pt>
                <c:pt idx="7097">
                  <c:v>800</c:v>
                </c:pt>
                <c:pt idx="7098">
                  <c:v>200</c:v>
                </c:pt>
                <c:pt idx="7099">
                  <c:v>200</c:v>
                </c:pt>
                <c:pt idx="7100">
                  <c:v>200</c:v>
                </c:pt>
                <c:pt idx="7101">
                  <c:v>200</c:v>
                </c:pt>
                <c:pt idx="7102">
                  <c:v>500</c:v>
                </c:pt>
                <c:pt idx="7103">
                  <c:v>300</c:v>
                </c:pt>
                <c:pt idx="7104">
                  <c:v>280</c:v>
                </c:pt>
                <c:pt idx="7105">
                  <c:v>200</c:v>
                </c:pt>
                <c:pt idx="7106">
                  <c:v>300</c:v>
                </c:pt>
                <c:pt idx="7107">
                  <c:v>300</c:v>
                </c:pt>
                <c:pt idx="7108">
                  <c:v>400</c:v>
                </c:pt>
                <c:pt idx="7109">
                  <c:v>200</c:v>
                </c:pt>
                <c:pt idx="7110">
                  <c:v>200</c:v>
                </c:pt>
                <c:pt idx="7111">
                  <c:v>300</c:v>
                </c:pt>
                <c:pt idx="7112">
                  <c:v>300</c:v>
                </c:pt>
                <c:pt idx="7113">
                  <c:v>280</c:v>
                </c:pt>
                <c:pt idx="7114">
                  <c:v>400</c:v>
                </c:pt>
                <c:pt idx="7115">
                  <c:v>350</c:v>
                </c:pt>
                <c:pt idx="7116">
                  <c:v>250</c:v>
                </c:pt>
                <c:pt idx="7117">
                  <c:v>600</c:v>
                </c:pt>
                <c:pt idx="7118">
                  <c:v>150</c:v>
                </c:pt>
                <c:pt idx="7119">
                  <c:v>300</c:v>
                </c:pt>
                <c:pt idx="7120">
                  <c:v>200</c:v>
                </c:pt>
                <c:pt idx="7121">
                  <c:v>200</c:v>
                </c:pt>
                <c:pt idx="7122">
                  <c:v>200</c:v>
                </c:pt>
                <c:pt idx="7123">
                  <c:v>500</c:v>
                </c:pt>
                <c:pt idx="7124">
                  <c:v>300</c:v>
                </c:pt>
                <c:pt idx="7125">
                  <c:v>300</c:v>
                </c:pt>
                <c:pt idx="7126">
                  <c:v>250</c:v>
                </c:pt>
                <c:pt idx="7127">
                  <c:v>250</c:v>
                </c:pt>
                <c:pt idx="7128">
                  <c:v>300</c:v>
                </c:pt>
                <c:pt idx="7129">
                  <c:v>300</c:v>
                </c:pt>
                <c:pt idx="7130">
                  <c:v>299</c:v>
                </c:pt>
                <c:pt idx="7131">
                  <c:v>300</c:v>
                </c:pt>
                <c:pt idx="7132">
                  <c:v>250</c:v>
                </c:pt>
                <c:pt idx="7133">
                  <c:v>280</c:v>
                </c:pt>
                <c:pt idx="7134">
                  <c:v>250</c:v>
                </c:pt>
                <c:pt idx="7135">
                  <c:v>300</c:v>
                </c:pt>
                <c:pt idx="7136">
                  <c:v>300</c:v>
                </c:pt>
                <c:pt idx="7137">
                  <c:v>250</c:v>
                </c:pt>
                <c:pt idx="7138">
                  <c:v>500</c:v>
                </c:pt>
                <c:pt idx="7139">
                  <c:v>200</c:v>
                </c:pt>
                <c:pt idx="7140">
                  <c:v>200</c:v>
                </c:pt>
                <c:pt idx="7141">
                  <c:v>280</c:v>
                </c:pt>
                <c:pt idx="7142">
                  <c:v>350</c:v>
                </c:pt>
                <c:pt idx="7143">
                  <c:v>200</c:v>
                </c:pt>
                <c:pt idx="7144">
                  <c:v>500</c:v>
                </c:pt>
                <c:pt idx="7145">
                  <c:v>400</c:v>
                </c:pt>
                <c:pt idx="7146">
                  <c:v>850</c:v>
                </c:pt>
                <c:pt idx="7147">
                  <c:v>240</c:v>
                </c:pt>
                <c:pt idx="7148">
                  <c:v>300</c:v>
                </c:pt>
                <c:pt idx="7149">
                  <c:v>300</c:v>
                </c:pt>
                <c:pt idx="7150">
                  <c:v>400</c:v>
                </c:pt>
                <c:pt idx="7151">
                  <c:v>400</c:v>
                </c:pt>
                <c:pt idx="7152">
                  <c:v>280</c:v>
                </c:pt>
                <c:pt idx="7153">
                  <c:v>400</c:v>
                </c:pt>
                <c:pt idx="7154">
                  <c:v>300</c:v>
                </c:pt>
                <c:pt idx="7155">
                  <c:v>400</c:v>
                </c:pt>
                <c:pt idx="7156">
                  <c:v>200</c:v>
                </c:pt>
                <c:pt idx="7157">
                  <c:v>300</c:v>
                </c:pt>
                <c:pt idx="7158">
                  <c:v>200</c:v>
                </c:pt>
                <c:pt idx="7159">
                  <c:v>300</c:v>
                </c:pt>
                <c:pt idx="7160">
                  <c:v>200</c:v>
                </c:pt>
                <c:pt idx="7161">
                  <c:v>250</c:v>
                </c:pt>
                <c:pt idx="7162">
                  <c:v>250</c:v>
                </c:pt>
                <c:pt idx="7163">
                  <c:v>400</c:v>
                </c:pt>
                <c:pt idx="7164">
                  <c:v>600</c:v>
                </c:pt>
                <c:pt idx="7165">
                  <c:v>300</c:v>
                </c:pt>
                <c:pt idx="7166">
                  <c:v>300</c:v>
                </c:pt>
                <c:pt idx="7167">
                  <c:v>100</c:v>
                </c:pt>
                <c:pt idx="7168">
                  <c:v>200</c:v>
                </c:pt>
                <c:pt idx="7169">
                  <c:v>500</c:v>
                </c:pt>
                <c:pt idx="7170">
                  <c:v>400</c:v>
                </c:pt>
                <c:pt idx="7171">
                  <c:v>600</c:v>
                </c:pt>
                <c:pt idx="7172">
                  <c:v>400</c:v>
                </c:pt>
                <c:pt idx="7173">
                  <c:v>200</c:v>
                </c:pt>
                <c:pt idx="7174">
                  <c:v>300</c:v>
                </c:pt>
                <c:pt idx="7175">
                  <c:v>250</c:v>
                </c:pt>
                <c:pt idx="7176">
                  <c:v>200</c:v>
                </c:pt>
                <c:pt idx="7177">
                  <c:v>200</c:v>
                </c:pt>
                <c:pt idx="7178">
                  <c:v>250</c:v>
                </c:pt>
                <c:pt idx="7179">
                  <c:v>200</c:v>
                </c:pt>
                <c:pt idx="7180">
                  <c:v>250</c:v>
                </c:pt>
                <c:pt idx="7181">
                  <c:v>350</c:v>
                </c:pt>
                <c:pt idx="7182">
                  <c:v>300</c:v>
                </c:pt>
                <c:pt idx="7183">
                  <c:v>200</c:v>
                </c:pt>
                <c:pt idx="7184">
                  <c:v>200</c:v>
                </c:pt>
                <c:pt idx="7185">
                  <c:v>400</c:v>
                </c:pt>
                <c:pt idx="7186">
                  <c:v>200</c:v>
                </c:pt>
                <c:pt idx="7187">
                  <c:v>250</c:v>
                </c:pt>
                <c:pt idx="7188">
                  <c:v>200</c:v>
                </c:pt>
                <c:pt idx="7189">
                  <c:v>200</c:v>
                </c:pt>
                <c:pt idx="7190">
                  <c:v>400</c:v>
                </c:pt>
                <c:pt idx="7191">
                  <c:v>500</c:v>
                </c:pt>
                <c:pt idx="7192">
                  <c:v>400</c:v>
                </c:pt>
                <c:pt idx="7193">
                  <c:v>250</c:v>
                </c:pt>
                <c:pt idx="7194">
                  <c:v>400</c:v>
                </c:pt>
                <c:pt idx="7195">
                  <c:v>400</c:v>
                </c:pt>
                <c:pt idx="7196">
                  <c:v>400</c:v>
                </c:pt>
                <c:pt idx="7197">
                  <c:v>200</c:v>
                </c:pt>
                <c:pt idx="7198">
                  <c:v>250</c:v>
                </c:pt>
                <c:pt idx="7199">
                  <c:v>300</c:v>
                </c:pt>
                <c:pt idx="7200">
                  <c:v>100</c:v>
                </c:pt>
                <c:pt idx="7201">
                  <c:v>200</c:v>
                </c:pt>
                <c:pt idx="7202">
                  <c:v>200</c:v>
                </c:pt>
                <c:pt idx="7203">
                  <c:v>350</c:v>
                </c:pt>
                <c:pt idx="7204">
                  <c:v>300</c:v>
                </c:pt>
                <c:pt idx="7205">
                  <c:v>199</c:v>
                </c:pt>
                <c:pt idx="7206">
                  <c:v>200</c:v>
                </c:pt>
                <c:pt idx="7207">
                  <c:v>500</c:v>
                </c:pt>
                <c:pt idx="7208">
                  <c:v>600</c:v>
                </c:pt>
                <c:pt idx="7209">
                  <c:v>150</c:v>
                </c:pt>
                <c:pt idx="7210">
                  <c:v>200</c:v>
                </c:pt>
                <c:pt idx="7211">
                  <c:v>400</c:v>
                </c:pt>
                <c:pt idx="7212">
                  <c:v>150</c:v>
                </c:pt>
                <c:pt idx="7213">
                  <c:v>300</c:v>
                </c:pt>
                <c:pt idx="7214">
                  <c:v>200</c:v>
                </c:pt>
                <c:pt idx="7215">
                  <c:v>300</c:v>
                </c:pt>
                <c:pt idx="7216">
                  <c:v>200</c:v>
                </c:pt>
                <c:pt idx="7217">
                  <c:v>120</c:v>
                </c:pt>
                <c:pt idx="7218">
                  <c:v>300</c:v>
                </c:pt>
                <c:pt idx="7219">
                  <c:v>300</c:v>
                </c:pt>
                <c:pt idx="7220">
                  <c:v>300</c:v>
                </c:pt>
                <c:pt idx="7221">
                  <c:v>250</c:v>
                </c:pt>
                <c:pt idx="7222">
                  <c:v>300</c:v>
                </c:pt>
                <c:pt idx="7223">
                  <c:v>400</c:v>
                </c:pt>
                <c:pt idx="7224">
                  <c:v>400</c:v>
                </c:pt>
                <c:pt idx="7225">
                  <c:v>300</c:v>
                </c:pt>
                <c:pt idx="7226">
                  <c:v>120</c:v>
                </c:pt>
                <c:pt idx="7227">
                  <c:v>200</c:v>
                </c:pt>
                <c:pt idx="7228">
                  <c:v>200</c:v>
                </c:pt>
                <c:pt idx="7229">
                  <c:v>350</c:v>
                </c:pt>
                <c:pt idx="7230">
                  <c:v>280</c:v>
                </c:pt>
                <c:pt idx="7231">
                  <c:v>150</c:v>
                </c:pt>
                <c:pt idx="7232">
                  <c:v>400</c:v>
                </c:pt>
                <c:pt idx="7233">
                  <c:v>300</c:v>
                </c:pt>
                <c:pt idx="7234">
                  <c:v>160</c:v>
                </c:pt>
                <c:pt idx="7235">
                  <c:v>300</c:v>
                </c:pt>
                <c:pt idx="7236">
                  <c:v>250</c:v>
                </c:pt>
                <c:pt idx="7237">
                  <c:v>400</c:v>
                </c:pt>
                <c:pt idx="7238">
                  <c:v>150</c:v>
                </c:pt>
                <c:pt idx="7239">
                  <c:v>400</c:v>
                </c:pt>
                <c:pt idx="7240">
                  <c:v>500</c:v>
                </c:pt>
                <c:pt idx="7241">
                  <c:v>100</c:v>
                </c:pt>
                <c:pt idx="7242">
                  <c:v>300</c:v>
                </c:pt>
                <c:pt idx="7243">
                  <c:v>299</c:v>
                </c:pt>
                <c:pt idx="7244">
                  <c:v>300</c:v>
                </c:pt>
                <c:pt idx="7245">
                  <c:v>300</c:v>
                </c:pt>
                <c:pt idx="7246">
                  <c:v>250</c:v>
                </c:pt>
                <c:pt idx="7247">
                  <c:v>200</c:v>
                </c:pt>
                <c:pt idx="7248">
                  <c:v>500</c:v>
                </c:pt>
                <c:pt idx="7249">
                  <c:v>300</c:v>
                </c:pt>
                <c:pt idx="7250">
                  <c:v>200</c:v>
                </c:pt>
                <c:pt idx="7251">
                  <c:v>200</c:v>
                </c:pt>
                <c:pt idx="7252">
                  <c:v>300</c:v>
                </c:pt>
                <c:pt idx="7253">
                  <c:v>400</c:v>
                </c:pt>
                <c:pt idx="7254">
                  <c:v>200</c:v>
                </c:pt>
                <c:pt idx="7255">
                  <c:v>200</c:v>
                </c:pt>
                <c:pt idx="7256">
                  <c:v>100</c:v>
                </c:pt>
                <c:pt idx="7257">
                  <c:v>300</c:v>
                </c:pt>
                <c:pt idx="7258">
                  <c:v>250</c:v>
                </c:pt>
                <c:pt idx="7259">
                  <c:v>400</c:v>
                </c:pt>
                <c:pt idx="7260">
                  <c:v>400</c:v>
                </c:pt>
                <c:pt idx="7261">
                  <c:v>400</c:v>
                </c:pt>
                <c:pt idx="7262">
                  <c:v>400</c:v>
                </c:pt>
                <c:pt idx="7263">
                  <c:v>200</c:v>
                </c:pt>
                <c:pt idx="7264">
                  <c:v>200</c:v>
                </c:pt>
                <c:pt idx="7265">
                  <c:v>300</c:v>
                </c:pt>
                <c:pt idx="7266">
                  <c:v>300</c:v>
                </c:pt>
                <c:pt idx="7267">
                  <c:v>600</c:v>
                </c:pt>
                <c:pt idx="7268">
                  <c:v>200</c:v>
                </c:pt>
                <c:pt idx="7269">
                  <c:v>300</c:v>
                </c:pt>
                <c:pt idx="7270">
                  <c:v>300</c:v>
                </c:pt>
                <c:pt idx="7271">
                  <c:v>250</c:v>
                </c:pt>
                <c:pt idx="7272">
                  <c:v>300</c:v>
                </c:pt>
                <c:pt idx="7273">
                  <c:v>400</c:v>
                </c:pt>
                <c:pt idx="7274">
                  <c:v>200</c:v>
                </c:pt>
                <c:pt idx="7275">
                  <c:v>300</c:v>
                </c:pt>
                <c:pt idx="7276">
                  <c:v>300</c:v>
                </c:pt>
                <c:pt idx="7277">
                  <c:v>250</c:v>
                </c:pt>
                <c:pt idx="7278">
                  <c:v>200</c:v>
                </c:pt>
                <c:pt idx="7279">
                  <c:v>250</c:v>
                </c:pt>
                <c:pt idx="7280">
                  <c:v>250</c:v>
                </c:pt>
                <c:pt idx="7281">
                  <c:v>200</c:v>
                </c:pt>
                <c:pt idx="7282">
                  <c:v>250</c:v>
                </c:pt>
                <c:pt idx="7283">
                  <c:v>200</c:v>
                </c:pt>
                <c:pt idx="7284">
                  <c:v>200</c:v>
                </c:pt>
                <c:pt idx="7285">
                  <c:v>1000</c:v>
                </c:pt>
                <c:pt idx="7286">
                  <c:v>600</c:v>
                </c:pt>
                <c:pt idx="7287">
                  <c:v>200</c:v>
                </c:pt>
                <c:pt idx="7288">
                  <c:v>220</c:v>
                </c:pt>
                <c:pt idx="7289">
                  <c:v>500</c:v>
                </c:pt>
                <c:pt idx="7290">
                  <c:v>200</c:v>
                </c:pt>
                <c:pt idx="7291">
                  <c:v>200</c:v>
                </c:pt>
                <c:pt idx="7292">
                  <c:v>200</c:v>
                </c:pt>
                <c:pt idx="7293">
                  <c:v>300</c:v>
                </c:pt>
                <c:pt idx="7294">
                  <c:v>199</c:v>
                </c:pt>
                <c:pt idx="7295">
                  <c:v>200</c:v>
                </c:pt>
                <c:pt idx="7296">
                  <c:v>100</c:v>
                </c:pt>
                <c:pt idx="7297">
                  <c:v>400</c:v>
                </c:pt>
                <c:pt idx="7298">
                  <c:v>100</c:v>
                </c:pt>
                <c:pt idx="7299">
                  <c:v>350</c:v>
                </c:pt>
                <c:pt idx="7300">
                  <c:v>199</c:v>
                </c:pt>
                <c:pt idx="7301">
                  <c:v>250</c:v>
                </c:pt>
                <c:pt idx="7302">
                  <c:v>150</c:v>
                </c:pt>
                <c:pt idx="7303">
                  <c:v>300</c:v>
                </c:pt>
                <c:pt idx="7304">
                  <c:v>700</c:v>
                </c:pt>
                <c:pt idx="7305">
                  <c:v>200</c:v>
                </c:pt>
                <c:pt idx="7306">
                  <c:v>200</c:v>
                </c:pt>
                <c:pt idx="7307">
                  <c:v>800</c:v>
                </c:pt>
                <c:pt idx="7308">
                  <c:v>100</c:v>
                </c:pt>
                <c:pt idx="7309">
                  <c:v>300</c:v>
                </c:pt>
                <c:pt idx="7310">
                  <c:v>300</c:v>
                </c:pt>
                <c:pt idx="7311">
                  <c:v>400</c:v>
                </c:pt>
                <c:pt idx="7312">
                  <c:v>1300</c:v>
                </c:pt>
                <c:pt idx="7313">
                  <c:v>350</c:v>
                </c:pt>
                <c:pt idx="7314">
                  <c:v>200</c:v>
                </c:pt>
                <c:pt idx="7315">
                  <c:v>300</c:v>
                </c:pt>
                <c:pt idx="7316">
                  <c:v>199</c:v>
                </c:pt>
                <c:pt idx="7317">
                  <c:v>1000</c:v>
                </c:pt>
                <c:pt idx="7318">
                  <c:v>150</c:v>
                </c:pt>
                <c:pt idx="7319">
                  <c:v>300</c:v>
                </c:pt>
                <c:pt idx="7320">
                  <c:v>100</c:v>
                </c:pt>
                <c:pt idx="7321">
                  <c:v>300</c:v>
                </c:pt>
                <c:pt idx="7322">
                  <c:v>500</c:v>
                </c:pt>
                <c:pt idx="7323">
                  <c:v>250</c:v>
                </c:pt>
                <c:pt idx="7324">
                  <c:v>600</c:v>
                </c:pt>
                <c:pt idx="7325">
                  <c:v>350</c:v>
                </c:pt>
                <c:pt idx="7326">
                  <c:v>120</c:v>
                </c:pt>
                <c:pt idx="7327">
                  <c:v>300</c:v>
                </c:pt>
                <c:pt idx="7328">
                  <c:v>250</c:v>
                </c:pt>
                <c:pt idx="7329">
                  <c:v>850</c:v>
                </c:pt>
                <c:pt idx="7330">
                  <c:v>200</c:v>
                </c:pt>
                <c:pt idx="7331">
                  <c:v>450</c:v>
                </c:pt>
                <c:pt idx="7332">
                  <c:v>200</c:v>
                </c:pt>
                <c:pt idx="7333">
                  <c:v>300</c:v>
                </c:pt>
                <c:pt idx="7334">
                  <c:v>150</c:v>
                </c:pt>
                <c:pt idx="7335">
                  <c:v>300</c:v>
                </c:pt>
                <c:pt idx="7336">
                  <c:v>200</c:v>
                </c:pt>
                <c:pt idx="7337">
                  <c:v>250</c:v>
                </c:pt>
                <c:pt idx="7338">
                  <c:v>300</c:v>
                </c:pt>
                <c:pt idx="7339">
                  <c:v>300</c:v>
                </c:pt>
                <c:pt idx="7340">
                  <c:v>1500</c:v>
                </c:pt>
                <c:pt idx="7341">
                  <c:v>200</c:v>
                </c:pt>
                <c:pt idx="7342">
                  <c:v>300</c:v>
                </c:pt>
                <c:pt idx="7343">
                  <c:v>300</c:v>
                </c:pt>
                <c:pt idx="7344">
                  <c:v>200</c:v>
                </c:pt>
                <c:pt idx="7345">
                  <c:v>200</c:v>
                </c:pt>
                <c:pt idx="7346">
                  <c:v>275</c:v>
                </c:pt>
                <c:pt idx="7347">
                  <c:v>300</c:v>
                </c:pt>
                <c:pt idx="7348">
                  <c:v>200</c:v>
                </c:pt>
                <c:pt idx="7349">
                  <c:v>220</c:v>
                </c:pt>
                <c:pt idx="7350">
                  <c:v>200</c:v>
                </c:pt>
                <c:pt idx="7351">
                  <c:v>99</c:v>
                </c:pt>
                <c:pt idx="7352">
                  <c:v>400</c:v>
                </c:pt>
                <c:pt idx="7353">
                  <c:v>250</c:v>
                </c:pt>
                <c:pt idx="7354">
                  <c:v>300</c:v>
                </c:pt>
                <c:pt idx="7355">
                  <c:v>200</c:v>
                </c:pt>
                <c:pt idx="7356">
                  <c:v>600</c:v>
                </c:pt>
                <c:pt idx="7357">
                  <c:v>200</c:v>
                </c:pt>
                <c:pt idx="7358">
                  <c:v>400</c:v>
                </c:pt>
                <c:pt idx="7359">
                  <c:v>320</c:v>
                </c:pt>
                <c:pt idx="7360">
                  <c:v>1000</c:v>
                </c:pt>
                <c:pt idx="7361">
                  <c:v>250</c:v>
                </c:pt>
                <c:pt idx="7362">
                  <c:v>900</c:v>
                </c:pt>
                <c:pt idx="7363">
                  <c:v>200</c:v>
                </c:pt>
                <c:pt idx="7364">
                  <c:v>300</c:v>
                </c:pt>
                <c:pt idx="7365">
                  <c:v>150</c:v>
                </c:pt>
                <c:pt idx="7366">
                  <c:v>300</c:v>
                </c:pt>
                <c:pt idx="7367">
                  <c:v>240</c:v>
                </c:pt>
                <c:pt idx="7368">
                  <c:v>200</c:v>
                </c:pt>
                <c:pt idx="7369">
                  <c:v>300</c:v>
                </c:pt>
                <c:pt idx="7370">
                  <c:v>155</c:v>
                </c:pt>
                <c:pt idx="7371">
                  <c:v>200</c:v>
                </c:pt>
                <c:pt idx="7372">
                  <c:v>300</c:v>
                </c:pt>
                <c:pt idx="7373">
                  <c:v>300</c:v>
                </c:pt>
                <c:pt idx="7374">
                  <c:v>300</c:v>
                </c:pt>
                <c:pt idx="7375">
                  <c:v>300</c:v>
                </c:pt>
                <c:pt idx="7376">
                  <c:v>200</c:v>
                </c:pt>
                <c:pt idx="7377">
                  <c:v>400</c:v>
                </c:pt>
                <c:pt idx="7378">
                  <c:v>150</c:v>
                </c:pt>
                <c:pt idx="7379">
                  <c:v>200</c:v>
                </c:pt>
                <c:pt idx="7380">
                  <c:v>250</c:v>
                </c:pt>
                <c:pt idx="7381">
                  <c:v>250</c:v>
                </c:pt>
                <c:pt idx="7382">
                  <c:v>200</c:v>
                </c:pt>
                <c:pt idx="7383">
                  <c:v>150</c:v>
                </c:pt>
                <c:pt idx="7384">
                  <c:v>500</c:v>
                </c:pt>
                <c:pt idx="7385">
                  <c:v>200</c:v>
                </c:pt>
                <c:pt idx="7386">
                  <c:v>300</c:v>
                </c:pt>
                <c:pt idx="7387">
                  <c:v>200</c:v>
                </c:pt>
                <c:pt idx="7388">
                  <c:v>900</c:v>
                </c:pt>
                <c:pt idx="7389">
                  <c:v>600</c:v>
                </c:pt>
                <c:pt idx="7390">
                  <c:v>200</c:v>
                </c:pt>
                <c:pt idx="7391">
                  <c:v>250</c:v>
                </c:pt>
                <c:pt idx="7392">
                  <c:v>200</c:v>
                </c:pt>
                <c:pt idx="7393">
                  <c:v>100</c:v>
                </c:pt>
                <c:pt idx="7394">
                  <c:v>300</c:v>
                </c:pt>
                <c:pt idx="7395">
                  <c:v>400</c:v>
                </c:pt>
                <c:pt idx="7396">
                  <c:v>200</c:v>
                </c:pt>
                <c:pt idx="7397">
                  <c:v>280</c:v>
                </c:pt>
                <c:pt idx="7398">
                  <c:v>199</c:v>
                </c:pt>
                <c:pt idx="7399">
                  <c:v>400</c:v>
                </c:pt>
                <c:pt idx="7400">
                  <c:v>299</c:v>
                </c:pt>
                <c:pt idx="7401">
                  <c:v>150</c:v>
                </c:pt>
                <c:pt idx="7402">
                  <c:v>250</c:v>
                </c:pt>
                <c:pt idx="7403">
                  <c:v>200</c:v>
                </c:pt>
                <c:pt idx="7404">
                  <c:v>350</c:v>
                </c:pt>
                <c:pt idx="7405">
                  <c:v>500</c:v>
                </c:pt>
                <c:pt idx="7406">
                  <c:v>800</c:v>
                </c:pt>
                <c:pt idx="7407">
                  <c:v>400</c:v>
                </c:pt>
                <c:pt idx="7408">
                  <c:v>300</c:v>
                </c:pt>
                <c:pt idx="7409">
                  <c:v>900</c:v>
                </c:pt>
                <c:pt idx="7410">
                  <c:v>250</c:v>
                </c:pt>
                <c:pt idx="7411">
                  <c:v>300</c:v>
                </c:pt>
                <c:pt idx="7412">
                  <c:v>400</c:v>
                </c:pt>
                <c:pt idx="7413">
                  <c:v>500</c:v>
                </c:pt>
                <c:pt idx="7414">
                  <c:v>300</c:v>
                </c:pt>
                <c:pt idx="7415">
                  <c:v>300</c:v>
                </c:pt>
                <c:pt idx="7416">
                  <c:v>300</c:v>
                </c:pt>
                <c:pt idx="7417">
                  <c:v>196</c:v>
                </c:pt>
                <c:pt idx="7418">
                  <c:v>200</c:v>
                </c:pt>
                <c:pt idx="7419">
                  <c:v>100</c:v>
                </c:pt>
                <c:pt idx="7420">
                  <c:v>200</c:v>
                </c:pt>
                <c:pt idx="7421">
                  <c:v>355</c:v>
                </c:pt>
                <c:pt idx="7422">
                  <c:v>200</c:v>
                </c:pt>
                <c:pt idx="7423">
                  <c:v>250</c:v>
                </c:pt>
                <c:pt idx="7424">
                  <c:v>200</c:v>
                </c:pt>
                <c:pt idx="7425">
                  <c:v>300</c:v>
                </c:pt>
                <c:pt idx="7426">
                  <c:v>150</c:v>
                </c:pt>
                <c:pt idx="7427">
                  <c:v>200</c:v>
                </c:pt>
                <c:pt idx="7428">
                  <c:v>250</c:v>
                </c:pt>
                <c:pt idx="7429">
                  <c:v>150</c:v>
                </c:pt>
                <c:pt idx="7430">
                  <c:v>300</c:v>
                </c:pt>
                <c:pt idx="7431">
                  <c:v>500</c:v>
                </c:pt>
                <c:pt idx="7432">
                  <c:v>200</c:v>
                </c:pt>
                <c:pt idx="7433">
                  <c:v>300</c:v>
                </c:pt>
                <c:pt idx="7434">
                  <c:v>300</c:v>
                </c:pt>
                <c:pt idx="7435">
                  <c:v>500</c:v>
                </c:pt>
                <c:pt idx="7436">
                  <c:v>300</c:v>
                </c:pt>
                <c:pt idx="7437">
                  <c:v>300</c:v>
                </c:pt>
                <c:pt idx="7438">
                  <c:v>249</c:v>
                </c:pt>
                <c:pt idx="7439">
                  <c:v>500</c:v>
                </c:pt>
                <c:pt idx="7440">
                  <c:v>300</c:v>
                </c:pt>
                <c:pt idx="7441">
                  <c:v>300</c:v>
                </c:pt>
                <c:pt idx="7442">
                  <c:v>300</c:v>
                </c:pt>
                <c:pt idx="7443">
                  <c:v>300</c:v>
                </c:pt>
                <c:pt idx="7444">
                  <c:v>200</c:v>
                </c:pt>
                <c:pt idx="7445">
                  <c:v>300</c:v>
                </c:pt>
                <c:pt idx="7446">
                  <c:v>300</c:v>
                </c:pt>
                <c:pt idx="7447">
                  <c:v>150</c:v>
                </c:pt>
                <c:pt idx="7448">
                  <c:v>250</c:v>
                </c:pt>
                <c:pt idx="7449">
                  <c:v>200</c:v>
                </c:pt>
                <c:pt idx="7450">
                  <c:v>500</c:v>
                </c:pt>
                <c:pt idx="7451">
                  <c:v>150</c:v>
                </c:pt>
                <c:pt idx="7452">
                  <c:v>300</c:v>
                </c:pt>
                <c:pt idx="7453">
                  <c:v>300</c:v>
                </c:pt>
                <c:pt idx="7454">
                  <c:v>300</c:v>
                </c:pt>
                <c:pt idx="7455">
                  <c:v>200</c:v>
                </c:pt>
                <c:pt idx="7456">
                  <c:v>400</c:v>
                </c:pt>
                <c:pt idx="7457">
                  <c:v>200</c:v>
                </c:pt>
                <c:pt idx="7458">
                  <c:v>300</c:v>
                </c:pt>
                <c:pt idx="7459">
                  <c:v>180</c:v>
                </c:pt>
                <c:pt idx="7460">
                  <c:v>250</c:v>
                </c:pt>
                <c:pt idx="7461">
                  <c:v>300</c:v>
                </c:pt>
                <c:pt idx="7462">
                  <c:v>250</c:v>
                </c:pt>
                <c:pt idx="7463">
                  <c:v>300</c:v>
                </c:pt>
                <c:pt idx="7464">
                  <c:v>250</c:v>
                </c:pt>
                <c:pt idx="7465">
                  <c:v>500</c:v>
                </c:pt>
                <c:pt idx="7466">
                  <c:v>300</c:v>
                </c:pt>
                <c:pt idx="7467">
                  <c:v>300</c:v>
                </c:pt>
                <c:pt idx="7468">
                  <c:v>150</c:v>
                </c:pt>
                <c:pt idx="7469">
                  <c:v>400</c:v>
                </c:pt>
                <c:pt idx="7470">
                  <c:v>250</c:v>
                </c:pt>
                <c:pt idx="7471">
                  <c:v>1400</c:v>
                </c:pt>
                <c:pt idx="7472">
                  <c:v>200</c:v>
                </c:pt>
                <c:pt idx="7473">
                  <c:v>200</c:v>
                </c:pt>
                <c:pt idx="7474">
                  <c:v>398</c:v>
                </c:pt>
                <c:pt idx="7475">
                  <c:v>200</c:v>
                </c:pt>
                <c:pt idx="7476">
                  <c:v>200</c:v>
                </c:pt>
                <c:pt idx="7477">
                  <c:v>500</c:v>
                </c:pt>
                <c:pt idx="7478">
                  <c:v>350</c:v>
                </c:pt>
                <c:pt idx="7479">
                  <c:v>300</c:v>
                </c:pt>
                <c:pt idx="7480">
                  <c:v>350</c:v>
                </c:pt>
                <c:pt idx="7481">
                  <c:v>150</c:v>
                </c:pt>
                <c:pt idx="7482">
                  <c:v>200</c:v>
                </c:pt>
                <c:pt idx="7483">
                  <c:v>200</c:v>
                </c:pt>
                <c:pt idx="7484">
                  <c:v>400</c:v>
                </c:pt>
                <c:pt idx="7485">
                  <c:v>200</c:v>
                </c:pt>
                <c:pt idx="7486">
                  <c:v>200</c:v>
                </c:pt>
                <c:pt idx="7487">
                  <c:v>200</c:v>
                </c:pt>
                <c:pt idx="7488">
                  <c:v>200</c:v>
                </c:pt>
                <c:pt idx="7489">
                  <c:v>300</c:v>
                </c:pt>
                <c:pt idx="7490">
                  <c:v>300</c:v>
                </c:pt>
                <c:pt idx="7491">
                  <c:v>300</c:v>
                </c:pt>
                <c:pt idx="7492">
                  <c:v>500</c:v>
                </c:pt>
                <c:pt idx="7493">
                  <c:v>200</c:v>
                </c:pt>
                <c:pt idx="7494">
                  <c:v>200</c:v>
                </c:pt>
                <c:pt idx="7495">
                  <c:v>300</c:v>
                </c:pt>
                <c:pt idx="7496">
                  <c:v>600</c:v>
                </c:pt>
                <c:pt idx="7497">
                  <c:v>300</c:v>
                </c:pt>
                <c:pt idx="7498">
                  <c:v>100</c:v>
                </c:pt>
                <c:pt idx="7499">
                  <c:v>350</c:v>
                </c:pt>
                <c:pt idx="7500">
                  <c:v>250</c:v>
                </c:pt>
                <c:pt idx="7501">
                  <c:v>200</c:v>
                </c:pt>
                <c:pt idx="7502">
                  <c:v>350</c:v>
                </c:pt>
                <c:pt idx="7503">
                  <c:v>299</c:v>
                </c:pt>
                <c:pt idx="7504">
                  <c:v>300</c:v>
                </c:pt>
                <c:pt idx="7505">
                  <c:v>350</c:v>
                </c:pt>
                <c:pt idx="7506">
                  <c:v>300</c:v>
                </c:pt>
                <c:pt idx="7507">
                  <c:v>400</c:v>
                </c:pt>
                <c:pt idx="7508">
                  <c:v>280</c:v>
                </c:pt>
                <c:pt idx="7509">
                  <c:v>450</c:v>
                </c:pt>
                <c:pt idx="7510">
                  <c:v>400</c:v>
                </c:pt>
                <c:pt idx="7511">
                  <c:v>199</c:v>
                </c:pt>
                <c:pt idx="7512">
                  <c:v>149</c:v>
                </c:pt>
                <c:pt idx="7513">
                  <c:v>150</c:v>
                </c:pt>
                <c:pt idx="7514">
                  <c:v>200</c:v>
                </c:pt>
                <c:pt idx="7515">
                  <c:v>250</c:v>
                </c:pt>
                <c:pt idx="7516">
                  <c:v>300</c:v>
                </c:pt>
                <c:pt idx="7517">
                  <c:v>500</c:v>
                </c:pt>
                <c:pt idx="7518">
                  <c:v>700</c:v>
                </c:pt>
                <c:pt idx="7519">
                  <c:v>150</c:v>
                </c:pt>
                <c:pt idx="7520">
                  <c:v>150</c:v>
                </c:pt>
                <c:pt idx="7521">
                  <c:v>400</c:v>
                </c:pt>
                <c:pt idx="7522">
                  <c:v>300</c:v>
                </c:pt>
                <c:pt idx="7523">
                  <c:v>200</c:v>
                </c:pt>
                <c:pt idx="7524">
                  <c:v>600</c:v>
                </c:pt>
                <c:pt idx="7525">
                  <c:v>100</c:v>
                </c:pt>
                <c:pt idx="7526">
                  <c:v>200</c:v>
                </c:pt>
                <c:pt idx="7527">
                  <c:v>350</c:v>
                </c:pt>
                <c:pt idx="7528">
                  <c:v>700</c:v>
                </c:pt>
                <c:pt idx="7529">
                  <c:v>400</c:v>
                </c:pt>
                <c:pt idx="7530">
                  <c:v>400</c:v>
                </c:pt>
                <c:pt idx="7531">
                  <c:v>300</c:v>
                </c:pt>
                <c:pt idx="7532">
                  <c:v>350</c:v>
                </c:pt>
                <c:pt idx="7533">
                  <c:v>200</c:v>
                </c:pt>
                <c:pt idx="7534">
                  <c:v>200</c:v>
                </c:pt>
                <c:pt idx="7535">
                  <c:v>100</c:v>
                </c:pt>
                <c:pt idx="7536">
                  <c:v>200</c:v>
                </c:pt>
                <c:pt idx="7537">
                  <c:v>150</c:v>
                </c:pt>
                <c:pt idx="7538">
                  <c:v>300</c:v>
                </c:pt>
                <c:pt idx="7539">
                  <c:v>150</c:v>
                </c:pt>
                <c:pt idx="7540">
                  <c:v>400</c:v>
                </c:pt>
                <c:pt idx="7541">
                  <c:v>200</c:v>
                </c:pt>
                <c:pt idx="7542">
                  <c:v>150</c:v>
                </c:pt>
                <c:pt idx="7543">
                  <c:v>280</c:v>
                </c:pt>
                <c:pt idx="7544">
                  <c:v>400</c:v>
                </c:pt>
                <c:pt idx="7545">
                  <c:v>500</c:v>
                </c:pt>
                <c:pt idx="7546">
                  <c:v>500</c:v>
                </c:pt>
                <c:pt idx="7547">
                  <c:v>200</c:v>
                </c:pt>
                <c:pt idx="7548">
                  <c:v>200</c:v>
                </c:pt>
                <c:pt idx="7549">
                  <c:v>500</c:v>
                </c:pt>
                <c:pt idx="7550">
                  <c:v>400</c:v>
                </c:pt>
                <c:pt idx="7551">
                  <c:v>400</c:v>
                </c:pt>
                <c:pt idx="7552">
                  <c:v>150</c:v>
                </c:pt>
                <c:pt idx="7553">
                  <c:v>250</c:v>
                </c:pt>
                <c:pt idx="7554">
                  <c:v>200</c:v>
                </c:pt>
                <c:pt idx="7555">
                  <c:v>300</c:v>
                </c:pt>
                <c:pt idx="7556">
                  <c:v>198</c:v>
                </c:pt>
                <c:pt idx="7557">
                  <c:v>250</c:v>
                </c:pt>
                <c:pt idx="7558">
                  <c:v>300</c:v>
                </c:pt>
                <c:pt idx="7559">
                  <c:v>200</c:v>
                </c:pt>
                <c:pt idx="7560">
                  <c:v>300</c:v>
                </c:pt>
                <c:pt idx="7561">
                  <c:v>500</c:v>
                </c:pt>
                <c:pt idx="7562">
                  <c:v>300</c:v>
                </c:pt>
                <c:pt idx="7563">
                  <c:v>300</c:v>
                </c:pt>
                <c:pt idx="7564">
                  <c:v>300</c:v>
                </c:pt>
                <c:pt idx="7565">
                  <c:v>200</c:v>
                </c:pt>
                <c:pt idx="7566">
                  <c:v>350</c:v>
                </c:pt>
                <c:pt idx="7567">
                  <c:v>400</c:v>
                </c:pt>
                <c:pt idx="7568">
                  <c:v>250</c:v>
                </c:pt>
                <c:pt idx="7569">
                  <c:v>400</c:v>
                </c:pt>
                <c:pt idx="7570">
                  <c:v>300</c:v>
                </c:pt>
                <c:pt idx="7571">
                  <c:v>300</c:v>
                </c:pt>
                <c:pt idx="7572">
                  <c:v>400</c:v>
                </c:pt>
                <c:pt idx="7573">
                  <c:v>250</c:v>
                </c:pt>
                <c:pt idx="7574">
                  <c:v>350</c:v>
                </c:pt>
                <c:pt idx="7575">
                  <c:v>400</c:v>
                </c:pt>
                <c:pt idx="7576">
                  <c:v>300</c:v>
                </c:pt>
                <c:pt idx="7577">
                  <c:v>350</c:v>
                </c:pt>
                <c:pt idx="7578">
                  <c:v>300</c:v>
                </c:pt>
                <c:pt idx="7579">
                  <c:v>400</c:v>
                </c:pt>
                <c:pt idx="7580">
                  <c:v>500</c:v>
                </c:pt>
                <c:pt idx="7581">
                  <c:v>300</c:v>
                </c:pt>
                <c:pt idx="7582">
                  <c:v>300</c:v>
                </c:pt>
                <c:pt idx="7583">
                  <c:v>250</c:v>
                </c:pt>
                <c:pt idx="7584">
                  <c:v>250</c:v>
                </c:pt>
                <c:pt idx="7585">
                  <c:v>1000</c:v>
                </c:pt>
                <c:pt idx="7586">
                  <c:v>200</c:v>
                </c:pt>
                <c:pt idx="7587">
                  <c:v>200</c:v>
                </c:pt>
                <c:pt idx="7588">
                  <c:v>10</c:v>
                </c:pt>
                <c:pt idx="7589">
                  <c:v>110</c:v>
                </c:pt>
                <c:pt idx="7590">
                  <c:v>700</c:v>
                </c:pt>
                <c:pt idx="7591">
                  <c:v>150</c:v>
                </c:pt>
                <c:pt idx="7592">
                  <c:v>300</c:v>
                </c:pt>
                <c:pt idx="7593">
                  <c:v>1000</c:v>
                </c:pt>
                <c:pt idx="7594">
                  <c:v>200</c:v>
                </c:pt>
                <c:pt idx="7595">
                  <c:v>300</c:v>
                </c:pt>
                <c:pt idx="7596">
                  <c:v>300</c:v>
                </c:pt>
                <c:pt idx="7597">
                  <c:v>300</c:v>
                </c:pt>
                <c:pt idx="7598">
                  <c:v>300</c:v>
                </c:pt>
                <c:pt idx="7599">
                  <c:v>30</c:v>
                </c:pt>
                <c:pt idx="7600">
                  <c:v>250</c:v>
                </c:pt>
                <c:pt idx="7601">
                  <c:v>400</c:v>
                </c:pt>
                <c:pt idx="7602">
                  <c:v>300</c:v>
                </c:pt>
                <c:pt idx="7603">
                  <c:v>250</c:v>
                </c:pt>
                <c:pt idx="7604">
                  <c:v>500</c:v>
                </c:pt>
                <c:pt idx="7605">
                  <c:v>98</c:v>
                </c:pt>
                <c:pt idx="7606">
                  <c:v>200</c:v>
                </c:pt>
                <c:pt idx="7607">
                  <c:v>500</c:v>
                </c:pt>
                <c:pt idx="7608">
                  <c:v>500</c:v>
                </c:pt>
                <c:pt idx="7609">
                  <c:v>400</c:v>
                </c:pt>
                <c:pt idx="7610">
                  <c:v>100</c:v>
                </c:pt>
                <c:pt idx="7611">
                  <c:v>100</c:v>
                </c:pt>
                <c:pt idx="7612">
                  <c:v>300</c:v>
                </c:pt>
                <c:pt idx="7613">
                  <c:v>400</c:v>
                </c:pt>
                <c:pt idx="7614">
                  <c:v>250</c:v>
                </c:pt>
                <c:pt idx="7615">
                  <c:v>300</c:v>
                </c:pt>
                <c:pt idx="7616">
                  <c:v>300</c:v>
                </c:pt>
                <c:pt idx="7617">
                  <c:v>300</c:v>
                </c:pt>
                <c:pt idx="7618">
                  <c:v>300</c:v>
                </c:pt>
                <c:pt idx="7619">
                  <c:v>250</c:v>
                </c:pt>
                <c:pt idx="7620">
                  <c:v>300</c:v>
                </c:pt>
                <c:pt idx="7621">
                  <c:v>299</c:v>
                </c:pt>
                <c:pt idx="7622">
                  <c:v>150</c:v>
                </c:pt>
                <c:pt idx="7623">
                  <c:v>250</c:v>
                </c:pt>
                <c:pt idx="7624">
                  <c:v>100</c:v>
                </c:pt>
                <c:pt idx="7625">
                  <c:v>300</c:v>
                </c:pt>
                <c:pt idx="7626">
                  <c:v>250</c:v>
                </c:pt>
                <c:pt idx="7627">
                  <c:v>400</c:v>
                </c:pt>
                <c:pt idx="7628">
                  <c:v>200</c:v>
                </c:pt>
                <c:pt idx="7629">
                  <c:v>200</c:v>
                </c:pt>
                <c:pt idx="7630">
                  <c:v>200</c:v>
                </c:pt>
                <c:pt idx="7631">
                  <c:v>150</c:v>
                </c:pt>
                <c:pt idx="7632">
                  <c:v>350</c:v>
                </c:pt>
                <c:pt idx="7633">
                  <c:v>220</c:v>
                </c:pt>
                <c:pt idx="7634">
                  <c:v>200</c:v>
                </c:pt>
                <c:pt idx="7635">
                  <c:v>300</c:v>
                </c:pt>
                <c:pt idx="7636">
                  <c:v>280</c:v>
                </c:pt>
                <c:pt idx="7637">
                  <c:v>280</c:v>
                </c:pt>
                <c:pt idx="7638">
                  <c:v>400</c:v>
                </c:pt>
                <c:pt idx="7639">
                  <c:v>200</c:v>
                </c:pt>
                <c:pt idx="7640">
                  <c:v>200</c:v>
                </c:pt>
                <c:pt idx="7641">
                  <c:v>200</c:v>
                </c:pt>
                <c:pt idx="7642">
                  <c:v>650</c:v>
                </c:pt>
                <c:pt idx="7643">
                  <c:v>200</c:v>
                </c:pt>
                <c:pt idx="7644">
                  <c:v>280</c:v>
                </c:pt>
                <c:pt idx="7645">
                  <c:v>280</c:v>
                </c:pt>
                <c:pt idx="7646">
                  <c:v>200</c:v>
                </c:pt>
                <c:pt idx="7647">
                  <c:v>600</c:v>
                </c:pt>
                <c:pt idx="7648">
                  <c:v>500</c:v>
                </c:pt>
                <c:pt idx="7649">
                  <c:v>200</c:v>
                </c:pt>
                <c:pt idx="7650">
                  <c:v>300</c:v>
                </c:pt>
                <c:pt idx="7651">
                  <c:v>200</c:v>
                </c:pt>
                <c:pt idx="7652">
                  <c:v>200</c:v>
                </c:pt>
                <c:pt idx="7653">
                  <c:v>160</c:v>
                </c:pt>
                <c:pt idx="7654">
                  <c:v>260</c:v>
                </c:pt>
                <c:pt idx="7655">
                  <c:v>400</c:v>
                </c:pt>
                <c:pt idx="7656">
                  <c:v>280</c:v>
                </c:pt>
                <c:pt idx="7657">
                  <c:v>280</c:v>
                </c:pt>
                <c:pt idx="7658">
                  <c:v>200</c:v>
                </c:pt>
                <c:pt idx="7659">
                  <c:v>350</c:v>
                </c:pt>
                <c:pt idx="7660">
                  <c:v>500</c:v>
                </c:pt>
                <c:pt idx="7661">
                  <c:v>250</c:v>
                </c:pt>
                <c:pt idx="7662">
                  <c:v>250</c:v>
                </c:pt>
                <c:pt idx="7663">
                  <c:v>250</c:v>
                </c:pt>
                <c:pt idx="7664">
                  <c:v>300</c:v>
                </c:pt>
                <c:pt idx="7665">
                  <c:v>200</c:v>
                </c:pt>
                <c:pt idx="7666">
                  <c:v>150</c:v>
                </c:pt>
                <c:pt idx="7667">
                  <c:v>400</c:v>
                </c:pt>
                <c:pt idx="7668">
                  <c:v>500</c:v>
                </c:pt>
                <c:pt idx="7669">
                  <c:v>400</c:v>
                </c:pt>
                <c:pt idx="7670">
                  <c:v>200</c:v>
                </c:pt>
                <c:pt idx="7671">
                  <c:v>149</c:v>
                </c:pt>
                <c:pt idx="7672">
                  <c:v>300</c:v>
                </c:pt>
                <c:pt idx="7673">
                  <c:v>200</c:v>
                </c:pt>
                <c:pt idx="7674">
                  <c:v>200</c:v>
                </c:pt>
                <c:pt idx="7675">
                  <c:v>300</c:v>
                </c:pt>
                <c:pt idx="7676">
                  <c:v>120</c:v>
                </c:pt>
                <c:pt idx="7677">
                  <c:v>350</c:v>
                </c:pt>
                <c:pt idx="7678">
                  <c:v>200</c:v>
                </c:pt>
                <c:pt idx="7679">
                  <c:v>350</c:v>
                </c:pt>
                <c:pt idx="7680">
                  <c:v>200</c:v>
                </c:pt>
                <c:pt idx="7681">
                  <c:v>300</c:v>
                </c:pt>
                <c:pt idx="7682">
                  <c:v>150</c:v>
                </c:pt>
                <c:pt idx="7683">
                  <c:v>300</c:v>
                </c:pt>
                <c:pt idx="7684">
                  <c:v>800</c:v>
                </c:pt>
                <c:pt idx="7685">
                  <c:v>400</c:v>
                </c:pt>
                <c:pt idx="7686">
                  <c:v>300</c:v>
                </c:pt>
                <c:pt idx="7687">
                  <c:v>400</c:v>
                </c:pt>
                <c:pt idx="7688">
                  <c:v>800</c:v>
                </c:pt>
                <c:pt idx="7689">
                  <c:v>300</c:v>
                </c:pt>
                <c:pt idx="7690">
                  <c:v>105</c:v>
                </c:pt>
                <c:pt idx="7691">
                  <c:v>1200</c:v>
                </c:pt>
                <c:pt idx="7692">
                  <c:v>600</c:v>
                </c:pt>
                <c:pt idx="7693">
                  <c:v>200</c:v>
                </c:pt>
                <c:pt idx="7694">
                  <c:v>800</c:v>
                </c:pt>
                <c:pt idx="7695">
                  <c:v>300</c:v>
                </c:pt>
                <c:pt idx="7696">
                  <c:v>600</c:v>
                </c:pt>
                <c:pt idx="7697">
                  <c:v>45</c:v>
                </c:pt>
                <c:pt idx="7698">
                  <c:v>199</c:v>
                </c:pt>
                <c:pt idx="7699">
                  <c:v>350</c:v>
                </c:pt>
                <c:pt idx="7700">
                  <c:v>200</c:v>
                </c:pt>
                <c:pt idx="7701">
                  <c:v>150</c:v>
                </c:pt>
                <c:pt idx="7702">
                  <c:v>500</c:v>
                </c:pt>
                <c:pt idx="7703">
                  <c:v>250</c:v>
                </c:pt>
                <c:pt idx="7704">
                  <c:v>300</c:v>
                </c:pt>
                <c:pt idx="7705">
                  <c:v>200</c:v>
                </c:pt>
                <c:pt idx="7706">
                  <c:v>500</c:v>
                </c:pt>
                <c:pt idx="7707">
                  <c:v>350</c:v>
                </c:pt>
                <c:pt idx="7708">
                  <c:v>500</c:v>
                </c:pt>
                <c:pt idx="7709">
                  <c:v>500</c:v>
                </c:pt>
                <c:pt idx="7710">
                  <c:v>500</c:v>
                </c:pt>
                <c:pt idx="7711">
                  <c:v>250</c:v>
                </c:pt>
                <c:pt idx="7712">
                  <c:v>300</c:v>
                </c:pt>
                <c:pt idx="7713">
                  <c:v>518</c:v>
                </c:pt>
                <c:pt idx="7714">
                  <c:v>300</c:v>
                </c:pt>
                <c:pt idx="7715">
                  <c:v>650</c:v>
                </c:pt>
                <c:pt idx="7716">
                  <c:v>500</c:v>
                </c:pt>
                <c:pt idx="7717">
                  <c:v>400</c:v>
                </c:pt>
                <c:pt idx="7718">
                  <c:v>300</c:v>
                </c:pt>
                <c:pt idx="7719">
                  <c:v>400</c:v>
                </c:pt>
                <c:pt idx="7720">
                  <c:v>500</c:v>
                </c:pt>
                <c:pt idx="7721">
                  <c:v>280</c:v>
                </c:pt>
                <c:pt idx="7722">
                  <c:v>350</c:v>
                </c:pt>
                <c:pt idx="7723">
                  <c:v>280</c:v>
                </c:pt>
                <c:pt idx="7724">
                  <c:v>180</c:v>
                </c:pt>
                <c:pt idx="7725">
                  <c:v>180</c:v>
                </c:pt>
                <c:pt idx="7726">
                  <c:v>300</c:v>
                </c:pt>
                <c:pt idx="7727">
                  <c:v>300</c:v>
                </c:pt>
                <c:pt idx="7728">
                  <c:v>250</c:v>
                </c:pt>
                <c:pt idx="7729">
                  <c:v>300</c:v>
                </c:pt>
                <c:pt idx="7730">
                  <c:v>300</c:v>
                </c:pt>
                <c:pt idx="7731">
                  <c:v>200</c:v>
                </c:pt>
                <c:pt idx="7732">
                  <c:v>100</c:v>
                </c:pt>
                <c:pt idx="7733">
                  <c:v>300</c:v>
                </c:pt>
                <c:pt idx="7734">
                  <c:v>300</c:v>
                </c:pt>
                <c:pt idx="7735">
                  <c:v>300</c:v>
                </c:pt>
                <c:pt idx="7736">
                  <c:v>200</c:v>
                </c:pt>
                <c:pt idx="7737">
                  <c:v>120</c:v>
                </c:pt>
                <c:pt idx="7738">
                  <c:v>300</c:v>
                </c:pt>
                <c:pt idx="7739">
                  <c:v>399</c:v>
                </c:pt>
                <c:pt idx="7740">
                  <c:v>200</c:v>
                </c:pt>
                <c:pt idx="7741">
                  <c:v>200</c:v>
                </c:pt>
                <c:pt idx="7742">
                  <c:v>400</c:v>
                </c:pt>
                <c:pt idx="7743">
                  <c:v>350</c:v>
                </c:pt>
                <c:pt idx="7744">
                  <c:v>500</c:v>
                </c:pt>
                <c:pt idx="7745">
                  <c:v>1500</c:v>
                </c:pt>
                <c:pt idx="7746">
                  <c:v>400</c:v>
                </c:pt>
                <c:pt idx="7747">
                  <c:v>350</c:v>
                </c:pt>
                <c:pt idx="7748">
                  <c:v>300</c:v>
                </c:pt>
                <c:pt idx="7749">
                  <c:v>300</c:v>
                </c:pt>
                <c:pt idx="7750">
                  <c:v>100</c:v>
                </c:pt>
                <c:pt idx="7751">
                  <c:v>149</c:v>
                </c:pt>
                <c:pt idx="7752">
                  <c:v>250</c:v>
                </c:pt>
                <c:pt idx="7753">
                  <c:v>300</c:v>
                </c:pt>
                <c:pt idx="7754">
                  <c:v>200</c:v>
                </c:pt>
                <c:pt idx="7755">
                  <c:v>200</c:v>
                </c:pt>
                <c:pt idx="7756">
                  <c:v>350</c:v>
                </c:pt>
                <c:pt idx="7757">
                  <c:v>200</c:v>
                </c:pt>
                <c:pt idx="7758">
                  <c:v>250</c:v>
                </c:pt>
                <c:pt idx="7759">
                  <c:v>350</c:v>
                </c:pt>
                <c:pt idx="7760">
                  <c:v>100</c:v>
                </c:pt>
                <c:pt idx="7761">
                  <c:v>250</c:v>
                </c:pt>
                <c:pt idx="7762">
                  <c:v>200</c:v>
                </c:pt>
                <c:pt idx="7763">
                  <c:v>400</c:v>
                </c:pt>
                <c:pt idx="7764">
                  <c:v>150</c:v>
                </c:pt>
                <c:pt idx="7765">
                  <c:v>350</c:v>
                </c:pt>
                <c:pt idx="7766">
                  <c:v>400</c:v>
                </c:pt>
                <c:pt idx="7767">
                  <c:v>500</c:v>
                </c:pt>
                <c:pt idx="7768">
                  <c:v>400</c:v>
                </c:pt>
                <c:pt idx="7769">
                  <c:v>150</c:v>
                </c:pt>
                <c:pt idx="7770">
                  <c:v>300</c:v>
                </c:pt>
                <c:pt idx="7771">
                  <c:v>150</c:v>
                </c:pt>
                <c:pt idx="7772">
                  <c:v>200</c:v>
                </c:pt>
                <c:pt idx="7773">
                  <c:v>300</c:v>
                </c:pt>
                <c:pt idx="7774">
                  <c:v>300</c:v>
                </c:pt>
                <c:pt idx="7775">
                  <c:v>300</c:v>
                </c:pt>
                <c:pt idx="7776">
                  <c:v>400</c:v>
                </c:pt>
                <c:pt idx="7777">
                  <c:v>450</c:v>
                </c:pt>
                <c:pt idx="7778">
                  <c:v>250</c:v>
                </c:pt>
                <c:pt idx="7779">
                  <c:v>200</c:v>
                </c:pt>
                <c:pt idx="7780">
                  <c:v>250</c:v>
                </c:pt>
                <c:pt idx="7781">
                  <c:v>400</c:v>
                </c:pt>
                <c:pt idx="7782">
                  <c:v>50</c:v>
                </c:pt>
                <c:pt idx="7783">
                  <c:v>400</c:v>
                </c:pt>
                <c:pt idx="7784">
                  <c:v>250</c:v>
                </c:pt>
                <c:pt idx="7785">
                  <c:v>500</c:v>
                </c:pt>
                <c:pt idx="7786">
                  <c:v>200</c:v>
                </c:pt>
                <c:pt idx="7787">
                  <c:v>300</c:v>
                </c:pt>
                <c:pt idx="7788">
                  <c:v>200</c:v>
                </c:pt>
                <c:pt idx="7789">
                  <c:v>200</c:v>
                </c:pt>
                <c:pt idx="7790">
                  <c:v>400</c:v>
                </c:pt>
                <c:pt idx="7791">
                  <c:v>400</c:v>
                </c:pt>
                <c:pt idx="7792">
                  <c:v>800</c:v>
                </c:pt>
                <c:pt idx="7793">
                  <c:v>500</c:v>
                </c:pt>
                <c:pt idx="7794">
                  <c:v>300</c:v>
                </c:pt>
                <c:pt idx="7795">
                  <c:v>200</c:v>
                </c:pt>
                <c:pt idx="7796">
                  <c:v>300</c:v>
                </c:pt>
                <c:pt idx="7797">
                  <c:v>200</c:v>
                </c:pt>
                <c:pt idx="7798">
                  <c:v>1000</c:v>
                </c:pt>
                <c:pt idx="7799">
                  <c:v>300</c:v>
                </c:pt>
                <c:pt idx="7800">
                  <c:v>300</c:v>
                </c:pt>
                <c:pt idx="7801">
                  <c:v>249</c:v>
                </c:pt>
                <c:pt idx="7802">
                  <c:v>280</c:v>
                </c:pt>
                <c:pt idx="7803">
                  <c:v>300</c:v>
                </c:pt>
                <c:pt idx="7804">
                  <c:v>2000</c:v>
                </c:pt>
                <c:pt idx="7805">
                  <c:v>400</c:v>
                </c:pt>
                <c:pt idx="7806">
                  <c:v>250</c:v>
                </c:pt>
                <c:pt idx="7807">
                  <c:v>200</c:v>
                </c:pt>
                <c:pt idx="7808">
                  <c:v>250</c:v>
                </c:pt>
                <c:pt idx="7809">
                  <c:v>100</c:v>
                </c:pt>
                <c:pt idx="7810">
                  <c:v>200</c:v>
                </c:pt>
                <c:pt idx="7811">
                  <c:v>1200</c:v>
                </c:pt>
                <c:pt idx="7812">
                  <c:v>500</c:v>
                </c:pt>
                <c:pt idx="7813">
                  <c:v>300</c:v>
                </c:pt>
                <c:pt idx="7814">
                  <c:v>300</c:v>
                </c:pt>
                <c:pt idx="7815">
                  <c:v>100</c:v>
                </c:pt>
                <c:pt idx="7816">
                  <c:v>200</c:v>
                </c:pt>
                <c:pt idx="7817">
                  <c:v>1000</c:v>
                </c:pt>
                <c:pt idx="7818">
                  <c:v>350</c:v>
                </c:pt>
                <c:pt idx="7819">
                  <c:v>300</c:v>
                </c:pt>
                <c:pt idx="7820">
                  <c:v>200</c:v>
                </c:pt>
                <c:pt idx="7821">
                  <c:v>500</c:v>
                </c:pt>
                <c:pt idx="7822">
                  <c:v>250</c:v>
                </c:pt>
                <c:pt idx="7823">
                  <c:v>300</c:v>
                </c:pt>
                <c:pt idx="7824">
                  <c:v>200</c:v>
                </c:pt>
                <c:pt idx="7825">
                  <c:v>250</c:v>
                </c:pt>
                <c:pt idx="7826">
                  <c:v>400</c:v>
                </c:pt>
                <c:pt idx="7827">
                  <c:v>350</c:v>
                </c:pt>
                <c:pt idx="7828">
                  <c:v>200</c:v>
                </c:pt>
                <c:pt idx="7829">
                  <c:v>300</c:v>
                </c:pt>
                <c:pt idx="7830">
                  <c:v>150</c:v>
                </c:pt>
                <c:pt idx="7831">
                  <c:v>250</c:v>
                </c:pt>
                <c:pt idx="7832">
                  <c:v>450</c:v>
                </c:pt>
                <c:pt idx="7833">
                  <c:v>300</c:v>
                </c:pt>
                <c:pt idx="7834">
                  <c:v>250</c:v>
                </c:pt>
                <c:pt idx="7835">
                  <c:v>400</c:v>
                </c:pt>
                <c:pt idx="7836">
                  <c:v>620</c:v>
                </c:pt>
                <c:pt idx="7837">
                  <c:v>400</c:v>
                </c:pt>
                <c:pt idx="7838">
                  <c:v>200</c:v>
                </c:pt>
                <c:pt idx="7839">
                  <c:v>250</c:v>
                </c:pt>
                <c:pt idx="7840">
                  <c:v>350</c:v>
                </c:pt>
                <c:pt idx="7841">
                  <c:v>180</c:v>
                </c:pt>
                <c:pt idx="7842">
                  <c:v>300</c:v>
                </c:pt>
                <c:pt idx="7843">
                  <c:v>250</c:v>
                </c:pt>
                <c:pt idx="7844">
                  <c:v>500</c:v>
                </c:pt>
                <c:pt idx="7845">
                  <c:v>140</c:v>
                </c:pt>
                <c:pt idx="7846">
                  <c:v>350</c:v>
                </c:pt>
                <c:pt idx="7847">
                  <c:v>1400</c:v>
                </c:pt>
                <c:pt idx="7848">
                  <c:v>300</c:v>
                </c:pt>
                <c:pt idx="7849">
                  <c:v>300</c:v>
                </c:pt>
                <c:pt idx="7850">
                  <c:v>500</c:v>
                </c:pt>
                <c:pt idx="7851">
                  <c:v>360</c:v>
                </c:pt>
                <c:pt idx="7852">
                  <c:v>270</c:v>
                </c:pt>
                <c:pt idx="7853">
                  <c:v>300</c:v>
                </c:pt>
                <c:pt idx="7854">
                  <c:v>200</c:v>
                </c:pt>
                <c:pt idx="7855">
                  <c:v>400</c:v>
                </c:pt>
                <c:pt idx="7856">
                  <c:v>200</c:v>
                </c:pt>
                <c:pt idx="7857">
                  <c:v>400</c:v>
                </c:pt>
                <c:pt idx="7858">
                  <c:v>600</c:v>
                </c:pt>
                <c:pt idx="7859">
                  <c:v>1200</c:v>
                </c:pt>
                <c:pt idx="7860">
                  <c:v>300</c:v>
                </c:pt>
                <c:pt idx="7861">
                  <c:v>400</c:v>
                </c:pt>
                <c:pt idx="7862">
                  <c:v>300</c:v>
                </c:pt>
                <c:pt idx="7863">
                  <c:v>300</c:v>
                </c:pt>
                <c:pt idx="7864">
                  <c:v>400</c:v>
                </c:pt>
                <c:pt idx="7865">
                  <c:v>130</c:v>
                </c:pt>
                <c:pt idx="7866">
                  <c:v>300</c:v>
                </c:pt>
                <c:pt idx="7867">
                  <c:v>150</c:v>
                </c:pt>
                <c:pt idx="7868">
                  <c:v>350</c:v>
                </c:pt>
                <c:pt idx="7869">
                  <c:v>200</c:v>
                </c:pt>
                <c:pt idx="7870">
                  <c:v>300</c:v>
                </c:pt>
                <c:pt idx="7871">
                  <c:v>250</c:v>
                </c:pt>
                <c:pt idx="7872">
                  <c:v>250</c:v>
                </c:pt>
                <c:pt idx="7873">
                  <c:v>250</c:v>
                </c:pt>
                <c:pt idx="7874">
                  <c:v>250</c:v>
                </c:pt>
                <c:pt idx="7875">
                  <c:v>300</c:v>
                </c:pt>
                <c:pt idx="7876">
                  <c:v>250</c:v>
                </c:pt>
                <c:pt idx="7877">
                  <c:v>150</c:v>
                </c:pt>
                <c:pt idx="7878">
                  <c:v>250</c:v>
                </c:pt>
                <c:pt idx="7879">
                  <c:v>200</c:v>
                </c:pt>
                <c:pt idx="7880">
                  <c:v>100</c:v>
                </c:pt>
                <c:pt idx="7881">
                  <c:v>100</c:v>
                </c:pt>
                <c:pt idx="7882">
                  <c:v>200</c:v>
                </c:pt>
                <c:pt idx="7883">
                  <c:v>600</c:v>
                </c:pt>
                <c:pt idx="7884">
                  <c:v>200</c:v>
                </c:pt>
                <c:pt idx="7885">
                  <c:v>350</c:v>
                </c:pt>
                <c:pt idx="7886">
                  <c:v>300</c:v>
                </c:pt>
                <c:pt idx="7887">
                  <c:v>250</c:v>
                </c:pt>
                <c:pt idx="7888">
                  <c:v>500</c:v>
                </c:pt>
                <c:pt idx="7889">
                  <c:v>400</c:v>
                </c:pt>
                <c:pt idx="7890">
                  <c:v>300</c:v>
                </c:pt>
                <c:pt idx="7891">
                  <c:v>300</c:v>
                </c:pt>
                <c:pt idx="7892">
                  <c:v>600</c:v>
                </c:pt>
                <c:pt idx="7893">
                  <c:v>400</c:v>
                </c:pt>
                <c:pt idx="7894">
                  <c:v>300</c:v>
                </c:pt>
                <c:pt idx="7895">
                  <c:v>500</c:v>
                </c:pt>
                <c:pt idx="7896">
                  <c:v>600</c:v>
                </c:pt>
                <c:pt idx="7897">
                  <c:v>400</c:v>
                </c:pt>
                <c:pt idx="7898">
                  <c:v>300</c:v>
                </c:pt>
                <c:pt idx="7899">
                  <c:v>300</c:v>
                </c:pt>
                <c:pt idx="7900">
                  <c:v>300</c:v>
                </c:pt>
                <c:pt idx="7901">
                  <c:v>200</c:v>
                </c:pt>
                <c:pt idx="7902">
                  <c:v>200</c:v>
                </c:pt>
                <c:pt idx="7903">
                  <c:v>400</c:v>
                </c:pt>
                <c:pt idx="7904">
                  <c:v>250</c:v>
                </c:pt>
                <c:pt idx="7905">
                  <c:v>502</c:v>
                </c:pt>
                <c:pt idx="7906">
                  <c:v>200</c:v>
                </c:pt>
                <c:pt idx="7907">
                  <c:v>500</c:v>
                </c:pt>
                <c:pt idx="7908">
                  <c:v>250</c:v>
                </c:pt>
                <c:pt idx="7909">
                  <c:v>280</c:v>
                </c:pt>
                <c:pt idx="7910">
                  <c:v>500</c:v>
                </c:pt>
                <c:pt idx="7911">
                  <c:v>300</c:v>
                </c:pt>
                <c:pt idx="7912">
                  <c:v>299</c:v>
                </c:pt>
                <c:pt idx="7913">
                  <c:v>250</c:v>
                </c:pt>
                <c:pt idx="7914">
                  <c:v>350</c:v>
                </c:pt>
                <c:pt idx="7915">
                  <c:v>1900</c:v>
                </c:pt>
                <c:pt idx="7916">
                  <c:v>400</c:v>
                </c:pt>
                <c:pt idx="7917">
                  <c:v>150</c:v>
                </c:pt>
                <c:pt idx="7918">
                  <c:v>500</c:v>
                </c:pt>
                <c:pt idx="7919">
                  <c:v>200</c:v>
                </c:pt>
                <c:pt idx="7920">
                  <c:v>500</c:v>
                </c:pt>
                <c:pt idx="7921">
                  <c:v>499</c:v>
                </c:pt>
                <c:pt idx="7922">
                  <c:v>600</c:v>
                </c:pt>
                <c:pt idx="7923">
                  <c:v>500</c:v>
                </c:pt>
                <c:pt idx="7924">
                  <c:v>500</c:v>
                </c:pt>
                <c:pt idx="7925">
                  <c:v>300</c:v>
                </c:pt>
                <c:pt idx="7926">
                  <c:v>250</c:v>
                </c:pt>
                <c:pt idx="7927">
                  <c:v>100</c:v>
                </c:pt>
                <c:pt idx="7928">
                  <c:v>200</c:v>
                </c:pt>
                <c:pt idx="7929">
                  <c:v>300</c:v>
                </c:pt>
                <c:pt idx="7930">
                  <c:v>700</c:v>
                </c:pt>
                <c:pt idx="7931">
                  <c:v>250</c:v>
                </c:pt>
                <c:pt idx="7932">
                  <c:v>200</c:v>
                </c:pt>
                <c:pt idx="7933">
                  <c:v>300</c:v>
                </c:pt>
                <c:pt idx="7934">
                  <c:v>600</c:v>
                </c:pt>
                <c:pt idx="7935">
                  <c:v>200</c:v>
                </c:pt>
                <c:pt idx="7936">
                  <c:v>110</c:v>
                </c:pt>
                <c:pt idx="7937">
                  <c:v>200</c:v>
                </c:pt>
                <c:pt idx="7938">
                  <c:v>200</c:v>
                </c:pt>
                <c:pt idx="7939">
                  <c:v>100</c:v>
                </c:pt>
                <c:pt idx="7940">
                  <c:v>200</c:v>
                </c:pt>
                <c:pt idx="7941">
                  <c:v>400</c:v>
                </c:pt>
                <c:pt idx="7942">
                  <c:v>200</c:v>
                </c:pt>
                <c:pt idx="7943">
                  <c:v>200</c:v>
                </c:pt>
                <c:pt idx="7944">
                  <c:v>500</c:v>
                </c:pt>
                <c:pt idx="7945">
                  <c:v>250</c:v>
                </c:pt>
                <c:pt idx="7946">
                  <c:v>300</c:v>
                </c:pt>
                <c:pt idx="7947">
                  <c:v>200</c:v>
                </c:pt>
                <c:pt idx="7948">
                  <c:v>250</c:v>
                </c:pt>
                <c:pt idx="7949">
                  <c:v>500</c:v>
                </c:pt>
                <c:pt idx="7950">
                  <c:v>300</c:v>
                </c:pt>
                <c:pt idx="7951">
                  <c:v>200</c:v>
                </c:pt>
                <c:pt idx="7952">
                  <c:v>500</c:v>
                </c:pt>
                <c:pt idx="7953">
                  <c:v>280</c:v>
                </c:pt>
                <c:pt idx="7954">
                  <c:v>400</c:v>
                </c:pt>
                <c:pt idx="7955">
                  <c:v>100</c:v>
                </c:pt>
                <c:pt idx="7956">
                  <c:v>250</c:v>
                </c:pt>
                <c:pt idx="7957">
                  <c:v>300</c:v>
                </c:pt>
                <c:pt idx="7958">
                  <c:v>200</c:v>
                </c:pt>
                <c:pt idx="7959">
                  <c:v>1000</c:v>
                </c:pt>
                <c:pt idx="7960">
                  <c:v>200</c:v>
                </c:pt>
                <c:pt idx="7961">
                  <c:v>500</c:v>
                </c:pt>
                <c:pt idx="7962">
                  <c:v>1000</c:v>
                </c:pt>
                <c:pt idx="7963">
                  <c:v>500</c:v>
                </c:pt>
                <c:pt idx="7964">
                  <c:v>100</c:v>
                </c:pt>
                <c:pt idx="7965">
                  <c:v>400</c:v>
                </c:pt>
                <c:pt idx="7966">
                  <c:v>270</c:v>
                </c:pt>
                <c:pt idx="7967">
                  <c:v>270</c:v>
                </c:pt>
                <c:pt idx="7968">
                  <c:v>400</c:v>
                </c:pt>
                <c:pt idx="7969">
                  <c:v>300</c:v>
                </c:pt>
                <c:pt idx="7970">
                  <c:v>140</c:v>
                </c:pt>
                <c:pt idx="7971">
                  <c:v>200</c:v>
                </c:pt>
                <c:pt idx="7972">
                  <c:v>400</c:v>
                </c:pt>
                <c:pt idx="7973">
                  <c:v>400</c:v>
                </c:pt>
                <c:pt idx="7974">
                  <c:v>200</c:v>
                </c:pt>
                <c:pt idx="7975">
                  <c:v>300</c:v>
                </c:pt>
                <c:pt idx="7976">
                  <c:v>500</c:v>
                </c:pt>
                <c:pt idx="7977">
                  <c:v>300</c:v>
                </c:pt>
                <c:pt idx="7978">
                  <c:v>150</c:v>
                </c:pt>
                <c:pt idx="7979">
                  <c:v>200</c:v>
                </c:pt>
                <c:pt idx="7980">
                  <c:v>350</c:v>
                </c:pt>
                <c:pt idx="7981">
                  <c:v>10</c:v>
                </c:pt>
                <c:pt idx="7982">
                  <c:v>350</c:v>
                </c:pt>
                <c:pt idx="7983">
                  <c:v>280</c:v>
                </c:pt>
                <c:pt idx="7984">
                  <c:v>200</c:v>
                </c:pt>
                <c:pt idx="7985">
                  <c:v>450</c:v>
                </c:pt>
                <c:pt idx="7986">
                  <c:v>1</c:v>
                </c:pt>
                <c:pt idx="7987">
                  <c:v>300</c:v>
                </c:pt>
                <c:pt idx="7988">
                  <c:v>500</c:v>
                </c:pt>
                <c:pt idx="7989">
                  <c:v>250</c:v>
                </c:pt>
                <c:pt idx="7990">
                  <c:v>250</c:v>
                </c:pt>
                <c:pt idx="7991">
                  <c:v>300</c:v>
                </c:pt>
                <c:pt idx="7992">
                  <c:v>500</c:v>
                </c:pt>
                <c:pt idx="7993">
                  <c:v>650</c:v>
                </c:pt>
                <c:pt idx="7994">
                  <c:v>100</c:v>
                </c:pt>
                <c:pt idx="7995">
                  <c:v>280</c:v>
                </c:pt>
                <c:pt idx="7996">
                  <c:v>200</c:v>
                </c:pt>
                <c:pt idx="7997">
                  <c:v>200</c:v>
                </c:pt>
                <c:pt idx="7998">
                  <c:v>200</c:v>
                </c:pt>
                <c:pt idx="7999">
                  <c:v>300</c:v>
                </c:pt>
                <c:pt idx="8000">
                  <c:v>250</c:v>
                </c:pt>
                <c:pt idx="8001">
                  <c:v>300</c:v>
                </c:pt>
                <c:pt idx="8002">
                  <c:v>300</c:v>
                </c:pt>
                <c:pt idx="8003">
                  <c:v>200</c:v>
                </c:pt>
                <c:pt idx="8004">
                  <c:v>200</c:v>
                </c:pt>
                <c:pt idx="8005">
                  <c:v>150</c:v>
                </c:pt>
                <c:pt idx="8006">
                  <c:v>850</c:v>
                </c:pt>
                <c:pt idx="8007">
                  <c:v>280</c:v>
                </c:pt>
                <c:pt idx="8008">
                  <c:v>200</c:v>
                </c:pt>
                <c:pt idx="8009">
                  <c:v>300</c:v>
                </c:pt>
                <c:pt idx="8010">
                  <c:v>300</c:v>
                </c:pt>
                <c:pt idx="8011">
                  <c:v>500</c:v>
                </c:pt>
                <c:pt idx="8012">
                  <c:v>400</c:v>
                </c:pt>
                <c:pt idx="8013">
                  <c:v>300</c:v>
                </c:pt>
                <c:pt idx="8014">
                  <c:v>300</c:v>
                </c:pt>
                <c:pt idx="8015">
                  <c:v>300</c:v>
                </c:pt>
                <c:pt idx="8016">
                  <c:v>100</c:v>
                </c:pt>
                <c:pt idx="8017">
                  <c:v>340</c:v>
                </c:pt>
                <c:pt idx="8018">
                  <c:v>200</c:v>
                </c:pt>
                <c:pt idx="8019">
                  <c:v>200</c:v>
                </c:pt>
                <c:pt idx="8020">
                  <c:v>400</c:v>
                </c:pt>
                <c:pt idx="8021">
                  <c:v>300</c:v>
                </c:pt>
                <c:pt idx="8022">
                  <c:v>300</c:v>
                </c:pt>
                <c:pt idx="8023">
                  <c:v>300</c:v>
                </c:pt>
                <c:pt idx="8024">
                  <c:v>350</c:v>
                </c:pt>
                <c:pt idx="8025">
                  <c:v>20</c:v>
                </c:pt>
                <c:pt idx="8026">
                  <c:v>200</c:v>
                </c:pt>
                <c:pt idx="8027">
                  <c:v>240</c:v>
                </c:pt>
                <c:pt idx="8028">
                  <c:v>200</c:v>
                </c:pt>
                <c:pt idx="8029">
                  <c:v>500</c:v>
                </c:pt>
                <c:pt idx="8030">
                  <c:v>150</c:v>
                </c:pt>
                <c:pt idx="8031">
                  <c:v>200</c:v>
                </c:pt>
                <c:pt idx="8032">
                  <c:v>250</c:v>
                </c:pt>
                <c:pt idx="8033">
                  <c:v>200</c:v>
                </c:pt>
                <c:pt idx="8034">
                  <c:v>200</c:v>
                </c:pt>
                <c:pt idx="8035">
                  <c:v>1000</c:v>
                </c:pt>
                <c:pt idx="8036">
                  <c:v>250</c:v>
                </c:pt>
                <c:pt idx="8037">
                  <c:v>250</c:v>
                </c:pt>
                <c:pt idx="8038">
                  <c:v>200</c:v>
                </c:pt>
                <c:pt idx="8039">
                  <c:v>200</c:v>
                </c:pt>
                <c:pt idx="8040">
                  <c:v>200</c:v>
                </c:pt>
                <c:pt idx="8041">
                  <c:v>200</c:v>
                </c:pt>
                <c:pt idx="8042">
                  <c:v>400</c:v>
                </c:pt>
                <c:pt idx="8043">
                  <c:v>200</c:v>
                </c:pt>
                <c:pt idx="8044">
                  <c:v>200</c:v>
                </c:pt>
                <c:pt idx="8045">
                  <c:v>200</c:v>
                </c:pt>
                <c:pt idx="8046">
                  <c:v>200</c:v>
                </c:pt>
                <c:pt idx="8047">
                  <c:v>200</c:v>
                </c:pt>
                <c:pt idx="8048">
                  <c:v>400</c:v>
                </c:pt>
                <c:pt idx="8049">
                  <c:v>200</c:v>
                </c:pt>
                <c:pt idx="8050">
                  <c:v>200</c:v>
                </c:pt>
                <c:pt idx="8051">
                  <c:v>200</c:v>
                </c:pt>
                <c:pt idx="8052">
                  <c:v>250</c:v>
                </c:pt>
                <c:pt idx="8053">
                  <c:v>400</c:v>
                </c:pt>
                <c:pt idx="8054">
                  <c:v>200</c:v>
                </c:pt>
                <c:pt idx="8055">
                  <c:v>400</c:v>
                </c:pt>
                <c:pt idx="8056">
                  <c:v>300</c:v>
                </c:pt>
                <c:pt idx="8057">
                  <c:v>200</c:v>
                </c:pt>
                <c:pt idx="8058">
                  <c:v>500</c:v>
                </c:pt>
                <c:pt idx="8059">
                  <c:v>500</c:v>
                </c:pt>
                <c:pt idx="8060">
                  <c:v>50</c:v>
                </c:pt>
                <c:pt idx="8061">
                  <c:v>250</c:v>
                </c:pt>
                <c:pt idx="8062">
                  <c:v>300</c:v>
                </c:pt>
                <c:pt idx="8063">
                  <c:v>200</c:v>
                </c:pt>
                <c:pt idx="8064">
                  <c:v>300</c:v>
                </c:pt>
                <c:pt idx="8065">
                  <c:v>400</c:v>
                </c:pt>
                <c:pt idx="8066">
                  <c:v>250</c:v>
                </c:pt>
                <c:pt idx="8067">
                  <c:v>105</c:v>
                </c:pt>
                <c:pt idx="8068">
                  <c:v>300</c:v>
                </c:pt>
                <c:pt idx="8069">
                  <c:v>140</c:v>
                </c:pt>
                <c:pt idx="8070">
                  <c:v>250</c:v>
                </c:pt>
                <c:pt idx="8071">
                  <c:v>200</c:v>
                </c:pt>
                <c:pt idx="8072">
                  <c:v>150</c:v>
                </c:pt>
                <c:pt idx="8073">
                  <c:v>250</c:v>
                </c:pt>
                <c:pt idx="8074">
                  <c:v>200</c:v>
                </c:pt>
                <c:pt idx="8075">
                  <c:v>300</c:v>
                </c:pt>
                <c:pt idx="8076">
                  <c:v>200</c:v>
                </c:pt>
                <c:pt idx="8077">
                  <c:v>140</c:v>
                </c:pt>
                <c:pt idx="8078">
                  <c:v>200</c:v>
                </c:pt>
                <c:pt idx="8079">
                  <c:v>100</c:v>
                </c:pt>
                <c:pt idx="8080">
                  <c:v>500</c:v>
                </c:pt>
                <c:pt idx="8081">
                  <c:v>400</c:v>
                </c:pt>
                <c:pt idx="8082">
                  <c:v>500</c:v>
                </c:pt>
                <c:pt idx="8083">
                  <c:v>700</c:v>
                </c:pt>
                <c:pt idx="8084">
                  <c:v>300</c:v>
                </c:pt>
                <c:pt idx="8085">
                  <c:v>300</c:v>
                </c:pt>
                <c:pt idx="8086">
                  <c:v>200</c:v>
                </c:pt>
                <c:pt idx="8087">
                  <c:v>200</c:v>
                </c:pt>
                <c:pt idx="8088">
                  <c:v>250</c:v>
                </c:pt>
                <c:pt idx="8089">
                  <c:v>200</c:v>
                </c:pt>
                <c:pt idx="8090">
                  <c:v>200</c:v>
                </c:pt>
                <c:pt idx="8091">
                  <c:v>800</c:v>
                </c:pt>
                <c:pt idx="8092">
                  <c:v>300</c:v>
                </c:pt>
                <c:pt idx="8093">
                  <c:v>300</c:v>
                </c:pt>
                <c:pt idx="8094">
                  <c:v>100</c:v>
                </c:pt>
                <c:pt idx="8095">
                  <c:v>300</c:v>
                </c:pt>
                <c:pt idx="8096">
                  <c:v>500</c:v>
                </c:pt>
                <c:pt idx="8097">
                  <c:v>250</c:v>
                </c:pt>
                <c:pt idx="8098">
                  <c:v>250</c:v>
                </c:pt>
                <c:pt idx="8099">
                  <c:v>600</c:v>
                </c:pt>
                <c:pt idx="8100">
                  <c:v>250</c:v>
                </c:pt>
                <c:pt idx="8101">
                  <c:v>300</c:v>
                </c:pt>
                <c:pt idx="8102">
                  <c:v>200</c:v>
                </c:pt>
                <c:pt idx="8103">
                  <c:v>600</c:v>
                </c:pt>
                <c:pt idx="8104">
                  <c:v>300</c:v>
                </c:pt>
                <c:pt idx="8105">
                  <c:v>200</c:v>
                </c:pt>
                <c:pt idx="8106">
                  <c:v>300</c:v>
                </c:pt>
                <c:pt idx="8107">
                  <c:v>260</c:v>
                </c:pt>
                <c:pt idx="8108">
                  <c:v>220</c:v>
                </c:pt>
                <c:pt idx="8109">
                  <c:v>200</c:v>
                </c:pt>
                <c:pt idx="8110">
                  <c:v>260</c:v>
                </c:pt>
                <c:pt idx="8111">
                  <c:v>320</c:v>
                </c:pt>
                <c:pt idx="8112">
                  <c:v>200</c:v>
                </c:pt>
                <c:pt idx="8113">
                  <c:v>200</c:v>
                </c:pt>
                <c:pt idx="8114">
                  <c:v>250</c:v>
                </c:pt>
                <c:pt idx="8115">
                  <c:v>300</c:v>
                </c:pt>
                <c:pt idx="8116">
                  <c:v>350</c:v>
                </c:pt>
                <c:pt idx="8117">
                  <c:v>550</c:v>
                </c:pt>
                <c:pt idx="8118">
                  <c:v>250</c:v>
                </c:pt>
                <c:pt idx="8119">
                  <c:v>300</c:v>
                </c:pt>
                <c:pt idx="8120">
                  <c:v>150</c:v>
                </c:pt>
                <c:pt idx="8121">
                  <c:v>200</c:v>
                </c:pt>
                <c:pt idx="8122">
                  <c:v>700</c:v>
                </c:pt>
                <c:pt idx="8123">
                  <c:v>300</c:v>
                </c:pt>
                <c:pt idx="8124">
                  <c:v>300</c:v>
                </c:pt>
                <c:pt idx="8125">
                  <c:v>300</c:v>
                </c:pt>
                <c:pt idx="8126">
                  <c:v>300</c:v>
                </c:pt>
                <c:pt idx="8127">
                  <c:v>300</c:v>
                </c:pt>
                <c:pt idx="8128">
                  <c:v>300</c:v>
                </c:pt>
                <c:pt idx="8129">
                  <c:v>300</c:v>
                </c:pt>
                <c:pt idx="8130">
                  <c:v>300</c:v>
                </c:pt>
                <c:pt idx="8131">
                  <c:v>300</c:v>
                </c:pt>
                <c:pt idx="8132">
                  <c:v>300</c:v>
                </c:pt>
                <c:pt idx="8133">
                  <c:v>300</c:v>
                </c:pt>
                <c:pt idx="8134">
                  <c:v>300</c:v>
                </c:pt>
                <c:pt idx="8135">
                  <c:v>300</c:v>
                </c:pt>
                <c:pt idx="8136">
                  <c:v>300</c:v>
                </c:pt>
                <c:pt idx="8137">
                  <c:v>300</c:v>
                </c:pt>
                <c:pt idx="8138">
                  <c:v>300</c:v>
                </c:pt>
                <c:pt idx="8139">
                  <c:v>250</c:v>
                </c:pt>
                <c:pt idx="8140">
                  <c:v>250</c:v>
                </c:pt>
                <c:pt idx="8141">
                  <c:v>500</c:v>
                </c:pt>
                <c:pt idx="8142">
                  <c:v>250</c:v>
                </c:pt>
                <c:pt idx="8143">
                  <c:v>350</c:v>
                </c:pt>
                <c:pt idx="8144">
                  <c:v>200</c:v>
                </c:pt>
                <c:pt idx="8145">
                  <c:v>500</c:v>
                </c:pt>
                <c:pt idx="8146">
                  <c:v>500</c:v>
                </c:pt>
                <c:pt idx="8147">
                  <c:v>200</c:v>
                </c:pt>
                <c:pt idx="8148">
                  <c:v>500</c:v>
                </c:pt>
                <c:pt idx="8149">
                  <c:v>200</c:v>
                </c:pt>
                <c:pt idx="8150">
                  <c:v>200</c:v>
                </c:pt>
                <c:pt idx="8151">
                  <c:v>500</c:v>
                </c:pt>
                <c:pt idx="8152">
                  <c:v>400</c:v>
                </c:pt>
                <c:pt idx="8153">
                  <c:v>500</c:v>
                </c:pt>
                <c:pt idx="8154">
                  <c:v>500</c:v>
                </c:pt>
                <c:pt idx="8155">
                  <c:v>500</c:v>
                </c:pt>
                <c:pt idx="8156">
                  <c:v>400</c:v>
                </c:pt>
                <c:pt idx="8157">
                  <c:v>200</c:v>
                </c:pt>
                <c:pt idx="8158">
                  <c:v>300</c:v>
                </c:pt>
                <c:pt idx="8159">
                  <c:v>150</c:v>
                </c:pt>
                <c:pt idx="8160">
                  <c:v>350</c:v>
                </c:pt>
                <c:pt idx="8161">
                  <c:v>200</c:v>
                </c:pt>
                <c:pt idx="8162">
                  <c:v>250</c:v>
                </c:pt>
                <c:pt idx="8163">
                  <c:v>500</c:v>
                </c:pt>
                <c:pt idx="8164">
                  <c:v>250</c:v>
                </c:pt>
                <c:pt idx="8165">
                  <c:v>400</c:v>
                </c:pt>
                <c:pt idx="8166">
                  <c:v>600</c:v>
                </c:pt>
                <c:pt idx="8167">
                  <c:v>300</c:v>
                </c:pt>
                <c:pt idx="8168">
                  <c:v>300</c:v>
                </c:pt>
                <c:pt idx="8169">
                  <c:v>270</c:v>
                </c:pt>
                <c:pt idx="8170">
                  <c:v>200</c:v>
                </c:pt>
                <c:pt idx="8171">
                  <c:v>300</c:v>
                </c:pt>
                <c:pt idx="8172">
                  <c:v>220</c:v>
                </c:pt>
                <c:pt idx="8173">
                  <c:v>200</c:v>
                </c:pt>
                <c:pt idx="8174">
                  <c:v>200</c:v>
                </c:pt>
                <c:pt idx="8175">
                  <c:v>300</c:v>
                </c:pt>
                <c:pt idx="8176">
                  <c:v>600</c:v>
                </c:pt>
                <c:pt idx="8177">
                  <c:v>300</c:v>
                </c:pt>
                <c:pt idx="8178">
                  <c:v>250</c:v>
                </c:pt>
                <c:pt idx="8179">
                  <c:v>500</c:v>
                </c:pt>
                <c:pt idx="8180">
                  <c:v>500</c:v>
                </c:pt>
                <c:pt idx="8181">
                  <c:v>500</c:v>
                </c:pt>
                <c:pt idx="8182">
                  <c:v>300</c:v>
                </c:pt>
                <c:pt idx="8183">
                  <c:v>250</c:v>
                </c:pt>
                <c:pt idx="8184">
                  <c:v>300</c:v>
                </c:pt>
                <c:pt idx="8185">
                  <c:v>200</c:v>
                </c:pt>
                <c:pt idx="8186">
                  <c:v>450</c:v>
                </c:pt>
                <c:pt idx="8187">
                  <c:v>100</c:v>
                </c:pt>
                <c:pt idx="8188">
                  <c:v>200</c:v>
                </c:pt>
                <c:pt idx="8189">
                  <c:v>500</c:v>
                </c:pt>
                <c:pt idx="8190">
                  <c:v>500</c:v>
                </c:pt>
                <c:pt idx="8191">
                  <c:v>200</c:v>
                </c:pt>
                <c:pt idx="8192">
                  <c:v>200</c:v>
                </c:pt>
                <c:pt idx="8193">
                  <c:v>200</c:v>
                </c:pt>
                <c:pt idx="8194">
                  <c:v>400</c:v>
                </c:pt>
                <c:pt idx="8195">
                  <c:v>200</c:v>
                </c:pt>
                <c:pt idx="8196">
                  <c:v>300</c:v>
                </c:pt>
                <c:pt idx="8197">
                  <c:v>200</c:v>
                </c:pt>
                <c:pt idx="8198">
                  <c:v>300</c:v>
                </c:pt>
                <c:pt idx="8199">
                  <c:v>300</c:v>
                </c:pt>
                <c:pt idx="8200">
                  <c:v>400</c:v>
                </c:pt>
                <c:pt idx="8201">
                  <c:v>300</c:v>
                </c:pt>
                <c:pt idx="8202">
                  <c:v>100</c:v>
                </c:pt>
                <c:pt idx="8203">
                  <c:v>600</c:v>
                </c:pt>
                <c:pt idx="8204">
                  <c:v>300</c:v>
                </c:pt>
                <c:pt idx="8205">
                  <c:v>200</c:v>
                </c:pt>
                <c:pt idx="8206">
                  <c:v>150</c:v>
                </c:pt>
                <c:pt idx="8207">
                  <c:v>250</c:v>
                </c:pt>
                <c:pt idx="8208">
                  <c:v>280</c:v>
                </c:pt>
                <c:pt idx="8209">
                  <c:v>400</c:v>
                </c:pt>
                <c:pt idx="8210">
                  <c:v>200</c:v>
                </c:pt>
                <c:pt idx="8211">
                  <c:v>200</c:v>
                </c:pt>
                <c:pt idx="8212">
                  <c:v>275</c:v>
                </c:pt>
                <c:pt idx="8213">
                  <c:v>200</c:v>
                </c:pt>
                <c:pt idx="8214">
                  <c:v>250</c:v>
                </c:pt>
                <c:pt idx="8215">
                  <c:v>300</c:v>
                </c:pt>
                <c:pt idx="8216">
                  <c:v>120</c:v>
                </c:pt>
                <c:pt idx="8217">
                  <c:v>200</c:v>
                </c:pt>
                <c:pt idx="8218">
                  <c:v>350</c:v>
                </c:pt>
                <c:pt idx="8219">
                  <c:v>350</c:v>
                </c:pt>
                <c:pt idx="8220">
                  <c:v>200</c:v>
                </c:pt>
                <c:pt idx="8221">
                  <c:v>300</c:v>
                </c:pt>
                <c:pt idx="8222">
                  <c:v>160</c:v>
                </c:pt>
                <c:pt idx="8223">
                  <c:v>450</c:v>
                </c:pt>
                <c:pt idx="8224">
                  <c:v>400</c:v>
                </c:pt>
                <c:pt idx="8225">
                  <c:v>350</c:v>
                </c:pt>
                <c:pt idx="8226">
                  <c:v>120</c:v>
                </c:pt>
                <c:pt idx="8227">
                  <c:v>100</c:v>
                </c:pt>
                <c:pt idx="8228">
                  <c:v>200</c:v>
                </c:pt>
                <c:pt idx="8229">
                  <c:v>300</c:v>
                </c:pt>
                <c:pt idx="8230">
                  <c:v>200</c:v>
                </c:pt>
                <c:pt idx="8231">
                  <c:v>200</c:v>
                </c:pt>
                <c:pt idx="8232">
                  <c:v>300</c:v>
                </c:pt>
                <c:pt idx="8233">
                  <c:v>300</c:v>
                </c:pt>
                <c:pt idx="8234">
                  <c:v>400</c:v>
                </c:pt>
                <c:pt idx="8235">
                  <c:v>150</c:v>
                </c:pt>
                <c:pt idx="8236">
                  <c:v>100</c:v>
                </c:pt>
                <c:pt idx="8237">
                  <c:v>500</c:v>
                </c:pt>
                <c:pt idx="8238">
                  <c:v>200</c:v>
                </c:pt>
                <c:pt idx="8239">
                  <c:v>200</c:v>
                </c:pt>
                <c:pt idx="8240">
                  <c:v>500</c:v>
                </c:pt>
                <c:pt idx="8241">
                  <c:v>500</c:v>
                </c:pt>
                <c:pt idx="8242">
                  <c:v>40</c:v>
                </c:pt>
                <c:pt idx="8243">
                  <c:v>400</c:v>
                </c:pt>
                <c:pt idx="8244">
                  <c:v>100</c:v>
                </c:pt>
                <c:pt idx="8245">
                  <c:v>151</c:v>
                </c:pt>
                <c:pt idx="8246">
                  <c:v>200</c:v>
                </c:pt>
                <c:pt idx="8247">
                  <c:v>250</c:v>
                </c:pt>
                <c:pt idx="8248">
                  <c:v>400</c:v>
                </c:pt>
                <c:pt idx="8249">
                  <c:v>200</c:v>
                </c:pt>
                <c:pt idx="8250">
                  <c:v>400</c:v>
                </c:pt>
                <c:pt idx="8251">
                  <c:v>400</c:v>
                </c:pt>
                <c:pt idx="8252">
                  <c:v>200</c:v>
                </c:pt>
                <c:pt idx="8253">
                  <c:v>200</c:v>
                </c:pt>
                <c:pt idx="8254">
                  <c:v>800</c:v>
                </c:pt>
                <c:pt idx="8255">
                  <c:v>200</c:v>
                </c:pt>
                <c:pt idx="8256">
                  <c:v>200</c:v>
                </c:pt>
                <c:pt idx="8257">
                  <c:v>200</c:v>
                </c:pt>
                <c:pt idx="8258">
                  <c:v>300</c:v>
                </c:pt>
                <c:pt idx="8259">
                  <c:v>150</c:v>
                </c:pt>
                <c:pt idx="8260">
                  <c:v>300</c:v>
                </c:pt>
                <c:pt idx="8261">
                  <c:v>480</c:v>
                </c:pt>
                <c:pt idx="8262">
                  <c:v>1000</c:v>
                </c:pt>
                <c:pt idx="8263">
                  <c:v>300</c:v>
                </c:pt>
                <c:pt idx="8264">
                  <c:v>300</c:v>
                </c:pt>
                <c:pt idx="8265">
                  <c:v>300</c:v>
                </c:pt>
                <c:pt idx="8266">
                  <c:v>200</c:v>
                </c:pt>
                <c:pt idx="8267">
                  <c:v>300</c:v>
                </c:pt>
                <c:pt idx="8268">
                  <c:v>400</c:v>
                </c:pt>
                <c:pt idx="8269">
                  <c:v>300</c:v>
                </c:pt>
                <c:pt idx="8270">
                  <c:v>400</c:v>
                </c:pt>
                <c:pt idx="8271">
                  <c:v>350</c:v>
                </c:pt>
                <c:pt idx="8272">
                  <c:v>150</c:v>
                </c:pt>
                <c:pt idx="8273">
                  <c:v>200</c:v>
                </c:pt>
                <c:pt idx="8274">
                  <c:v>300</c:v>
                </c:pt>
                <c:pt idx="8275">
                  <c:v>400</c:v>
                </c:pt>
                <c:pt idx="8276">
                  <c:v>100</c:v>
                </c:pt>
                <c:pt idx="8277">
                  <c:v>300</c:v>
                </c:pt>
                <c:pt idx="8278">
                  <c:v>300</c:v>
                </c:pt>
                <c:pt idx="8279">
                  <c:v>300</c:v>
                </c:pt>
                <c:pt idx="8280">
                  <c:v>300</c:v>
                </c:pt>
                <c:pt idx="8281">
                  <c:v>300</c:v>
                </c:pt>
                <c:pt idx="8282">
                  <c:v>350</c:v>
                </c:pt>
                <c:pt idx="8283">
                  <c:v>300</c:v>
                </c:pt>
                <c:pt idx="8284">
                  <c:v>420</c:v>
                </c:pt>
                <c:pt idx="8285">
                  <c:v>300</c:v>
                </c:pt>
                <c:pt idx="8286">
                  <c:v>300</c:v>
                </c:pt>
                <c:pt idx="8287">
                  <c:v>300</c:v>
                </c:pt>
                <c:pt idx="8288">
                  <c:v>200</c:v>
                </c:pt>
                <c:pt idx="8289">
                  <c:v>350</c:v>
                </c:pt>
                <c:pt idx="8290">
                  <c:v>150</c:v>
                </c:pt>
                <c:pt idx="8291">
                  <c:v>150</c:v>
                </c:pt>
                <c:pt idx="8292">
                  <c:v>120</c:v>
                </c:pt>
                <c:pt idx="8293">
                  <c:v>250</c:v>
                </c:pt>
                <c:pt idx="8294">
                  <c:v>300</c:v>
                </c:pt>
                <c:pt idx="8295">
                  <c:v>250</c:v>
                </c:pt>
                <c:pt idx="8296">
                  <c:v>200</c:v>
                </c:pt>
                <c:pt idx="8297">
                  <c:v>500</c:v>
                </c:pt>
                <c:pt idx="8298">
                  <c:v>350</c:v>
                </c:pt>
                <c:pt idx="8299">
                  <c:v>350</c:v>
                </c:pt>
                <c:pt idx="8300">
                  <c:v>200</c:v>
                </c:pt>
                <c:pt idx="8301">
                  <c:v>300</c:v>
                </c:pt>
                <c:pt idx="8302">
                  <c:v>450</c:v>
                </c:pt>
                <c:pt idx="8303">
                  <c:v>200</c:v>
                </c:pt>
                <c:pt idx="8304">
                  <c:v>260</c:v>
                </c:pt>
                <c:pt idx="8305">
                  <c:v>250</c:v>
                </c:pt>
                <c:pt idx="8306">
                  <c:v>1000</c:v>
                </c:pt>
                <c:pt idx="8307">
                  <c:v>200</c:v>
                </c:pt>
                <c:pt idx="8308">
                  <c:v>300</c:v>
                </c:pt>
                <c:pt idx="8309">
                  <c:v>220</c:v>
                </c:pt>
                <c:pt idx="8310">
                  <c:v>1</c:v>
                </c:pt>
                <c:pt idx="8311">
                  <c:v>150</c:v>
                </c:pt>
                <c:pt idx="8312">
                  <c:v>200</c:v>
                </c:pt>
                <c:pt idx="8313">
                  <c:v>400</c:v>
                </c:pt>
                <c:pt idx="8314">
                  <c:v>200</c:v>
                </c:pt>
                <c:pt idx="8315">
                  <c:v>250</c:v>
                </c:pt>
                <c:pt idx="8316">
                  <c:v>350</c:v>
                </c:pt>
                <c:pt idx="8317">
                  <c:v>400</c:v>
                </c:pt>
                <c:pt idx="8318">
                  <c:v>350</c:v>
                </c:pt>
                <c:pt idx="8319">
                  <c:v>350</c:v>
                </c:pt>
                <c:pt idx="8320">
                  <c:v>200</c:v>
                </c:pt>
                <c:pt idx="8321">
                  <c:v>200</c:v>
                </c:pt>
                <c:pt idx="8322">
                  <c:v>200</c:v>
                </c:pt>
                <c:pt idx="8323">
                  <c:v>200</c:v>
                </c:pt>
                <c:pt idx="8324">
                  <c:v>300</c:v>
                </c:pt>
                <c:pt idx="8325">
                  <c:v>200</c:v>
                </c:pt>
                <c:pt idx="8326">
                  <c:v>180</c:v>
                </c:pt>
                <c:pt idx="8327">
                  <c:v>300</c:v>
                </c:pt>
                <c:pt idx="8328">
                  <c:v>70</c:v>
                </c:pt>
                <c:pt idx="8329">
                  <c:v>400</c:v>
                </c:pt>
                <c:pt idx="8330">
                  <c:v>300</c:v>
                </c:pt>
                <c:pt idx="8331">
                  <c:v>200</c:v>
                </c:pt>
                <c:pt idx="8332">
                  <c:v>200</c:v>
                </c:pt>
                <c:pt idx="8333">
                  <c:v>100</c:v>
                </c:pt>
                <c:pt idx="8334">
                  <c:v>300</c:v>
                </c:pt>
                <c:pt idx="8335">
                  <c:v>300</c:v>
                </c:pt>
                <c:pt idx="8336">
                  <c:v>200</c:v>
                </c:pt>
                <c:pt idx="8337">
                  <c:v>600</c:v>
                </c:pt>
                <c:pt idx="8338">
                  <c:v>250</c:v>
                </c:pt>
                <c:pt idx="8339">
                  <c:v>250</c:v>
                </c:pt>
                <c:pt idx="8340">
                  <c:v>350</c:v>
                </c:pt>
                <c:pt idx="8341">
                  <c:v>200</c:v>
                </c:pt>
                <c:pt idx="8342">
                  <c:v>350</c:v>
                </c:pt>
                <c:pt idx="8343">
                  <c:v>200</c:v>
                </c:pt>
                <c:pt idx="8344">
                  <c:v>200</c:v>
                </c:pt>
                <c:pt idx="8345">
                  <c:v>100</c:v>
                </c:pt>
                <c:pt idx="8346">
                  <c:v>250</c:v>
                </c:pt>
                <c:pt idx="8347">
                  <c:v>200</c:v>
                </c:pt>
                <c:pt idx="8348">
                  <c:v>350</c:v>
                </c:pt>
                <c:pt idx="8349">
                  <c:v>250</c:v>
                </c:pt>
                <c:pt idx="8350">
                  <c:v>200</c:v>
                </c:pt>
                <c:pt idx="8351">
                  <c:v>100</c:v>
                </c:pt>
                <c:pt idx="8352">
                  <c:v>120</c:v>
                </c:pt>
                <c:pt idx="8353">
                  <c:v>350</c:v>
                </c:pt>
                <c:pt idx="8354">
                  <c:v>150</c:v>
                </c:pt>
                <c:pt idx="8355">
                  <c:v>300</c:v>
                </c:pt>
                <c:pt idx="8356">
                  <c:v>360</c:v>
                </c:pt>
                <c:pt idx="8357">
                  <c:v>600</c:v>
                </c:pt>
                <c:pt idx="8358">
                  <c:v>340</c:v>
                </c:pt>
                <c:pt idx="8359">
                  <c:v>300</c:v>
                </c:pt>
                <c:pt idx="8360">
                  <c:v>150</c:v>
                </c:pt>
                <c:pt idx="8361">
                  <c:v>180</c:v>
                </c:pt>
                <c:pt idx="8362">
                  <c:v>200</c:v>
                </c:pt>
                <c:pt idx="8363">
                  <c:v>200</c:v>
                </c:pt>
                <c:pt idx="8364">
                  <c:v>450</c:v>
                </c:pt>
                <c:pt idx="8365">
                  <c:v>200</c:v>
                </c:pt>
                <c:pt idx="8366">
                  <c:v>200</c:v>
                </c:pt>
                <c:pt idx="8367">
                  <c:v>400</c:v>
                </c:pt>
                <c:pt idx="8368">
                  <c:v>400</c:v>
                </c:pt>
                <c:pt idx="8369">
                  <c:v>150</c:v>
                </c:pt>
                <c:pt idx="8370">
                  <c:v>250</c:v>
                </c:pt>
                <c:pt idx="8371">
                  <c:v>500</c:v>
                </c:pt>
                <c:pt idx="8372">
                  <c:v>200</c:v>
                </c:pt>
                <c:pt idx="8373">
                  <c:v>200</c:v>
                </c:pt>
                <c:pt idx="8374">
                  <c:v>200</c:v>
                </c:pt>
                <c:pt idx="8375">
                  <c:v>250</c:v>
                </c:pt>
                <c:pt idx="8376">
                  <c:v>300</c:v>
                </c:pt>
                <c:pt idx="8377">
                  <c:v>190</c:v>
                </c:pt>
                <c:pt idx="8378">
                  <c:v>400</c:v>
                </c:pt>
                <c:pt idx="8379">
                  <c:v>350</c:v>
                </c:pt>
                <c:pt idx="8380">
                  <c:v>300</c:v>
                </c:pt>
                <c:pt idx="8381">
                  <c:v>540</c:v>
                </c:pt>
                <c:pt idx="8382">
                  <c:v>250</c:v>
                </c:pt>
                <c:pt idx="8383">
                  <c:v>250</c:v>
                </c:pt>
                <c:pt idx="8384">
                  <c:v>250</c:v>
                </c:pt>
                <c:pt idx="8385">
                  <c:v>400</c:v>
                </c:pt>
                <c:pt idx="8386">
                  <c:v>600</c:v>
                </c:pt>
                <c:pt idx="8387">
                  <c:v>800</c:v>
                </c:pt>
                <c:pt idx="8388">
                  <c:v>300</c:v>
                </c:pt>
                <c:pt idx="8389">
                  <c:v>200</c:v>
                </c:pt>
                <c:pt idx="8390">
                  <c:v>300</c:v>
                </c:pt>
                <c:pt idx="8391">
                  <c:v>150</c:v>
                </c:pt>
                <c:pt idx="8392">
                  <c:v>200</c:v>
                </c:pt>
                <c:pt idx="8393">
                  <c:v>150</c:v>
                </c:pt>
                <c:pt idx="8394">
                  <c:v>200</c:v>
                </c:pt>
                <c:pt idx="8395">
                  <c:v>200</c:v>
                </c:pt>
                <c:pt idx="8396">
                  <c:v>220</c:v>
                </c:pt>
                <c:pt idx="8397">
                  <c:v>200</c:v>
                </c:pt>
                <c:pt idx="8398">
                  <c:v>200</c:v>
                </c:pt>
                <c:pt idx="8399">
                  <c:v>150</c:v>
                </c:pt>
                <c:pt idx="8400">
                  <c:v>150</c:v>
                </c:pt>
                <c:pt idx="8401">
                  <c:v>200</c:v>
                </c:pt>
                <c:pt idx="8402">
                  <c:v>250</c:v>
                </c:pt>
                <c:pt idx="8403">
                  <c:v>250</c:v>
                </c:pt>
                <c:pt idx="8404">
                  <c:v>250</c:v>
                </c:pt>
                <c:pt idx="8405">
                  <c:v>250</c:v>
                </c:pt>
                <c:pt idx="8406">
                  <c:v>350</c:v>
                </c:pt>
                <c:pt idx="8407">
                  <c:v>350</c:v>
                </c:pt>
                <c:pt idx="8408">
                  <c:v>350</c:v>
                </c:pt>
                <c:pt idx="8409">
                  <c:v>350</c:v>
                </c:pt>
                <c:pt idx="8410">
                  <c:v>250</c:v>
                </c:pt>
                <c:pt idx="8411">
                  <c:v>350</c:v>
                </c:pt>
                <c:pt idx="8412">
                  <c:v>250</c:v>
                </c:pt>
                <c:pt idx="8413">
                  <c:v>200</c:v>
                </c:pt>
                <c:pt idx="8414">
                  <c:v>500</c:v>
                </c:pt>
                <c:pt idx="8415">
                  <c:v>1000</c:v>
                </c:pt>
                <c:pt idx="8416">
                  <c:v>200</c:v>
                </c:pt>
                <c:pt idx="8417">
                  <c:v>200</c:v>
                </c:pt>
                <c:pt idx="8418">
                  <c:v>200</c:v>
                </c:pt>
                <c:pt idx="8419">
                  <c:v>200</c:v>
                </c:pt>
                <c:pt idx="8420">
                  <c:v>500</c:v>
                </c:pt>
                <c:pt idx="8421">
                  <c:v>300</c:v>
                </c:pt>
                <c:pt idx="8422">
                  <c:v>200</c:v>
                </c:pt>
                <c:pt idx="8423">
                  <c:v>200</c:v>
                </c:pt>
                <c:pt idx="8424">
                  <c:v>100</c:v>
                </c:pt>
                <c:pt idx="8425">
                  <c:v>300</c:v>
                </c:pt>
                <c:pt idx="8426">
                  <c:v>150</c:v>
                </c:pt>
                <c:pt idx="8427">
                  <c:v>600</c:v>
                </c:pt>
                <c:pt idx="8428">
                  <c:v>400</c:v>
                </c:pt>
                <c:pt idx="8429">
                  <c:v>700</c:v>
                </c:pt>
                <c:pt idx="8430">
                  <c:v>300</c:v>
                </c:pt>
                <c:pt idx="8431">
                  <c:v>600</c:v>
                </c:pt>
                <c:pt idx="8432">
                  <c:v>100</c:v>
                </c:pt>
                <c:pt idx="8433">
                  <c:v>200</c:v>
                </c:pt>
                <c:pt idx="8434">
                  <c:v>300</c:v>
                </c:pt>
                <c:pt idx="8435">
                  <c:v>400</c:v>
                </c:pt>
                <c:pt idx="8436">
                  <c:v>300</c:v>
                </c:pt>
                <c:pt idx="8437">
                  <c:v>150</c:v>
                </c:pt>
                <c:pt idx="8438">
                  <c:v>300</c:v>
                </c:pt>
                <c:pt idx="8439">
                  <c:v>250</c:v>
                </c:pt>
                <c:pt idx="8440">
                  <c:v>150</c:v>
                </c:pt>
                <c:pt idx="8441">
                  <c:v>250</c:v>
                </c:pt>
                <c:pt idx="8442">
                  <c:v>250</c:v>
                </c:pt>
                <c:pt idx="8443">
                  <c:v>400</c:v>
                </c:pt>
                <c:pt idx="8444">
                  <c:v>150</c:v>
                </c:pt>
                <c:pt idx="8445">
                  <c:v>900</c:v>
                </c:pt>
                <c:pt idx="8446">
                  <c:v>150</c:v>
                </c:pt>
                <c:pt idx="8447">
                  <c:v>200</c:v>
                </c:pt>
                <c:pt idx="8448">
                  <c:v>500</c:v>
                </c:pt>
                <c:pt idx="8449">
                  <c:v>250</c:v>
                </c:pt>
                <c:pt idx="8450">
                  <c:v>200</c:v>
                </c:pt>
                <c:pt idx="8451">
                  <c:v>300</c:v>
                </c:pt>
                <c:pt idx="8452">
                  <c:v>1000</c:v>
                </c:pt>
                <c:pt idx="8453">
                  <c:v>250</c:v>
                </c:pt>
                <c:pt idx="8454">
                  <c:v>450</c:v>
                </c:pt>
                <c:pt idx="8455">
                  <c:v>1600</c:v>
                </c:pt>
                <c:pt idx="8456">
                  <c:v>2</c:v>
                </c:pt>
                <c:pt idx="8457">
                  <c:v>350</c:v>
                </c:pt>
                <c:pt idx="8458">
                  <c:v>300</c:v>
                </c:pt>
                <c:pt idx="8459">
                  <c:v>200</c:v>
                </c:pt>
                <c:pt idx="8460">
                  <c:v>200</c:v>
                </c:pt>
                <c:pt idx="8461">
                  <c:v>200</c:v>
                </c:pt>
                <c:pt idx="8462">
                  <c:v>500</c:v>
                </c:pt>
                <c:pt idx="8463">
                  <c:v>350</c:v>
                </c:pt>
                <c:pt idx="8464">
                  <c:v>300</c:v>
                </c:pt>
                <c:pt idx="8465">
                  <c:v>200</c:v>
                </c:pt>
                <c:pt idx="8466">
                  <c:v>150</c:v>
                </c:pt>
                <c:pt idx="8467">
                  <c:v>200</c:v>
                </c:pt>
                <c:pt idx="8468">
                  <c:v>400</c:v>
                </c:pt>
                <c:pt idx="8469">
                  <c:v>200</c:v>
                </c:pt>
                <c:pt idx="8470">
                  <c:v>200</c:v>
                </c:pt>
                <c:pt idx="8471">
                  <c:v>250</c:v>
                </c:pt>
                <c:pt idx="8472">
                  <c:v>150</c:v>
                </c:pt>
                <c:pt idx="8473">
                  <c:v>200</c:v>
                </c:pt>
                <c:pt idx="8474">
                  <c:v>350</c:v>
                </c:pt>
                <c:pt idx="8475">
                  <c:v>700</c:v>
                </c:pt>
                <c:pt idx="8476">
                  <c:v>700</c:v>
                </c:pt>
                <c:pt idx="8477">
                  <c:v>400</c:v>
                </c:pt>
                <c:pt idx="8478">
                  <c:v>200</c:v>
                </c:pt>
                <c:pt idx="8479">
                  <c:v>200</c:v>
                </c:pt>
                <c:pt idx="8480">
                  <c:v>300</c:v>
                </c:pt>
                <c:pt idx="8481">
                  <c:v>1600</c:v>
                </c:pt>
                <c:pt idx="8482">
                  <c:v>200</c:v>
                </c:pt>
                <c:pt idx="8483">
                  <c:v>300</c:v>
                </c:pt>
                <c:pt idx="8484">
                  <c:v>250</c:v>
                </c:pt>
                <c:pt idx="8485">
                  <c:v>650</c:v>
                </c:pt>
                <c:pt idx="8486">
                  <c:v>250</c:v>
                </c:pt>
                <c:pt idx="8487">
                  <c:v>200</c:v>
                </c:pt>
                <c:pt idx="8488">
                  <c:v>500</c:v>
                </c:pt>
                <c:pt idx="8489">
                  <c:v>200</c:v>
                </c:pt>
                <c:pt idx="8490">
                  <c:v>250</c:v>
                </c:pt>
                <c:pt idx="8491">
                  <c:v>400</c:v>
                </c:pt>
                <c:pt idx="8492">
                  <c:v>250</c:v>
                </c:pt>
                <c:pt idx="8493">
                  <c:v>500</c:v>
                </c:pt>
                <c:pt idx="8494">
                  <c:v>297</c:v>
                </c:pt>
                <c:pt idx="8495">
                  <c:v>300</c:v>
                </c:pt>
                <c:pt idx="8496">
                  <c:v>200</c:v>
                </c:pt>
                <c:pt idx="8497">
                  <c:v>150</c:v>
                </c:pt>
                <c:pt idx="8498">
                  <c:v>450</c:v>
                </c:pt>
                <c:pt idx="8499">
                  <c:v>300</c:v>
                </c:pt>
                <c:pt idx="8500">
                  <c:v>300</c:v>
                </c:pt>
                <c:pt idx="8501">
                  <c:v>300</c:v>
                </c:pt>
                <c:pt idx="8502">
                  <c:v>400</c:v>
                </c:pt>
                <c:pt idx="8503">
                  <c:v>200</c:v>
                </c:pt>
                <c:pt idx="8504">
                  <c:v>400</c:v>
                </c:pt>
                <c:pt idx="8505">
                  <c:v>200</c:v>
                </c:pt>
                <c:pt idx="8506">
                  <c:v>200</c:v>
                </c:pt>
                <c:pt idx="8507">
                  <c:v>300</c:v>
                </c:pt>
                <c:pt idx="8508">
                  <c:v>200</c:v>
                </c:pt>
                <c:pt idx="8509">
                  <c:v>400</c:v>
                </c:pt>
                <c:pt idx="8510">
                  <c:v>400</c:v>
                </c:pt>
                <c:pt idx="8511">
                  <c:v>400</c:v>
                </c:pt>
                <c:pt idx="8512">
                  <c:v>500</c:v>
                </c:pt>
                <c:pt idx="8513">
                  <c:v>200</c:v>
                </c:pt>
                <c:pt idx="8514">
                  <c:v>300</c:v>
                </c:pt>
                <c:pt idx="8515">
                  <c:v>500</c:v>
                </c:pt>
                <c:pt idx="8516">
                  <c:v>75</c:v>
                </c:pt>
                <c:pt idx="8517">
                  <c:v>150</c:v>
                </c:pt>
                <c:pt idx="8518">
                  <c:v>300</c:v>
                </c:pt>
                <c:pt idx="8519">
                  <c:v>260</c:v>
                </c:pt>
                <c:pt idx="8520">
                  <c:v>300</c:v>
                </c:pt>
                <c:pt idx="8521">
                  <c:v>250</c:v>
                </c:pt>
                <c:pt idx="8522">
                  <c:v>500</c:v>
                </c:pt>
                <c:pt idx="8523">
                  <c:v>149</c:v>
                </c:pt>
                <c:pt idx="8524">
                  <c:v>300</c:v>
                </c:pt>
                <c:pt idx="8525">
                  <c:v>400</c:v>
                </c:pt>
                <c:pt idx="8526">
                  <c:v>250</c:v>
                </c:pt>
                <c:pt idx="8527">
                  <c:v>250</c:v>
                </c:pt>
                <c:pt idx="8528">
                  <c:v>590</c:v>
                </c:pt>
                <c:pt idx="8529">
                  <c:v>200</c:v>
                </c:pt>
                <c:pt idx="8530">
                  <c:v>500</c:v>
                </c:pt>
                <c:pt idx="8531">
                  <c:v>100</c:v>
                </c:pt>
                <c:pt idx="8532">
                  <c:v>200</c:v>
                </c:pt>
                <c:pt idx="8533">
                  <c:v>400</c:v>
                </c:pt>
                <c:pt idx="8534">
                  <c:v>300</c:v>
                </c:pt>
                <c:pt idx="8535">
                  <c:v>400</c:v>
                </c:pt>
                <c:pt idx="8536">
                  <c:v>200</c:v>
                </c:pt>
                <c:pt idx="8537">
                  <c:v>400</c:v>
                </c:pt>
                <c:pt idx="8538">
                  <c:v>800</c:v>
                </c:pt>
                <c:pt idx="8539">
                  <c:v>400</c:v>
                </c:pt>
                <c:pt idx="8540">
                  <c:v>400</c:v>
                </c:pt>
                <c:pt idx="8541">
                  <c:v>400</c:v>
                </c:pt>
                <c:pt idx="8542">
                  <c:v>300</c:v>
                </c:pt>
                <c:pt idx="8543">
                  <c:v>300</c:v>
                </c:pt>
                <c:pt idx="8544">
                  <c:v>200</c:v>
                </c:pt>
                <c:pt idx="8545">
                  <c:v>200</c:v>
                </c:pt>
                <c:pt idx="8546">
                  <c:v>240</c:v>
                </c:pt>
                <c:pt idx="8547">
                  <c:v>400</c:v>
                </c:pt>
                <c:pt idx="8548">
                  <c:v>500</c:v>
                </c:pt>
                <c:pt idx="8549">
                  <c:v>200</c:v>
                </c:pt>
                <c:pt idx="8550">
                  <c:v>200</c:v>
                </c:pt>
                <c:pt idx="8551">
                  <c:v>250</c:v>
                </c:pt>
                <c:pt idx="8552">
                  <c:v>300</c:v>
                </c:pt>
                <c:pt idx="8553">
                  <c:v>200</c:v>
                </c:pt>
                <c:pt idx="8554">
                  <c:v>200</c:v>
                </c:pt>
                <c:pt idx="8555">
                  <c:v>380</c:v>
                </c:pt>
                <c:pt idx="8556">
                  <c:v>300</c:v>
                </c:pt>
                <c:pt idx="8557">
                  <c:v>200</c:v>
                </c:pt>
                <c:pt idx="8558">
                  <c:v>400</c:v>
                </c:pt>
                <c:pt idx="8559">
                  <c:v>400</c:v>
                </c:pt>
                <c:pt idx="8560">
                  <c:v>500</c:v>
                </c:pt>
                <c:pt idx="8561">
                  <c:v>200</c:v>
                </c:pt>
                <c:pt idx="8562">
                  <c:v>400</c:v>
                </c:pt>
                <c:pt idx="8563">
                  <c:v>338</c:v>
                </c:pt>
                <c:pt idx="8564">
                  <c:v>100</c:v>
                </c:pt>
                <c:pt idx="8565">
                  <c:v>200</c:v>
                </c:pt>
                <c:pt idx="8566">
                  <c:v>100</c:v>
                </c:pt>
                <c:pt idx="8567">
                  <c:v>360</c:v>
                </c:pt>
                <c:pt idx="8568">
                  <c:v>200</c:v>
                </c:pt>
                <c:pt idx="8569">
                  <c:v>200</c:v>
                </c:pt>
                <c:pt idx="8570">
                  <c:v>200</c:v>
                </c:pt>
                <c:pt idx="8571">
                  <c:v>160</c:v>
                </c:pt>
                <c:pt idx="8572">
                  <c:v>150</c:v>
                </c:pt>
                <c:pt idx="8573">
                  <c:v>200</c:v>
                </c:pt>
                <c:pt idx="8574">
                  <c:v>200</c:v>
                </c:pt>
                <c:pt idx="8575">
                  <c:v>250</c:v>
                </c:pt>
                <c:pt idx="8576">
                  <c:v>350</c:v>
                </c:pt>
                <c:pt idx="8577">
                  <c:v>200</c:v>
                </c:pt>
                <c:pt idx="8578">
                  <c:v>400</c:v>
                </c:pt>
                <c:pt idx="8579">
                  <c:v>300</c:v>
                </c:pt>
                <c:pt idx="8580">
                  <c:v>500</c:v>
                </c:pt>
                <c:pt idx="8581">
                  <c:v>400</c:v>
                </c:pt>
                <c:pt idx="8582">
                  <c:v>400</c:v>
                </c:pt>
                <c:pt idx="8583">
                  <c:v>300</c:v>
                </c:pt>
                <c:pt idx="8584">
                  <c:v>200</c:v>
                </c:pt>
                <c:pt idx="8585">
                  <c:v>180</c:v>
                </c:pt>
                <c:pt idx="8586">
                  <c:v>400</c:v>
                </c:pt>
                <c:pt idx="8587">
                  <c:v>250</c:v>
                </c:pt>
                <c:pt idx="8588">
                  <c:v>250</c:v>
                </c:pt>
                <c:pt idx="8589">
                  <c:v>100</c:v>
                </c:pt>
                <c:pt idx="8590">
                  <c:v>150</c:v>
                </c:pt>
                <c:pt idx="8591">
                  <c:v>250</c:v>
                </c:pt>
                <c:pt idx="8592">
                  <c:v>200</c:v>
                </c:pt>
                <c:pt idx="8593">
                  <c:v>500</c:v>
                </c:pt>
                <c:pt idx="8594">
                  <c:v>250</c:v>
                </c:pt>
                <c:pt idx="8595">
                  <c:v>5</c:v>
                </c:pt>
                <c:pt idx="8596">
                  <c:v>200</c:v>
                </c:pt>
                <c:pt idx="8597">
                  <c:v>250</c:v>
                </c:pt>
                <c:pt idx="8598">
                  <c:v>400</c:v>
                </c:pt>
                <c:pt idx="8599">
                  <c:v>400</c:v>
                </c:pt>
                <c:pt idx="8600">
                  <c:v>700</c:v>
                </c:pt>
                <c:pt idx="8601">
                  <c:v>300</c:v>
                </c:pt>
                <c:pt idx="8602">
                  <c:v>200</c:v>
                </c:pt>
                <c:pt idx="8603">
                  <c:v>300</c:v>
                </c:pt>
                <c:pt idx="8604">
                  <c:v>300</c:v>
                </c:pt>
                <c:pt idx="8605">
                  <c:v>800</c:v>
                </c:pt>
                <c:pt idx="8606">
                  <c:v>700</c:v>
                </c:pt>
                <c:pt idx="8607">
                  <c:v>350</c:v>
                </c:pt>
                <c:pt idx="8608">
                  <c:v>250</c:v>
                </c:pt>
                <c:pt idx="8609">
                  <c:v>300</c:v>
                </c:pt>
                <c:pt idx="8610">
                  <c:v>250</c:v>
                </c:pt>
                <c:pt idx="8611">
                  <c:v>300</c:v>
                </c:pt>
                <c:pt idx="8612">
                  <c:v>300</c:v>
                </c:pt>
                <c:pt idx="8613">
                  <c:v>300</c:v>
                </c:pt>
                <c:pt idx="8614">
                  <c:v>200</c:v>
                </c:pt>
                <c:pt idx="8615">
                  <c:v>750</c:v>
                </c:pt>
                <c:pt idx="8616">
                  <c:v>200</c:v>
                </c:pt>
                <c:pt idx="8617">
                  <c:v>300</c:v>
                </c:pt>
                <c:pt idx="8618">
                  <c:v>170</c:v>
                </c:pt>
                <c:pt idx="8619">
                  <c:v>300</c:v>
                </c:pt>
                <c:pt idx="8620">
                  <c:v>180</c:v>
                </c:pt>
                <c:pt idx="8621">
                  <c:v>100</c:v>
                </c:pt>
                <c:pt idx="8622">
                  <c:v>800</c:v>
                </c:pt>
                <c:pt idx="8623">
                  <c:v>110</c:v>
                </c:pt>
                <c:pt idx="8624">
                  <c:v>160</c:v>
                </c:pt>
                <c:pt idx="8625">
                  <c:v>400</c:v>
                </c:pt>
                <c:pt idx="8626">
                  <c:v>400</c:v>
                </c:pt>
                <c:pt idx="8627">
                  <c:v>500</c:v>
                </c:pt>
                <c:pt idx="8628">
                  <c:v>250</c:v>
                </c:pt>
                <c:pt idx="8629">
                  <c:v>450</c:v>
                </c:pt>
                <c:pt idx="8630">
                  <c:v>300</c:v>
                </c:pt>
                <c:pt idx="8631">
                  <c:v>300</c:v>
                </c:pt>
                <c:pt idx="8632">
                  <c:v>400</c:v>
                </c:pt>
                <c:pt idx="8633">
                  <c:v>300</c:v>
                </c:pt>
                <c:pt idx="8634">
                  <c:v>400</c:v>
                </c:pt>
                <c:pt idx="8635">
                  <c:v>150</c:v>
                </c:pt>
                <c:pt idx="8636">
                  <c:v>1</c:v>
                </c:pt>
                <c:pt idx="8637">
                  <c:v>230</c:v>
                </c:pt>
                <c:pt idx="8638">
                  <c:v>200</c:v>
                </c:pt>
                <c:pt idx="8639">
                  <c:v>300</c:v>
                </c:pt>
                <c:pt idx="8640">
                  <c:v>400</c:v>
                </c:pt>
                <c:pt idx="8641">
                  <c:v>300</c:v>
                </c:pt>
                <c:pt idx="8642">
                  <c:v>350</c:v>
                </c:pt>
                <c:pt idx="8643">
                  <c:v>350</c:v>
                </c:pt>
                <c:pt idx="8644">
                  <c:v>400</c:v>
                </c:pt>
                <c:pt idx="8645">
                  <c:v>350</c:v>
                </c:pt>
                <c:pt idx="8646">
                  <c:v>300</c:v>
                </c:pt>
                <c:pt idx="8647">
                  <c:v>500</c:v>
                </c:pt>
                <c:pt idx="8648">
                  <c:v>500</c:v>
                </c:pt>
                <c:pt idx="8649">
                  <c:v>200</c:v>
                </c:pt>
                <c:pt idx="8650">
                  <c:v>250</c:v>
                </c:pt>
                <c:pt idx="8651">
                  <c:v>300</c:v>
                </c:pt>
                <c:pt idx="8652">
                  <c:v>249</c:v>
                </c:pt>
                <c:pt idx="8653">
                  <c:v>500</c:v>
                </c:pt>
                <c:pt idx="8654">
                  <c:v>350</c:v>
                </c:pt>
                <c:pt idx="8655">
                  <c:v>250</c:v>
                </c:pt>
                <c:pt idx="8656">
                  <c:v>300</c:v>
                </c:pt>
                <c:pt idx="8657">
                  <c:v>160</c:v>
                </c:pt>
                <c:pt idx="8658">
                  <c:v>300</c:v>
                </c:pt>
                <c:pt idx="8659">
                  <c:v>350</c:v>
                </c:pt>
                <c:pt idx="8660">
                  <c:v>1200</c:v>
                </c:pt>
                <c:pt idx="8661">
                  <c:v>250</c:v>
                </c:pt>
                <c:pt idx="8662">
                  <c:v>400</c:v>
                </c:pt>
                <c:pt idx="8663">
                  <c:v>200</c:v>
                </c:pt>
                <c:pt idx="8664">
                  <c:v>200</c:v>
                </c:pt>
                <c:pt idx="8665">
                  <c:v>150</c:v>
                </c:pt>
                <c:pt idx="8666">
                  <c:v>150</c:v>
                </c:pt>
                <c:pt idx="8667">
                  <c:v>250</c:v>
                </c:pt>
                <c:pt idx="8668">
                  <c:v>150</c:v>
                </c:pt>
                <c:pt idx="8669">
                  <c:v>300</c:v>
                </c:pt>
                <c:pt idx="8670">
                  <c:v>200</c:v>
                </c:pt>
                <c:pt idx="8671">
                  <c:v>978</c:v>
                </c:pt>
                <c:pt idx="8672">
                  <c:v>500</c:v>
                </c:pt>
                <c:pt idx="8673">
                  <c:v>200</c:v>
                </c:pt>
                <c:pt idx="8674">
                  <c:v>300</c:v>
                </c:pt>
                <c:pt idx="8675">
                  <c:v>300</c:v>
                </c:pt>
                <c:pt idx="8676">
                  <c:v>250</c:v>
                </c:pt>
                <c:pt idx="8677">
                  <c:v>400</c:v>
                </c:pt>
                <c:pt idx="8678">
                  <c:v>600</c:v>
                </c:pt>
                <c:pt idx="8679">
                  <c:v>300</c:v>
                </c:pt>
              </c:numCache>
            </c:numRef>
          </c:xVal>
          <c:yVal>
            <c:numRef>
              <c:f>'TASK 12'!$K$5:$K$8684</c:f>
              <c:numCache>
                <c:formatCode>General</c:formatCode>
                <c:ptCount val="8680"/>
                <c:pt idx="0">
                  <c:v>4.4000000000000004</c:v>
                </c:pt>
                <c:pt idx="1">
                  <c:v>4.0999999999999996</c:v>
                </c:pt>
                <c:pt idx="2">
                  <c:v>3.9</c:v>
                </c:pt>
                <c:pt idx="3">
                  <c:v>4.4000000000000004</c:v>
                </c:pt>
                <c:pt idx="4">
                  <c:v>3.9</c:v>
                </c:pt>
                <c:pt idx="5">
                  <c:v>4</c:v>
                </c:pt>
                <c:pt idx="6">
                  <c:v>4.5</c:v>
                </c:pt>
                <c:pt idx="7">
                  <c:v>4.2</c:v>
                </c:pt>
                <c:pt idx="8">
                  <c:v>4.5</c:v>
                </c:pt>
                <c:pt idx="9">
                  <c:v>4.3</c:v>
                </c:pt>
                <c:pt idx="10">
                  <c:v>4.0999999999999996</c:v>
                </c:pt>
                <c:pt idx="11">
                  <c:v>4</c:v>
                </c:pt>
                <c:pt idx="12">
                  <c:v>4.3</c:v>
                </c:pt>
                <c:pt idx="13">
                  <c:v>4.5</c:v>
                </c:pt>
                <c:pt idx="14">
                  <c:v>4.4000000000000004</c:v>
                </c:pt>
                <c:pt idx="15">
                  <c:v>4.3</c:v>
                </c:pt>
                <c:pt idx="16">
                  <c:v>4.2</c:v>
                </c:pt>
                <c:pt idx="17">
                  <c:v>2.9</c:v>
                </c:pt>
                <c:pt idx="18">
                  <c:v>4.3</c:v>
                </c:pt>
                <c:pt idx="19">
                  <c:v>4.3</c:v>
                </c:pt>
                <c:pt idx="20">
                  <c:v>4.0999999999999996</c:v>
                </c:pt>
                <c:pt idx="21">
                  <c:v>4.4000000000000004</c:v>
                </c:pt>
                <c:pt idx="22">
                  <c:v>4.2</c:v>
                </c:pt>
                <c:pt idx="23">
                  <c:v>4.0999999999999996</c:v>
                </c:pt>
                <c:pt idx="24">
                  <c:v>2.9</c:v>
                </c:pt>
                <c:pt idx="25">
                  <c:v>4.3</c:v>
                </c:pt>
                <c:pt idx="26">
                  <c:v>3.8</c:v>
                </c:pt>
                <c:pt idx="27">
                  <c:v>4.0999999999999996</c:v>
                </c:pt>
                <c:pt idx="28">
                  <c:v>4.0999999999999996</c:v>
                </c:pt>
                <c:pt idx="29">
                  <c:v>4.0999999999999996</c:v>
                </c:pt>
                <c:pt idx="30">
                  <c:v>4.0999999999999996</c:v>
                </c:pt>
                <c:pt idx="31">
                  <c:v>4.3</c:v>
                </c:pt>
                <c:pt idx="32">
                  <c:v>4.2</c:v>
                </c:pt>
                <c:pt idx="33">
                  <c:v>4.2</c:v>
                </c:pt>
                <c:pt idx="34">
                  <c:v>4.3</c:v>
                </c:pt>
                <c:pt idx="35">
                  <c:v>4.2</c:v>
                </c:pt>
                <c:pt idx="36">
                  <c:v>4.2</c:v>
                </c:pt>
                <c:pt idx="37">
                  <c:v>4</c:v>
                </c:pt>
                <c:pt idx="38">
                  <c:v>4.3</c:v>
                </c:pt>
                <c:pt idx="39">
                  <c:v>4.4000000000000004</c:v>
                </c:pt>
                <c:pt idx="40">
                  <c:v>4.3</c:v>
                </c:pt>
                <c:pt idx="41">
                  <c:v>4.5</c:v>
                </c:pt>
                <c:pt idx="42">
                  <c:v>4.2</c:v>
                </c:pt>
                <c:pt idx="43">
                  <c:v>4.2</c:v>
                </c:pt>
                <c:pt idx="44">
                  <c:v>4.4000000000000004</c:v>
                </c:pt>
                <c:pt idx="45">
                  <c:v>4.0999999999999996</c:v>
                </c:pt>
                <c:pt idx="46">
                  <c:v>4.3</c:v>
                </c:pt>
                <c:pt idx="47">
                  <c:v>4.0999999999999996</c:v>
                </c:pt>
                <c:pt idx="48">
                  <c:v>4.4000000000000004</c:v>
                </c:pt>
                <c:pt idx="49">
                  <c:v>4.0999999999999996</c:v>
                </c:pt>
                <c:pt idx="50">
                  <c:v>4.2</c:v>
                </c:pt>
                <c:pt idx="51">
                  <c:v>4</c:v>
                </c:pt>
                <c:pt idx="52">
                  <c:v>4.5</c:v>
                </c:pt>
                <c:pt idx="53">
                  <c:v>4.4000000000000004</c:v>
                </c:pt>
                <c:pt idx="54">
                  <c:v>4.3</c:v>
                </c:pt>
                <c:pt idx="55">
                  <c:v>3.8</c:v>
                </c:pt>
                <c:pt idx="56">
                  <c:v>4.3</c:v>
                </c:pt>
                <c:pt idx="57">
                  <c:v>4.2</c:v>
                </c:pt>
                <c:pt idx="58">
                  <c:v>4.2</c:v>
                </c:pt>
                <c:pt idx="59">
                  <c:v>4</c:v>
                </c:pt>
                <c:pt idx="60">
                  <c:v>4.3</c:v>
                </c:pt>
                <c:pt idx="61">
                  <c:v>4.0999999999999996</c:v>
                </c:pt>
                <c:pt idx="62">
                  <c:v>4.5999999999999996</c:v>
                </c:pt>
                <c:pt idx="63">
                  <c:v>4.3</c:v>
                </c:pt>
                <c:pt idx="64">
                  <c:v>4.2</c:v>
                </c:pt>
                <c:pt idx="65">
                  <c:v>4.3</c:v>
                </c:pt>
                <c:pt idx="66">
                  <c:v>4.0999999999999996</c:v>
                </c:pt>
                <c:pt idx="67">
                  <c:v>2.9</c:v>
                </c:pt>
                <c:pt idx="68">
                  <c:v>4.4000000000000004</c:v>
                </c:pt>
                <c:pt idx="69">
                  <c:v>4.2</c:v>
                </c:pt>
                <c:pt idx="70">
                  <c:v>3.1</c:v>
                </c:pt>
                <c:pt idx="71">
                  <c:v>4.3</c:v>
                </c:pt>
                <c:pt idx="72">
                  <c:v>2.9</c:v>
                </c:pt>
                <c:pt idx="73">
                  <c:v>4.3</c:v>
                </c:pt>
                <c:pt idx="74">
                  <c:v>2.9</c:v>
                </c:pt>
                <c:pt idx="75">
                  <c:v>4.2</c:v>
                </c:pt>
                <c:pt idx="76">
                  <c:v>4.4000000000000004</c:v>
                </c:pt>
                <c:pt idx="77">
                  <c:v>4.5999999999999996</c:v>
                </c:pt>
                <c:pt idx="78">
                  <c:v>4.3</c:v>
                </c:pt>
                <c:pt idx="79">
                  <c:v>4.3</c:v>
                </c:pt>
                <c:pt idx="80">
                  <c:v>4.3</c:v>
                </c:pt>
                <c:pt idx="81">
                  <c:v>4.3</c:v>
                </c:pt>
                <c:pt idx="82">
                  <c:v>2.9</c:v>
                </c:pt>
                <c:pt idx="83">
                  <c:v>4.2</c:v>
                </c:pt>
                <c:pt idx="84">
                  <c:v>4.2</c:v>
                </c:pt>
                <c:pt idx="85">
                  <c:v>4.3</c:v>
                </c:pt>
                <c:pt idx="86">
                  <c:v>4.4000000000000004</c:v>
                </c:pt>
                <c:pt idx="87">
                  <c:v>4.0999999999999996</c:v>
                </c:pt>
                <c:pt idx="88">
                  <c:v>3.7</c:v>
                </c:pt>
                <c:pt idx="89">
                  <c:v>4.2</c:v>
                </c:pt>
                <c:pt idx="90">
                  <c:v>4.0999999999999996</c:v>
                </c:pt>
                <c:pt idx="91">
                  <c:v>4.5</c:v>
                </c:pt>
                <c:pt idx="92">
                  <c:v>3.9</c:v>
                </c:pt>
                <c:pt idx="93">
                  <c:v>4.2</c:v>
                </c:pt>
                <c:pt idx="94">
                  <c:v>4.0999999999999996</c:v>
                </c:pt>
                <c:pt idx="95">
                  <c:v>4.5</c:v>
                </c:pt>
                <c:pt idx="96">
                  <c:v>4.3</c:v>
                </c:pt>
                <c:pt idx="97">
                  <c:v>4</c:v>
                </c:pt>
                <c:pt idx="98">
                  <c:v>3.9</c:v>
                </c:pt>
                <c:pt idx="99">
                  <c:v>4.0999999999999996</c:v>
                </c:pt>
                <c:pt idx="100">
                  <c:v>2.9</c:v>
                </c:pt>
                <c:pt idx="101">
                  <c:v>4.2</c:v>
                </c:pt>
                <c:pt idx="102">
                  <c:v>4.5</c:v>
                </c:pt>
                <c:pt idx="103">
                  <c:v>3.7</c:v>
                </c:pt>
                <c:pt idx="104">
                  <c:v>4.3</c:v>
                </c:pt>
                <c:pt idx="105">
                  <c:v>4.2</c:v>
                </c:pt>
                <c:pt idx="106">
                  <c:v>4.2</c:v>
                </c:pt>
                <c:pt idx="107">
                  <c:v>4</c:v>
                </c:pt>
                <c:pt idx="108">
                  <c:v>4.2</c:v>
                </c:pt>
                <c:pt idx="109">
                  <c:v>4.3</c:v>
                </c:pt>
                <c:pt idx="110">
                  <c:v>4.5</c:v>
                </c:pt>
                <c:pt idx="111">
                  <c:v>4.0999999999999996</c:v>
                </c:pt>
                <c:pt idx="112">
                  <c:v>4.4000000000000004</c:v>
                </c:pt>
                <c:pt idx="113">
                  <c:v>4.2</c:v>
                </c:pt>
                <c:pt idx="114">
                  <c:v>2.9</c:v>
                </c:pt>
                <c:pt idx="115">
                  <c:v>4.5</c:v>
                </c:pt>
                <c:pt idx="116">
                  <c:v>4.0999999999999996</c:v>
                </c:pt>
                <c:pt idx="117">
                  <c:v>4.3</c:v>
                </c:pt>
                <c:pt idx="118">
                  <c:v>3.7</c:v>
                </c:pt>
                <c:pt idx="119">
                  <c:v>4.2</c:v>
                </c:pt>
                <c:pt idx="120">
                  <c:v>3.9</c:v>
                </c:pt>
                <c:pt idx="121">
                  <c:v>4.2</c:v>
                </c:pt>
                <c:pt idx="122">
                  <c:v>3.9</c:v>
                </c:pt>
                <c:pt idx="123">
                  <c:v>4.2</c:v>
                </c:pt>
                <c:pt idx="124">
                  <c:v>4.3</c:v>
                </c:pt>
                <c:pt idx="125">
                  <c:v>4.2</c:v>
                </c:pt>
                <c:pt idx="126">
                  <c:v>4.0999999999999996</c:v>
                </c:pt>
                <c:pt idx="127">
                  <c:v>3.7</c:v>
                </c:pt>
                <c:pt idx="128">
                  <c:v>3.7</c:v>
                </c:pt>
                <c:pt idx="129">
                  <c:v>3.9</c:v>
                </c:pt>
                <c:pt idx="130">
                  <c:v>3.8</c:v>
                </c:pt>
                <c:pt idx="131">
                  <c:v>3.8</c:v>
                </c:pt>
                <c:pt idx="132">
                  <c:v>3.9</c:v>
                </c:pt>
                <c:pt idx="133">
                  <c:v>4.0999999999999996</c:v>
                </c:pt>
                <c:pt idx="134">
                  <c:v>2.9</c:v>
                </c:pt>
                <c:pt idx="135">
                  <c:v>4.4000000000000004</c:v>
                </c:pt>
                <c:pt idx="136">
                  <c:v>4.4000000000000004</c:v>
                </c:pt>
                <c:pt idx="137">
                  <c:v>4.4000000000000004</c:v>
                </c:pt>
                <c:pt idx="138">
                  <c:v>4</c:v>
                </c:pt>
                <c:pt idx="139">
                  <c:v>4.0999999999999996</c:v>
                </c:pt>
                <c:pt idx="140">
                  <c:v>3.9</c:v>
                </c:pt>
                <c:pt idx="141">
                  <c:v>4.2</c:v>
                </c:pt>
                <c:pt idx="142">
                  <c:v>4.2</c:v>
                </c:pt>
                <c:pt idx="143">
                  <c:v>4.0999999999999996</c:v>
                </c:pt>
                <c:pt idx="144">
                  <c:v>3.9</c:v>
                </c:pt>
                <c:pt idx="145">
                  <c:v>3.9</c:v>
                </c:pt>
                <c:pt idx="146">
                  <c:v>3.9</c:v>
                </c:pt>
                <c:pt idx="147">
                  <c:v>4.2</c:v>
                </c:pt>
                <c:pt idx="148">
                  <c:v>4.3</c:v>
                </c:pt>
                <c:pt idx="149">
                  <c:v>3.2</c:v>
                </c:pt>
                <c:pt idx="150">
                  <c:v>4</c:v>
                </c:pt>
                <c:pt idx="151">
                  <c:v>4.2</c:v>
                </c:pt>
                <c:pt idx="152">
                  <c:v>2.2000000000000002</c:v>
                </c:pt>
                <c:pt idx="153">
                  <c:v>4.3</c:v>
                </c:pt>
                <c:pt idx="154">
                  <c:v>4.5</c:v>
                </c:pt>
                <c:pt idx="155">
                  <c:v>3.6</c:v>
                </c:pt>
                <c:pt idx="156">
                  <c:v>3.9</c:v>
                </c:pt>
                <c:pt idx="157">
                  <c:v>4.0999999999999996</c:v>
                </c:pt>
                <c:pt idx="158">
                  <c:v>4.3</c:v>
                </c:pt>
                <c:pt idx="159">
                  <c:v>4.3</c:v>
                </c:pt>
                <c:pt idx="160">
                  <c:v>4.0999999999999996</c:v>
                </c:pt>
                <c:pt idx="161">
                  <c:v>4.2</c:v>
                </c:pt>
                <c:pt idx="162">
                  <c:v>4.3</c:v>
                </c:pt>
                <c:pt idx="163">
                  <c:v>4.2</c:v>
                </c:pt>
                <c:pt idx="164">
                  <c:v>4</c:v>
                </c:pt>
                <c:pt idx="165">
                  <c:v>4</c:v>
                </c:pt>
                <c:pt idx="166">
                  <c:v>4.4000000000000004</c:v>
                </c:pt>
                <c:pt idx="167">
                  <c:v>4.3</c:v>
                </c:pt>
                <c:pt idx="168">
                  <c:v>4.7</c:v>
                </c:pt>
                <c:pt idx="169">
                  <c:v>2.9</c:v>
                </c:pt>
                <c:pt idx="170">
                  <c:v>3.9</c:v>
                </c:pt>
                <c:pt idx="171">
                  <c:v>4.7</c:v>
                </c:pt>
                <c:pt idx="172">
                  <c:v>4.3</c:v>
                </c:pt>
                <c:pt idx="173">
                  <c:v>4.5</c:v>
                </c:pt>
                <c:pt idx="174">
                  <c:v>3.8</c:v>
                </c:pt>
                <c:pt idx="175">
                  <c:v>4.5</c:v>
                </c:pt>
                <c:pt idx="176">
                  <c:v>4.4000000000000004</c:v>
                </c:pt>
                <c:pt idx="177">
                  <c:v>4.3</c:v>
                </c:pt>
                <c:pt idx="178">
                  <c:v>4.4000000000000004</c:v>
                </c:pt>
                <c:pt idx="179">
                  <c:v>3.9</c:v>
                </c:pt>
                <c:pt idx="180">
                  <c:v>3.9</c:v>
                </c:pt>
                <c:pt idx="181">
                  <c:v>4.5</c:v>
                </c:pt>
                <c:pt idx="182">
                  <c:v>4.4000000000000004</c:v>
                </c:pt>
                <c:pt idx="183">
                  <c:v>4.3</c:v>
                </c:pt>
                <c:pt idx="184">
                  <c:v>4.3</c:v>
                </c:pt>
                <c:pt idx="185">
                  <c:v>4.5</c:v>
                </c:pt>
                <c:pt idx="186">
                  <c:v>4.4000000000000004</c:v>
                </c:pt>
                <c:pt idx="187">
                  <c:v>4.4000000000000004</c:v>
                </c:pt>
                <c:pt idx="188">
                  <c:v>4</c:v>
                </c:pt>
                <c:pt idx="189">
                  <c:v>4.3</c:v>
                </c:pt>
                <c:pt idx="190">
                  <c:v>4.5</c:v>
                </c:pt>
                <c:pt idx="191">
                  <c:v>4.4000000000000004</c:v>
                </c:pt>
                <c:pt idx="192">
                  <c:v>4.3</c:v>
                </c:pt>
                <c:pt idx="193">
                  <c:v>4.3</c:v>
                </c:pt>
                <c:pt idx="194">
                  <c:v>4.5</c:v>
                </c:pt>
                <c:pt idx="195">
                  <c:v>4.4000000000000004</c:v>
                </c:pt>
                <c:pt idx="196">
                  <c:v>4.0999999999999996</c:v>
                </c:pt>
                <c:pt idx="197">
                  <c:v>4.3</c:v>
                </c:pt>
                <c:pt idx="198">
                  <c:v>4</c:v>
                </c:pt>
                <c:pt idx="199">
                  <c:v>4.5</c:v>
                </c:pt>
                <c:pt idx="200">
                  <c:v>4.4000000000000004</c:v>
                </c:pt>
                <c:pt idx="201">
                  <c:v>4</c:v>
                </c:pt>
                <c:pt idx="202">
                  <c:v>4</c:v>
                </c:pt>
                <c:pt idx="203">
                  <c:v>4.2</c:v>
                </c:pt>
                <c:pt idx="204">
                  <c:v>4.3</c:v>
                </c:pt>
                <c:pt idx="205">
                  <c:v>4</c:v>
                </c:pt>
                <c:pt idx="206">
                  <c:v>4.5</c:v>
                </c:pt>
                <c:pt idx="207">
                  <c:v>3.9</c:v>
                </c:pt>
                <c:pt idx="208">
                  <c:v>3.7</c:v>
                </c:pt>
                <c:pt idx="209">
                  <c:v>4.0999999999999996</c:v>
                </c:pt>
                <c:pt idx="210">
                  <c:v>4.2</c:v>
                </c:pt>
                <c:pt idx="211">
                  <c:v>4.7</c:v>
                </c:pt>
                <c:pt idx="212">
                  <c:v>4.5</c:v>
                </c:pt>
                <c:pt idx="213">
                  <c:v>4.4000000000000004</c:v>
                </c:pt>
                <c:pt idx="214">
                  <c:v>3.9</c:v>
                </c:pt>
                <c:pt idx="215">
                  <c:v>4.4000000000000004</c:v>
                </c:pt>
                <c:pt idx="216">
                  <c:v>4.5</c:v>
                </c:pt>
                <c:pt idx="217">
                  <c:v>4</c:v>
                </c:pt>
                <c:pt idx="218">
                  <c:v>4.0999999999999996</c:v>
                </c:pt>
                <c:pt idx="219">
                  <c:v>3.8</c:v>
                </c:pt>
                <c:pt idx="220">
                  <c:v>4</c:v>
                </c:pt>
                <c:pt idx="221">
                  <c:v>4.3</c:v>
                </c:pt>
                <c:pt idx="222">
                  <c:v>4.3</c:v>
                </c:pt>
                <c:pt idx="223">
                  <c:v>4</c:v>
                </c:pt>
                <c:pt idx="224">
                  <c:v>3.9</c:v>
                </c:pt>
                <c:pt idx="225">
                  <c:v>4.4000000000000004</c:v>
                </c:pt>
                <c:pt idx="226">
                  <c:v>4</c:v>
                </c:pt>
                <c:pt idx="227">
                  <c:v>4.3</c:v>
                </c:pt>
                <c:pt idx="228">
                  <c:v>4.2</c:v>
                </c:pt>
                <c:pt idx="229">
                  <c:v>3.7</c:v>
                </c:pt>
                <c:pt idx="230">
                  <c:v>4.0999999999999996</c:v>
                </c:pt>
                <c:pt idx="231">
                  <c:v>4.2</c:v>
                </c:pt>
                <c:pt idx="232">
                  <c:v>4.0999999999999996</c:v>
                </c:pt>
                <c:pt idx="233">
                  <c:v>3.9</c:v>
                </c:pt>
                <c:pt idx="234">
                  <c:v>4.5999999999999996</c:v>
                </c:pt>
                <c:pt idx="235">
                  <c:v>2.9</c:v>
                </c:pt>
                <c:pt idx="236">
                  <c:v>4.3</c:v>
                </c:pt>
                <c:pt idx="237">
                  <c:v>4.3</c:v>
                </c:pt>
                <c:pt idx="238">
                  <c:v>3.9</c:v>
                </c:pt>
                <c:pt idx="239">
                  <c:v>4.4000000000000004</c:v>
                </c:pt>
                <c:pt idx="240">
                  <c:v>3.9</c:v>
                </c:pt>
                <c:pt idx="241">
                  <c:v>4</c:v>
                </c:pt>
                <c:pt idx="242">
                  <c:v>4.5</c:v>
                </c:pt>
                <c:pt idx="243">
                  <c:v>3.9</c:v>
                </c:pt>
                <c:pt idx="244">
                  <c:v>4</c:v>
                </c:pt>
                <c:pt idx="245">
                  <c:v>4.7</c:v>
                </c:pt>
                <c:pt idx="246">
                  <c:v>3.7</c:v>
                </c:pt>
                <c:pt idx="247">
                  <c:v>4.5</c:v>
                </c:pt>
                <c:pt idx="248">
                  <c:v>4.3</c:v>
                </c:pt>
                <c:pt idx="249">
                  <c:v>4.3</c:v>
                </c:pt>
                <c:pt idx="250">
                  <c:v>4.5999999999999996</c:v>
                </c:pt>
                <c:pt idx="251">
                  <c:v>3.6</c:v>
                </c:pt>
                <c:pt idx="252">
                  <c:v>4.4000000000000004</c:v>
                </c:pt>
                <c:pt idx="253">
                  <c:v>4.5</c:v>
                </c:pt>
                <c:pt idx="254">
                  <c:v>4.0999999999999996</c:v>
                </c:pt>
                <c:pt idx="255">
                  <c:v>2.9</c:v>
                </c:pt>
                <c:pt idx="256">
                  <c:v>4.3</c:v>
                </c:pt>
                <c:pt idx="257">
                  <c:v>4.5</c:v>
                </c:pt>
                <c:pt idx="258">
                  <c:v>2.9</c:v>
                </c:pt>
                <c:pt idx="259">
                  <c:v>4.3</c:v>
                </c:pt>
                <c:pt idx="260">
                  <c:v>4.3</c:v>
                </c:pt>
                <c:pt idx="261">
                  <c:v>4.4000000000000004</c:v>
                </c:pt>
                <c:pt idx="262">
                  <c:v>3.8</c:v>
                </c:pt>
                <c:pt idx="263">
                  <c:v>4.2</c:v>
                </c:pt>
                <c:pt idx="264">
                  <c:v>3.8</c:v>
                </c:pt>
                <c:pt idx="265">
                  <c:v>4.4000000000000004</c:v>
                </c:pt>
                <c:pt idx="266">
                  <c:v>4.0999999999999996</c:v>
                </c:pt>
                <c:pt idx="267">
                  <c:v>4.2</c:v>
                </c:pt>
                <c:pt idx="268">
                  <c:v>3.9</c:v>
                </c:pt>
                <c:pt idx="269">
                  <c:v>4.3</c:v>
                </c:pt>
                <c:pt idx="270">
                  <c:v>2.9</c:v>
                </c:pt>
                <c:pt idx="271">
                  <c:v>4</c:v>
                </c:pt>
                <c:pt idx="272">
                  <c:v>4.3</c:v>
                </c:pt>
                <c:pt idx="273">
                  <c:v>4.2</c:v>
                </c:pt>
                <c:pt idx="274">
                  <c:v>3.9</c:v>
                </c:pt>
                <c:pt idx="275">
                  <c:v>4.2</c:v>
                </c:pt>
                <c:pt idx="276">
                  <c:v>4.3</c:v>
                </c:pt>
                <c:pt idx="277">
                  <c:v>4.2</c:v>
                </c:pt>
                <c:pt idx="278">
                  <c:v>4</c:v>
                </c:pt>
                <c:pt idx="279">
                  <c:v>3.9</c:v>
                </c:pt>
                <c:pt idx="280">
                  <c:v>4.3</c:v>
                </c:pt>
                <c:pt idx="281">
                  <c:v>4.0999999999999996</c:v>
                </c:pt>
                <c:pt idx="282">
                  <c:v>4.2</c:v>
                </c:pt>
                <c:pt idx="283">
                  <c:v>3.9</c:v>
                </c:pt>
                <c:pt idx="284">
                  <c:v>4.2</c:v>
                </c:pt>
                <c:pt idx="285">
                  <c:v>4.3</c:v>
                </c:pt>
                <c:pt idx="286">
                  <c:v>4.2</c:v>
                </c:pt>
                <c:pt idx="287">
                  <c:v>4.4000000000000004</c:v>
                </c:pt>
                <c:pt idx="288">
                  <c:v>4.7</c:v>
                </c:pt>
                <c:pt idx="289">
                  <c:v>4.5</c:v>
                </c:pt>
                <c:pt idx="290">
                  <c:v>4.3</c:v>
                </c:pt>
                <c:pt idx="291">
                  <c:v>4.0999999999999996</c:v>
                </c:pt>
                <c:pt idx="292">
                  <c:v>4.5</c:v>
                </c:pt>
                <c:pt idx="293">
                  <c:v>4.3</c:v>
                </c:pt>
                <c:pt idx="294">
                  <c:v>4.4000000000000004</c:v>
                </c:pt>
                <c:pt idx="295">
                  <c:v>3.9</c:v>
                </c:pt>
                <c:pt idx="296">
                  <c:v>4.0999999999999996</c:v>
                </c:pt>
                <c:pt idx="297">
                  <c:v>4.4000000000000004</c:v>
                </c:pt>
                <c:pt idx="298">
                  <c:v>4.3</c:v>
                </c:pt>
                <c:pt idx="299">
                  <c:v>3.9</c:v>
                </c:pt>
                <c:pt idx="300">
                  <c:v>4.3</c:v>
                </c:pt>
                <c:pt idx="301">
                  <c:v>4.0999999999999996</c:v>
                </c:pt>
                <c:pt idx="302">
                  <c:v>4.3</c:v>
                </c:pt>
                <c:pt idx="303">
                  <c:v>4.0999999999999996</c:v>
                </c:pt>
                <c:pt idx="304">
                  <c:v>4</c:v>
                </c:pt>
                <c:pt idx="305">
                  <c:v>4.4000000000000004</c:v>
                </c:pt>
                <c:pt idx="306">
                  <c:v>4.4000000000000004</c:v>
                </c:pt>
                <c:pt idx="307">
                  <c:v>4.0999999999999996</c:v>
                </c:pt>
                <c:pt idx="308">
                  <c:v>4</c:v>
                </c:pt>
                <c:pt idx="309">
                  <c:v>4</c:v>
                </c:pt>
                <c:pt idx="310">
                  <c:v>4</c:v>
                </c:pt>
                <c:pt idx="311">
                  <c:v>4.3</c:v>
                </c:pt>
                <c:pt idx="312">
                  <c:v>4.3</c:v>
                </c:pt>
                <c:pt idx="313">
                  <c:v>4.0999999999999996</c:v>
                </c:pt>
                <c:pt idx="314">
                  <c:v>4.0999999999999996</c:v>
                </c:pt>
                <c:pt idx="315">
                  <c:v>4.2</c:v>
                </c:pt>
                <c:pt idx="316">
                  <c:v>4.3</c:v>
                </c:pt>
                <c:pt idx="317">
                  <c:v>4.0999999999999996</c:v>
                </c:pt>
                <c:pt idx="318">
                  <c:v>4.4000000000000004</c:v>
                </c:pt>
                <c:pt idx="319">
                  <c:v>3.9</c:v>
                </c:pt>
                <c:pt idx="320">
                  <c:v>4</c:v>
                </c:pt>
                <c:pt idx="321">
                  <c:v>3.9</c:v>
                </c:pt>
                <c:pt idx="322">
                  <c:v>2.9</c:v>
                </c:pt>
                <c:pt idx="323">
                  <c:v>4</c:v>
                </c:pt>
                <c:pt idx="324">
                  <c:v>4.0999999999999996</c:v>
                </c:pt>
                <c:pt idx="325">
                  <c:v>3.9</c:v>
                </c:pt>
                <c:pt idx="326">
                  <c:v>4.0999999999999996</c:v>
                </c:pt>
                <c:pt idx="327">
                  <c:v>4.4000000000000004</c:v>
                </c:pt>
                <c:pt idx="328">
                  <c:v>4.4000000000000004</c:v>
                </c:pt>
                <c:pt idx="329">
                  <c:v>4.2</c:v>
                </c:pt>
                <c:pt idx="330">
                  <c:v>4.0999999999999996</c:v>
                </c:pt>
                <c:pt idx="331">
                  <c:v>4.5</c:v>
                </c:pt>
                <c:pt idx="332">
                  <c:v>4.5999999999999996</c:v>
                </c:pt>
                <c:pt idx="333">
                  <c:v>4.0999999999999996</c:v>
                </c:pt>
                <c:pt idx="334">
                  <c:v>4.4000000000000004</c:v>
                </c:pt>
                <c:pt idx="335">
                  <c:v>3.8</c:v>
                </c:pt>
                <c:pt idx="336">
                  <c:v>4.2</c:v>
                </c:pt>
                <c:pt idx="337">
                  <c:v>4.2</c:v>
                </c:pt>
                <c:pt idx="338">
                  <c:v>4.3</c:v>
                </c:pt>
                <c:pt idx="339">
                  <c:v>4.5</c:v>
                </c:pt>
                <c:pt idx="340">
                  <c:v>4.3</c:v>
                </c:pt>
                <c:pt idx="341">
                  <c:v>3.7</c:v>
                </c:pt>
                <c:pt idx="342">
                  <c:v>2.9</c:v>
                </c:pt>
                <c:pt idx="343">
                  <c:v>4.0999999999999996</c:v>
                </c:pt>
                <c:pt idx="344">
                  <c:v>4</c:v>
                </c:pt>
                <c:pt idx="345">
                  <c:v>4.3</c:v>
                </c:pt>
                <c:pt idx="346">
                  <c:v>4.2</c:v>
                </c:pt>
                <c:pt idx="347">
                  <c:v>4.2</c:v>
                </c:pt>
                <c:pt idx="348">
                  <c:v>4.3</c:v>
                </c:pt>
                <c:pt idx="349">
                  <c:v>3.5</c:v>
                </c:pt>
                <c:pt idx="350">
                  <c:v>4.0999999999999996</c:v>
                </c:pt>
                <c:pt idx="351">
                  <c:v>4.3</c:v>
                </c:pt>
                <c:pt idx="352">
                  <c:v>4.4000000000000004</c:v>
                </c:pt>
                <c:pt idx="353">
                  <c:v>4.5</c:v>
                </c:pt>
                <c:pt idx="354">
                  <c:v>4</c:v>
                </c:pt>
                <c:pt idx="355">
                  <c:v>4.0999999999999996</c:v>
                </c:pt>
                <c:pt idx="356">
                  <c:v>4.2</c:v>
                </c:pt>
                <c:pt idx="357">
                  <c:v>4.0999999999999996</c:v>
                </c:pt>
                <c:pt idx="358">
                  <c:v>4.2</c:v>
                </c:pt>
                <c:pt idx="359">
                  <c:v>4.5</c:v>
                </c:pt>
                <c:pt idx="360">
                  <c:v>4.4000000000000004</c:v>
                </c:pt>
                <c:pt idx="361">
                  <c:v>4.2</c:v>
                </c:pt>
                <c:pt idx="362">
                  <c:v>2.9</c:v>
                </c:pt>
                <c:pt idx="363">
                  <c:v>3.8</c:v>
                </c:pt>
                <c:pt idx="364">
                  <c:v>4.2</c:v>
                </c:pt>
                <c:pt idx="365">
                  <c:v>4.0999999999999996</c:v>
                </c:pt>
                <c:pt idx="366">
                  <c:v>4.0999999999999996</c:v>
                </c:pt>
                <c:pt idx="367">
                  <c:v>3</c:v>
                </c:pt>
                <c:pt idx="368">
                  <c:v>4</c:v>
                </c:pt>
                <c:pt idx="369">
                  <c:v>4.3</c:v>
                </c:pt>
                <c:pt idx="370">
                  <c:v>4.3</c:v>
                </c:pt>
                <c:pt idx="371">
                  <c:v>4.0999999999999996</c:v>
                </c:pt>
                <c:pt idx="372">
                  <c:v>4.3</c:v>
                </c:pt>
                <c:pt idx="373">
                  <c:v>4.2</c:v>
                </c:pt>
                <c:pt idx="374">
                  <c:v>4.0999999999999996</c:v>
                </c:pt>
                <c:pt idx="375">
                  <c:v>4.0999999999999996</c:v>
                </c:pt>
                <c:pt idx="376">
                  <c:v>2.9</c:v>
                </c:pt>
                <c:pt idx="377">
                  <c:v>3.8</c:v>
                </c:pt>
                <c:pt idx="378">
                  <c:v>4</c:v>
                </c:pt>
                <c:pt idx="379">
                  <c:v>4.5</c:v>
                </c:pt>
                <c:pt idx="380">
                  <c:v>4.0999999999999996</c:v>
                </c:pt>
                <c:pt idx="381">
                  <c:v>4.3</c:v>
                </c:pt>
                <c:pt idx="382">
                  <c:v>4.2</c:v>
                </c:pt>
                <c:pt idx="383">
                  <c:v>3.8</c:v>
                </c:pt>
                <c:pt idx="384">
                  <c:v>4.5</c:v>
                </c:pt>
                <c:pt idx="385">
                  <c:v>3.7</c:v>
                </c:pt>
                <c:pt idx="386">
                  <c:v>4.3</c:v>
                </c:pt>
                <c:pt idx="387">
                  <c:v>4.4000000000000004</c:v>
                </c:pt>
                <c:pt idx="388">
                  <c:v>4.3</c:v>
                </c:pt>
                <c:pt idx="389">
                  <c:v>4.2</c:v>
                </c:pt>
                <c:pt idx="390">
                  <c:v>3.9</c:v>
                </c:pt>
                <c:pt idx="391">
                  <c:v>4.3</c:v>
                </c:pt>
                <c:pt idx="392">
                  <c:v>4.0999999999999996</c:v>
                </c:pt>
                <c:pt idx="393">
                  <c:v>4.3</c:v>
                </c:pt>
                <c:pt idx="394">
                  <c:v>4.2</c:v>
                </c:pt>
                <c:pt idx="395">
                  <c:v>3.9</c:v>
                </c:pt>
                <c:pt idx="396">
                  <c:v>4</c:v>
                </c:pt>
                <c:pt idx="397">
                  <c:v>4.0999999999999996</c:v>
                </c:pt>
                <c:pt idx="398">
                  <c:v>4.4000000000000004</c:v>
                </c:pt>
                <c:pt idx="399">
                  <c:v>4.5</c:v>
                </c:pt>
                <c:pt idx="400">
                  <c:v>4.4000000000000004</c:v>
                </c:pt>
                <c:pt idx="401">
                  <c:v>4.4000000000000004</c:v>
                </c:pt>
                <c:pt idx="402">
                  <c:v>4.5</c:v>
                </c:pt>
                <c:pt idx="403">
                  <c:v>3.8</c:v>
                </c:pt>
                <c:pt idx="404">
                  <c:v>4.0999999999999996</c:v>
                </c:pt>
                <c:pt idx="405">
                  <c:v>3.9</c:v>
                </c:pt>
                <c:pt idx="406">
                  <c:v>4.3</c:v>
                </c:pt>
                <c:pt idx="407">
                  <c:v>4.4000000000000004</c:v>
                </c:pt>
                <c:pt idx="408">
                  <c:v>4.3</c:v>
                </c:pt>
                <c:pt idx="409">
                  <c:v>4.3</c:v>
                </c:pt>
                <c:pt idx="410">
                  <c:v>4.3</c:v>
                </c:pt>
                <c:pt idx="411">
                  <c:v>4.0999999999999996</c:v>
                </c:pt>
                <c:pt idx="412">
                  <c:v>3.8</c:v>
                </c:pt>
                <c:pt idx="413">
                  <c:v>4.2</c:v>
                </c:pt>
                <c:pt idx="414">
                  <c:v>4.2</c:v>
                </c:pt>
                <c:pt idx="415">
                  <c:v>3.8</c:v>
                </c:pt>
                <c:pt idx="416">
                  <c:v>4.2</c:v>
                </c:pt>
                <c:pt idx="417">
                  <c:v>2.9</c:v>
                </c:pt>
                <c:pt idx="418">
                  <c:v>4.5999999999999996</c:v>
                </c:pt>
                <c:pt idx="419">
                  <c:v>3.9</c:v>
                </c:pt>
                <c:pt idx="420">
                  <c:v>2.9</c:v>
                </c:pt>
                <c:pt idx="421">
                  <c:v>4.2</c:v>
                </c:pt>
                <c:pt idx="422">
                  <c:v>3.6</c:v>
                </c:pt>
                <c:pt idx="423">
                  <c:v>4</c:v>
                </c:pt>
                <c:pt idx="424">
                  <c:v>4.3</c:v>
                </c:pt>
                <c:pt idx="425">
                  <c:v>4.3</c:v>
                </c:pt>
                <c:pt idx="426">
                  <c:v>4.2</c:v>
                </c:pt>
                <c:pt idx="427">
                  <c:v>4.2</c:v>
                </c:pt>
                <c:pt idx="428">
                  <c:v>4.0999999999999996</c:v>
                </c:pt>
                <c:pt idx="429">
                  <c:v>4.0999999999999996</c:v>
                </c:pt>
                <c:pt idx="430">
                  <c:v>3.7</c:v>
                </c:pt>
                <c:pt idx="431">
                  <c:v>4.3</c:v>
                </c:pt>
                <c:pt idx="432">
                  <c:v>4.3</c:v>
                </c:pt>
                <c:pt idx="433">
                  <c:v>2.9</c:v>
                </c:pt>
                <c:pt idx="434">
                  <c:v>4.2</c:v>
                </c:pt>
                <c:pt idx="435">
                  <c:v>4.0999999999999996</c:v>
                </c:pt>
                <c:pt idx="436">
                  <c:v>4.0999999999999996</c:v>
                </c:pt>
                <c:pt idx="437">
                  <c:v>3.6</c:v>
                </c:pt>
                <c:pt idx="438">
                  <c:v>4.5</c:v>
                </c:pt>
                <c:pt idx="439">
                  <c:v>4.5999999999999996</c:v>
                </c:pt>
                <c:pt idx="440">
                  <c:v>4.7</c:v>
                </c:pt>
                <c:pt idx="441">
                  <c:v>4.4000000000000004</c:v>
                </c:pt>
                <c:pt idx="442">
                  <c:v>4.3</c:v>
                </c:pt>
                <c:pt idx="443">
                  <c:v>4.7</c:v>
                </c:pt>
                <c:pt idx="444">
                  <c:v>3.8</c:v>
                </c:pt>
                <c:pt idx="445">
                  <c:v>4.2</c:v>
                </c:pt>
                <c:pt idx="446">
                  <c:v>4.0999999999999996</c:v>
                </c:pt>
                <c:pt idx="447">
                  <c:v>4.0999999999999996</c:v>
                </c:pt>
                <c:pt idx="448">
                  <c:v>4.5</c:v>
                </c:pt>
                <c:pt idx="449">
                  <c:v>4.2</c:v>
                </c:pt>
                <c:pt idx="450">
                  <c:v>3.7</c:v>
                </c:pt>
                <c:pt idx="451">
                  <c:v>4.2</c:v>
                </c:pt>
                <c:pt idx="452">
                  <c:v>4.0999999999999996</c:v>
                </c:pt>
                <c:pt idx="453">
                  <c:v>4.4000000000000004</c:v>
                </c:pt>
                <c:pt idx="454">
                  <c:v>4</c:v>
                </c:pt>
                <c:pt idx="455">
                  <c:v>5</c:v>
                </c:pt>
                <c:pt idx="456">
                  <c:v>4.2</c:v>
                </c:pt>
                <c:pt idx="457">
                  <c:v>4.3</c:v>
                </c:pt>
                <c:pt idx="458">
                  <c:v>3.9</c:v>
                </c:pt>
                <c:pt idx="459">
                  <c:v>4.2</c:v>
                </c:pt>
                <c:pt idx="460">
                  <c:v>4.0999999999999996</c:v>
                </c:pt>
                <c:pt idx="461">
                  <c:v>4</c:v>
                </c:pt>
                <c:pt idx="462">
                  <c:v>4.3</c:v>
                </c:pt>
                <c:pt idx="463">
                  <c:v>4.0999999999999996</c:v>
                </c:pt>
                <c:pt idx="464">
                  <c:v>4.2</c:v>
                </c:pt>
                <c:pt idx="465">
                  <c:v>2.9</c:v>
                </c:pt>
                <c:pt idx="466">
                  <c:v>4.3</c:v>
                </c:pt>
                <c:pt idx="467">
                  <c:v>4.5</c:v>
                </c:pt>
                <c:pt idx="468">
                  <c:v>4.5999999999999996</c:v>
                </c:pt>
                <c:pt idx="469">
                  <c:v>4.4000000000000004</c:v>
                </c:pt>
                <c:pt idx="470">
                  <c:v>4.0999999999999996</c:v>
                </c:pt>
                <c:pt idx="471">
                  <c:v>4.4000000000000004</c:v>
                </c:pt>
                <c:pt idx="472">
                  <c:v>3.7</c:v>
                </c:pt>
                <c:pt idx="473">
                  <c:v>4.5999999999999996</c:v>
                </c:pt>
                <c:pt idx="474">
                  <c:v>4.3</c:v>
                </c:pt>
                <c:pt idx="475">
                  <c:v>4.2</c:v>
                </c:pt>
                <c:pt idx="476">
                  <c:v>4</c:v>
                </c:pt>
                <c:pt idx="477">
                  <c:v>4</c:v>
                </c:pt>
                <c:pt idx="478">
                  <c:v>4</c:v>
                </c:pt>
                <c:pt idx="479">
                  <c:v>4.4000000000000004</c:v>
                </c:pt>
                <c:pt idx="480">
                  <c:v>2.9</c:v>
                </c:pt>
                <c:pt idx="481">
                  <c:v>4.4000000000000004</c:v>
                </c:pt>
                <c:pt idx="482">
                  <c:v>4.2</c:v>
                </c:pt>
                <c:pt idx="483">
                  <c:v>4.3</c:v>
                </c:pt>
                <c:pt idx="484">
                  <c:v>4.4000000000000004</c:v>
                </c:pt>
                <c:pt idx="485">
                  <c:v>2.9</c:v>
                </c:pt>
                <c:pt idx="486">
                  <c:v>2.9</c:v>
                </c:pt>
                <c:pt idx="487">
                  <c:v>3.9</c:v>
                </c:pt>
                <c:pt idx="488">
                  <c:v>4.4000000000000004</c:v>
                </c:pt>
                <c:pt idx="489">
                  <c:v>4</c:v>
                </c:pt>
                <c:pt idx="490">
                  <c:v>4.3</c:v>
                </c:pt>
                <c:pt idx="491">
                  <c:v>4.5</c:v>
                </c:pt>
                <c:pt idx="492">
                  <c:v>4.4000000000000004</c:v>
                </c:pt>
                <c:pt idx="493">
                  <c:v>4</c:v>
                </c:pt>
                <c:pt idx="494">
                  <c:v>4.2</c:v>
                </c:pt>
                <c:pt idx="495">
                  <c:v>4.3</c:v>
                </c:pt>
                <c:pt idx="496">
                  <c:v>4.2</c:v>
                </c:pt>
                <c:pt idx="497">
                  <c:v>3.7</c:v>
                </c:pt>
                <c:pt idx="498">
                  <c:v>4.3</c:v>
                </c:pt>
                <c:pt idx="499">
                  <c:v>4.0999999999999996</c:v>
                </c:pt>
                <c:pt idx="500">
                  <c:v>3.5</c:v>
                </c:pt>
                <c:pt idx="501">
                  <c:v>4.2</c:v>
                </c:pt>
                <c:pt idx="502">
                  <c:v>4.3</c:v>
                </c:pt>
                <c:pt idx="503">
                  <c:v>4.2</c:v>
                </c:pt>
                <c:pt idx="504">
                  <c:v>4.2</c:v>
                </c:pt>
                <c:pt idx="505">
                  <c:v>3.9</c:v>
                </c:pt>
                <c:pt idx="506">
                  <c:v>4.5</c:v>
                </c:pt>
                <c:pt idx="507">
                  <c:v>4.3</c:v>
                </c:pt>
                <c:pt idx="508">
                  <c:v>2.9</c:v>
                </c:pt>
                <c:pt idx="509">
                  <c:v>4</c:v>
                </c:pt>
                <c:pt idx="510">
                  <c:v>2.9</c:v>
                </c:pt>
                <c:pt idx="511">
                  <c:v>4.3</c:v>
                </c:pt>
                <c:pt idx="512">
                  <c:v>4.2</c:v>
                </c:pt>
                <c:pt idx="513">
                  <c:v>4.3</c:v>
                </c:pt>
                <c:pt idx="514">
                  <c:v>4.4000000000000004</c:v>
                </c:pt>
                <c:pt idx="515">
                  <c:v>3.9</c:v>
                </c:pt>
                <c:pt idx="516">
                  <c:v>2.9</c:v>
                </c:pt>
                <c:pt idx="517">
                  <c:v>4.4000000000000004</c:v>
                </c:pt>
                <c:pt idx="518">
                  <c:v>4.4000000000000004</c:v>
                </c:pt>
                <c:pt idx="519">
                  <c:v>4.0999999999999996</c:v>
                </c:pt>
                <c:pt idx="520">
                  <c:v>2.9</c:v>
                </c:pt>
                <c:pt idx="521">
                  <c:v>3</c:v>
                </c:pt>
                <c:pt idx="522">
                  <c:v>4.3</c:v>
                </c:pt>
                <c:pt idx="523">
                  <c:v>4</c:v>
                </c:pt>
                <c:pt idx="524">
                  <c:v>4.2</c:v>
                </c:pt>
                <c:pt idx="525">
                  <c:v>4.3</c:v>
                </c:pt>
                <c:pt idx="526">
                  <c:v>4.0999999999999996</c:v>
                </c:pt>
                <c:pt idx="527">
                  <c:v>4.2</c:v>
                </c:pt>
                <c:pt idx="528">
                  <c:v>4.3</c:v>
                </c:pt>
                <c:pt idx="529">
                  <c:v>4</c:v>
                </c:pt>
                <c:pt idx="530">
                  <c:v>4.2</c:v>
                </c:pt>
                <c:pt idx="531">
                  <c:v>4.0999999999999996</c:v>
                </c:pt>
                <c:pt idx="532">
                  <c:v>4.5999999999999996</c:v>
                </c:pt>
                <c:pt idx="533">
                  <c:v>4.2</c:v>
                </c:pt>
                <c:pt idx="534">
                  <c:v>2.9</c:v>
                </c:pt>
                <c:pt idx="535">
                  <c:v>4.4000000000000004</c:v>
                </c:pt>
                <c:pt idx="536">
                  <c:v>3.8</c:v>
                </c:pt>
                <c:pt idx="537">
                  <c:v>4.0999999999999996</c:v>
                </c:pt>
                <c:pt idx="538">
                  <c:v>4.3</c:v>
                </c:pt>
                <c:pt idx="539">
                  <c:v>4.0999999999999996</c:v>
                </c:pt>
                <c:pt idx="540">
                  <c:v>4.3</c:v>
                </c:pt>
                <c:pt idx="541">
                  <c:v>4.2</c:v>
                </c:pt>
                <c:pt idx="542">
                  <c:v>4</c:v>
                </c:pt>
                <c:pt idx="543">
                  <c:v>3.8</c:v>
                </c:pt>
                <c:pt idx="544">
                  <c:v>3.8</c:v>
                </c:pt>
                <c:pt idx="545">
                  <c:v>4.4000000000000004</c:v>
                </c:pt>
                <c:pt idx="546">
                  <c:v>4.0999999999999996</c:v>
                </c:pt>
                <c:pt idx="547">
                  <c:v>4</c:v>
                </c:pt>
                <c:pt idx="548">
                  <c:v>4.2</c:v>
                </c:pt>
                <c:pt idx="549">
                  <c:v>4.3</c:v>
                </c:pt>
                <c:pt idx="550">
                  <c:v>4.2</c:v>
                </c:pt>
                <c:pt idx="551">
                  <c:v>3.3</c:v>
                </c:pt>
                <c:pt idx="552">
                  <c:v>4.5</c:v>
                </c:pt>
                <c:pt idx="553">
                  <c:v>4.5</c:v>
                </c:pt>
                <c:pt idx="554">
                  <c:v>4.5</c:v>
                </c:pt>
                <c:pt idx="555">
                  <c:v>3.5</c:v>
                </c:pt>
                <c:pt idx="556">
                  <c:v>4.3</c:v>
                </c:pt>
                <c:pt idx="557">
                  <c:v>3.9</c:v>
                </c:pt>
                <c:pt idx="558">
                  <c:v>3.8</c:v>
                </c:pt>
                <c:pt idx="559">
                  <c:v>4.4000000000000004</c:v>
                </c:pt>
                <c:pt idx="560">
                  <c:v>3.9</c:v>
                </c:pt>
                <c:pt idx="561">
                  <c:v>4.3</c:v>
                </c:pt>
                <c:pt idx="562">
                  <c:v>3.8</c:v>
                </c:pt>
                <c:pt idx="563">
                  <c:v>4.0999999999999996</c:v>
                </c:pt>
                <c:pt idx="564">
                  <c:v>4.5</c:v>
                </c:pt>
                <c:pt idx="565">
                  <c:v>4.3</c:v>
                </c:pt>
                <c:pt idx="566">
                  <c:v>4.0999999999999996</c:v>
                </c:pt>
                <c:pt idx="567">
                  <c:v>4.4000000000000004</c:v>
                </c:pt>
                <c:pt idx="568">
                  <c:v>4.4000000000000004</c:v>
                </c:pt>
                <c:pt idx="569">
                  <c:v>3.8</c:v>
                </c:pt>
                <c:pt idx="570">
                  <c:v>3.6</c:v>
                </c:pt>
                <c:pt idx="571">
                  <c:v>4.3</c:v>
                </c:pt>
                <c:pt idx="572">
                  <c:v>3.8</c:v>
                </c:pt>
                <c:pt idx="573">
                  <c:v>3.6</c:v>
                </c:pt>
                <c:pt idx="574">
                  <c:v>4</c:v>
                </c:pt>
                <c:pt idx="575">
                  <c:v>4.3</c:v>
                </c:pt>
                <c:pt idx="576">
                  <c:v>4.2</c:v>
                </c:pt>
                <c:pt idx="577">
                  <c:v>4.2</c:v>
                </c:pt>
                <c:pt idx="578">
                  <c:v>3.9</c:v>
                </c:pt>
                <c:pt idx="579">
                  <c:v>3.8</c:v>
                </c:pt>
                <c:pt idx="580">
                  <c:v>4.0999999999999996</c:v>
                </c:pt>
                <c:pt idx="581">
                  <c:v>4.0999999999999996</c:v>
                </c:pt>
                <c:pt idx="582">
                  <c:v>4</c:v>
                </c:pt>
                <c:pt idx="583">
                  <c:v>3.9</c:v>
                </c:pt>
                <c:pt idx="584">
                  <c:v>3.9</c:v>
                </c:pt>
                <c:pt idx="585">
                  <c:v>3.9</c:v>
                </c:pt>
                <c:pt idx="586">
                  <c:v>3.8</c:v>
                </c:pt>
                <c:pt idx="587">
                  <c:v>4.4000000000000004</c:v>
                </c:pt>
                <c:pt idx="588">
                  <c:v>4.3</c:v>
                </c:pt>
                <c:pt idx="589">
                  <c:v>2.9</c:v>
                </c:pt>
                <c:pt idx="590">
                  <c:v>4.3</c:v>
                </c:pt>
                <c:pt idx="591">
                  <c:v>4.5999999999999996</c:v>
                </c:pt>
                <c:pt idx="592">
                  <c:v>4.5</c:v>
                </c:pt>
                <c:pt idx="593">
                  <c:v>4.4000000000000004</c:v>
                </c:pt>
                <c:pt idx="594">
                  <c:v>4.0999999999999996</c:v>
                </c:pt>
                <c:pt idx="595">
                  <c:v>4.2</c:v>
                </c:pt>
                <c:pt idx="596">
                  <c:v>4.3</c:v>
                </c:pt>
                <c:pt idx="597">
                  <c:v>4.2</c:v>
                </c:pt>
                <c:pt idx="598">
                  <c:v>4.2</c:v>
                </c:pt>
                <c:pt idx="599">
                  <c:v>4.4000000000000004</c:v>
                </c:pt>
                <c:pt idx="600">
                  <c:v>4.5</c:v>
                </c:pt>
                <c:pt idx="601">
                  <c:v>4.3</c:v>
                </c:pt>
                <c:pt idx="602">
                  <c:v>4.2</c:v>
                </c:pt>
                <c:pt idx="603">
                  <c:v>3.7</c:v>
                </c:pt>
                <c:pt idx="604">
                  <c:v>4.0999999999999996</c:v>
                </c:pt>
                <c:pt idx="605">
                  <c:v>4.3</c:v>
                </c:pt>
                <c:pt idx="606">
                  <c:v>4.0999999999999996</c:v>
                </c:pt>
                <c:pt idx="607">
                  <c:v>2.9</c:v>
                </c:pt>
                <c:pt idx="608">
                  <c:v>4.3</c:v>
                </c:pt>
                <c:pt idx="609">
                  <c:v>4.5</c:v>
                </c:pt>
                <c:pt idx="610">
                  <c:v>4.5</c:v>
                </c:pt>
                <c:pt idx="611">
                  <c:v>4.0999999999999996</c:v>
                </c:pt>
                <c:pt idx="612">
                  <c:v>3.9</c:v>
                </c:pt>
                <c:pt idx="613">
                  <c:v>4.3</c:v>
                </c:pt>
                <c:pt idx="614">
                  <c:v>4</c:v>
                </c:pt>
                <c:pt idx="615">
                  <c:v>4.0999999999999996</c:v>
                </c:pt>
                <c:pt idx="616">
                  <c:v>4</c:v>
                </c:pt>
                <c:pt idx="617">
                  <c:v>4.0999999999999996</c:v>
                </c:pt>
                <c:pt idx="618">
                  <c:v>4.2</c:v>
                </c:pt>
                <c:pt idx="619">
                  <c:v>2.9</c:v>
                </c:pt>
                <c:pt idx="620">
                  <c:v>4.0999999999999996</c:v>
                </c:pt>
                <c:pt idx="621">
                  <c:v>4.2</c:v>
                </c:pt>
                <c:pt idx="622">
                  <c:v>4.2</c:v>
                </c:pt>
                <c:pt idx="623">
                  <c:v>4.5999999999999996</c:v>
                </c:pt>
                <c:pt idx="624">
                  <c:v>4.5999999999999996</c:v>
                </c:pt>
                <c:pt idx="625">
                  <c:v>3.9</c:v>
                </c:pt>
                <c:pt idx="626">
                  <c:v>4.0999999999999996</c:v>
                </c:pt>
                <c:pt idx="627">
                  <c:v>4.0999999999999996</c:v>
                </c:pt>
                <c:pt idx="628">
                  <c:v>4</c:v>
                </c:pt>
                <c:pt idx="629">
                  <c:v>4.3</c:v>
                </c:pt>
                <c:pt idx="630">
                  <c:v>4.5</c:v>
                </c:pt>
                <c:pt idx="631">
                  <c:v>3.5</c:v>
                </c:pt>
                <c:pt idx="632">
                  <c:v>2.9</c:v>
                </c:pt>
                <c:pt idx="633">
                  <c:v>2.9</c:v>
                </c:pt>
                <c:pt idx="634">
                  <c:v>4.0999999999999996</c:v>
                </c:pt>
                <c:pt idx="635">
                  <c:v>3.9</c:v>
                </c:pt>
                <c:pt idx="636">
                  <c:v>4.4000000000000004</c:v>
                </c:pt>
                <c:pt idx="637">
                  <c:v>4.3</c:v>
                </c:pt>
                <c:pt idx="638">
                  <c:v>4.3</c:v>
                </c:pt>
                <c:pt idx="639">
                  <c:v>4.5</c:v>
                </c:pt>
                <c:pt idx="640">
                  <c:v>4.2</c:v>
                </c:pt>
                <c:pt idx="641">
                  <c:v>4.5999999999999996</c:v>
                </c:pt>
                <c:pt idx="642">
                  <c:v>2.9</c:v>
                </c:pt>
                <c:pt idx="643">
                  <c:v>2.9</c:v>
                </c:pt>
                <c:pt idx="644">
                  <c:v>4</c:v>
                </c:pt>
                <c:pt idx="645">
                  <c:v>4.4000000000000004</c:v>
                </c:pt>
                <c:pt idx="646">
                  <c:v>4.2</c:v>
                </c:pt>
                <c:pt idx="647">
                  <c:v>4</c:v>
                </c:pt>
                <c:pt idx="648">
                  <c:v>4.3</c:v>
                </c:pt>
                <c:pt idx="649">
                  <c:v>4.3</c:v>
                </c:pt>
                <c:pt idx="650">
                  <c:v>4.4000000000000004</c:v>
                </c:pt>
                <c:pt idx="651">
                  <c:v>4.3</c:v>
                </c:pt>
                <c:pt idx="652">
                  <c:v>4.0999999999999996</c:v>
                </c:pt>
                <c:pt idx="653">
                  <c:v>4.4000000000000004</c:v>
                </c:pt>
                <c:pt idx="654">
                  <c:v>4.4000000000000004</c:v>
                </c:pt>
                <c:pt idx="655">
                  <c:v>4.0999999999999996</c:v>
                </c:pt>
                <c:pt idx="656">
                  <c:v>2.9</c:v>
                </c:pt>
                <c:pt idx="657">
                  <c:v>4.0999999999999996</c:v>
                </c:pt>
                <c:pt idx="658">
                  <c:v>4.0999999999999996</c:v>
                </c:pt>
                <c:pt idx="659">
                  <c:v>4.3</c:v>
                </c:pt>
                <c:pt idx="660">
                  <c:v>2.9</c:v>
                </c:pt>
                <c:pt idx="661">
                  <c:v>4.0999999999999996</c:v>
                </c:pt>
                <c:pt idx="662">
                  <c:v>2.9</c:v>
                </c:pt>
                <c:pt idx="663">
                  <c:v>3.3</c:v>
                </c:pt>
                <c:pt idx="664">
                  <c:v>4.2</c:v>
                </c:pt>
                <c:pt idx="665">
                  <c:v>4.5</c:v>
                </c:pt>
                <c:pt idx="666">
                  <c:v>4.4000000000000004</c:v>
                </c:pt>
                <c:pt idx="667">
                  <c:v>2.9</c:v>
                </c:pt>
                <c:pt idx="668">
                  <c:v>4.2</c:v>
                </c:pt>
                <c:pt idx="669">
                  <c:v>3.9</c:v>
                </c:pt>
                <c:pt idx="670">
                  <c:v>4.0999999999999996</c:v>
                </c:pt>
                <c:pt idx="671">
                  <c:v>4.2</c:v>
                </c:pt>
                <c:pt idx="672">
                  <c:v>4</c:v>
                </c:pt>
                <c:pt idx="673">
                  <c:v>4.3</c:v>
                </c:pt>
                <c:pt idx="674">
                  <c:v>4</c:v>
                </c:pt>
                <c:pt idx="675">
                  <c:v>2.9</c:v>
                </c:pt>
                <c:pt idx="676">
                  <c:v>3.7</c:v>
                </c:pt>
                <c:pt idx="677">
                  <c:v>4.2</c:v>
                </c:pt>
                <c:pt idx="678">
                  <c:v>4.5</c:v>
                </c:pt>
                <c:pt idx="679">
                  <c:v>4.0999999999999996</c:v>
                </c:pt>
                <c:pt idx="680">
                  <c:v>4.5</c:v>
                </c:pt>
                <c:pt idx="681">
                  <c:v>4.3</c:v>
                </c:pt>
                <c:pt idx="682">
                  <c:v>4</c:v>
                </c:pt>
                <c:pt idx="683">
                  <c:v>4.4000000000000004</c:v>
                </c:pt>
                <c:pt idx="684">
                  <c:v>4.2</c:v>
                </c:pt>
                <c:pt idx="685">
                  <c:v>4.0999999999999996</c:v>
                </c:pt>
                <c:pt idx="686">
                  <c:v>4.3</c:v>
                </c:pt>
                <c:pt idx="687">
                  <c:v>4.2</c:v>
                </c:pt>
                <c:pt idx="688">
                  <c:v>4</c:v>
                </c:pt>
                <c:pt idx="689">
                  <c:v>4.4000000000000004</c:v>
                </c:pt>
                <c:pt idx="690">
                  <c:v>4.4000000000000004</c:v>
                </c:pt>
                <c:pt idx="691">
                  <c:v>4.3</c:v>
                </c:pt>
                <c:pt idx="692">
                  <c:v>3.8</c:v>
                </c:pt>
                <c:pt idx="693">
                  <c:v>4.3</c:v>
                </c:pt>
                <c:pt idx="694">
                  <c:v>4.0999999999999996</c:v>
                </c:pt>
                <c:pt idx="695">
                  <c:v>4</c:v>
                </c:pt>
                <c:pt idx="696">
                  <c:v>4.3</c:v>
                </c:pt>
                <c:pt idx="697">
                  <c:v>3.7</c:v>
                </c:pt>
                <c:pt idx="698">
                  <c:v>3.9</c:v>
                </c:pt>
                <c:pt idx="699">
                  <c:v>4.3</c:v>
                </c:pt>
                <c:pt idx="700">
                  <c:v>3.9</c:v>
                </c:pt>
                <c:pt idx="701">
                  <c:v>4.4000000000000004</c:v>
                </c:pt>
                <c:pt idx="702">
                  <c:v>4.5999999999999996</c:v>
                </c:pt>
                <c:pt idx="703">
                  <c:v>4.4000000000000004</c:v>
                </c:pt>
                <c:pt idx="704">
                  <c:v>4.5</c:v>
                </c:pt>
                <c:pt idx="705">
                  <c:v>4.4000000000000004</c:v>
                </c:pt>
                <c:pt idx="706">
                  <c:v>4.2</c:v>
                </c:pt>
                <c:pt idx="707">
                  <c:v>2.9</c:v>
                </c:pt>
                <c:pt idx="708">
                  <c:v>4.4000000000000004</c:v>
                </c:pt>
                <c:pt idx="709">
                  <c:v>4.3</c:v>
                </c:pt>
                <c:pt idx="710">
                  <c:v>4.0999999999999996</c:v>
                </c:pt>
                <c:pt idx="711">
                  <c:v>4.3</c:v>
                </c:pt>
                <c:pt idx="712">
                  <c:v>4.4000000000000004</c:v>
                </c:pt>
                <c:pt idx="713">
                  <c:v>2.9</c:v>
                </c:pt>
                <c:pt idx="714">
                  <c:v>4.2</c:v>
                </c:pt>
                <c:pt idx="715">
                  <c:v>2.9</c:v>
                </c:pt>
                <c:pt idx="716">
                  <c:v>4.4000000000000004</c:v>
                </c:pt>
                <c:pt idx="717">
                  <c:v>4.0999999999999996</c:v>
                </c:pt>
                <c:pt idx="718">
                  <c:v>4.2</c:v>
                </c:pt>
                <c:pt idx="719">
                  <c:v>2.9</c:v>
                </c:pt>
                <c:pt idx="720">
                  <c:v>4.0999999999999996</c:v>
                </c:pt>
                <c:pt idx="721">
                  <c:v>4.0999999999999996</c:v>
                </c:pt>
                <c:pt idx="722">
                  <c:v>4.4000000000000004</c:v>
                </c:pt>
                <c:pt idx="723">
                  <c:v>4.5</c:v>
                </c:pt>
                <c:pt idx="724">
                  <c:v>4.0999999999999996</c:v>
                </c:pt>
                <c:pt idx="725">
                  <c:v>3.6</c:v>
                </c:pt>
                <c:pt idx="726">
                  <c:v>3.9</c:v>
                </c:pt>
                <c:pt idx="727">
                  <c:v>3.2</c:v>
                </c:pt>
                <c:pt idx="728">
                  <c:v>4.5</c:v>
                </c:pt>
                <c:pt idx="729">
                  <c:v>4.2</c:v>
                </c:pt>
                <c:pt idx="730">
                  <c:v>2.9</c:v>
                </c:pt>
                <c:pt idx="731">
                  <c:v>4.2</c:v>
                </c:pt>
                <c:pt idx="732">
                  <c:v>4.3</c:v>
                </c:pt>
                <c:pt idx="733">
                  <c:v>4.2</c:v>
                </c:pt>
                <c:pt idx="734">
                  <c:v>4.5</c:v>
                </c:pt>
                <c:pt idx="735">
                  <c:v>4</c:v>
                </c:pt>
                <c:pt idx="736">
                  <c:v>4.2</c:v>
                </c:pt>
                <c:pt idx="737">
                  <c:v>4.4000000000000004</c:v>
                </c:pt>
                <c:pt idx="738">
                  <c:v>4.5</c:v>
                </c:pt>
                <c:pt idx="739">
                  <c:v>4.3</c:v>
                </c:pt>
                <c:pt idx="740">
                  <c:v>4.2</c:v>
                </c:pt>
                <c:pt idx="741">
                  <c:v>2.9</c:v>
                </c:pt>
                <c:pt idx="742">
                  <c:v>4.3</c:v>
                </c:pt>
                <c:pt idx="743">
                  <c:v>4.3</c:v>
                </c:pt>
                <c:pt idx="744">
                  <c:v>2.9</c:v>
                </c:pt>
                <c:pt idx="745">
                  <c:v>4.4000000000000004</c:v>
                </c:pt>
                <c:pt idx="746">
                  <c:v>4.0999999999999996</c:v>
                </c:pt>
                <c:pt idx="747">
                  <c:v>4.2</c:v>
                </c:pt>
                <c:pt idx="748">
                  <c:v>4.0999999999999996</c:v>
                </c:pt>
                <c:pt idx="749">
                  <c:v>4.0999999999999996</c:v>
                </c:pt>
                <c:pt idx="750">
                  <c:v>4.3</c:v>
                </c:pt>
                <c:pt idx="751">
                  <c:v>4.0999999999999996</c:v>
                </c:pt>
                <c:pt idx="752">
                  <c:v>2.9</c:v>
                </c:pt>
                <c:pt idx="753">
                  <c:v>3.9</c:v>
                </c:pt>
                <c:pt idx="754">
                  <c:v>3.6</c:v>
                </c:pt>
                <c:pt idx="755">
                  <c:v>4.0999999999999996</c:v>
                </c:pt>
                <c:pt idx="756">
                  <c:v>4.3</c:v>
                </c:pt>
                <c:pt idx="757">
                  <c:v>4.3</c:v>
                </c:pt>
                <c:pt idx="758">
                  <c:v>4.4000000000000004</c:v>
                </c:pt>
                <c:pt idx="759">
                  <c:v>4</c:v>
                </c:pt>
                <c:pt idx="760">
                  <c:v>4.2</c:v>
                </c:pt>
                <c:pt idx="761">
                  <c:v>4.2</c:v>
                </c:pt>
                <c:pt idx="762">
                  <c:v>4.3</c:v>
                </c:pt>
                <c:pt idx="763">
                  <c:v>4.3</c:v>
                </c:pt>
                <c:pt idx="764">
                  <c:v>3.3</c:v>
                </c:pt>
                <c:pt idx="765">
                  <c:v>4.4000000000000004</c:v>
                </c:pt>
                <c:pt idx="766">
                  <c:v>4.5</c:v>
                </c:pt>
                <c:pt idx="767">
                  <c:v>4.5</c:v>
                </c:pt>
                <c:pt idx="768">
                  <c:v>4.5</c:v>
                </c:pt>
                <c:pt idx="769">
                  <c:v>4.5</c:v>
                </c:pt>
                <c:pt idx="770">
                  <c:v>4.4000000000000004</c:v>
                </c:pt>
                <c:pt idx="771">
                  <c:v>4.0999999999999996</c:v>
                </c:pt>
                <c:pt idx="772">
                  <c:v>4.0999999999999996</c:v>
                </c:pt>
                <c:pt idx="773">
                  <c:v>4.4000000000000004</c:v>
                </c:pt>
                <c:pt idx="774">
                  <c:v>4.2</c:v>
                </c:pt>
                <c:pt idx="775">
                  <c:v>3.8</c:v>
                </c:pt>
                <c:pt idx="776">
                  <c:v>4.3</c:v>
                </c:pt>
                <c:pt idx="777">
                  <c:v>4.2</c:v>
                </c:pt>
                <c:pt idx="778">
                  <c:v>4.3</c:v>
                </c:pt>
                <c:pt idx="779">
                  <c:v>2.9</c:v>
                </c:pt>
                <c:pt idx="780">
                  <c:v>4.4000000000000004</c:v>
                </c:pt>
                <c:pt idx="781">
                  <c:v>4.3</c:v>
                </c:pt>
                <c:pt idx="782">
                  <c:v>4</c:v>
                </c:pt>
                <c:pt idx="783">
                  <c:v>4.0999999999999996</c:v>
                </c:pt>
                <c:pt idx="784">
                  <c:v>4</c:v>
                </c:pt>
                <c:pt idx="785">
                  <c:v>4.3</c:v>
                </c:pt>
                <c:pt idx="786">
                  <c:v>3.9</c:v>
                </c:pt>
                <c:pt idx="787">
                  <c:v>4.2</c:v>
                </c:pt>
                <c:pt idx="788">
                  <c:v>4.4000000000000004</c:v>
                </c:pt>
                <c:pt idx="789">
                  <c:v>4.4000000000000004</c:v>
                </c:pt>
                <c:pt idx="790">
                  <c:v>4.3</c:v>
                </c:pt>
                <c:pt idx="791">
                  <c:v>4</c:v>
                </c:pt>
                <c:pt idx="792">
                  <c:v>4.2</c:v>
                </c:pt>
                <c:pt idx="793">
                  <c:v>2.9</c:v>
                </c:pt>
                <c:pt idx="794">
                  <c:v>4.2</c:v>
                </c:pt>
                <c:pt idx="795">
                  <c:v>4.2</c:v>
                </c:pt>
                <c:pt idx="796">
                  <c:v>2.9</c:v>
                </c:pt>
                <c:pt idx="797">
                  <c:v>4</c:v>
                </c:pt>
                <c:pt idx="798">
                  <c:v>4.3</c:v>
                </c:pt>
                <c:pt idx="799">
                  <c:v>4</c:v>
                </c:pt>
                <c:pt idx="800">
                  <c:v>2.9</c:v>
                </c:pt>
                <c:pt idx="801">
                  <c:v>4.3</c:v>
                </c:pt>
                <c:pt idx="802">
                  <c:v>4.0999999999999996</c:v>
                </c:pt>
                <c:pt idx="803">
                  <c:v>4.3</c:v>
                </c:pt>
                <c:pt idx="804">
                  <c:v>4.0999999999999996</c:v>
                </c:pt>
                <c:pt idx="805">
                  <c:v>2.9</c:v>
                </c:pt>
                <c:pt idx="806">
                  <c:v>4.0999999999999996</c:v>
                </c:pt>
                <c:pt idx="807">
                  <c:v>4.3</c:v>
                </c:pt>
                <c:pt idx="808">
                  <c:v>4.3</c:v>
                </c:pt>
                <c:pt idx="809">
                  <c:v>4.3</c:v>
                </c:pt>
                <c:pt idx="810">
                  <c:v>4.2</c:v>
                </c:pt>
                <c:pt idx="811">
                  <c:v>4.3</c:v>
                </c:pt>
                <c:pt idx="812">
                  <c:v>4.0999999999999996</c:v>
                </c:pt>
                <c:pt idx="813">
                  <c:v>4.0999999999999996</c:v>
                </c:pt>
                <c:pt idx="814">
                  <c:v>4.2</c:v>
                </c:pt>
                <c:pt idx="815">
                  <c:v>2.9</c:v>
                </c:pt>
                <c:pt idx="816">
                  <c:v>4.3</c:v>
                </c:pt>
                <c:pt idx="817">
                  <c:v>4.2</c:v>
                </c:pt>
                <c:pt idx="818">
                  <c:v>4.3</c:v>
                </c:pt>
                <c:pt idx="819">
                  <c:v>2.9</c:v>
                </c:pt>
                <c:pt idx="820">
                  <c:v>4.0999999999999996</c:v>
                </c:pt>
                <c:pt idx="821">
                  <c:v>4</c:v>
                </c:pt>
                <c:pt idx="822">
                  <c:v>4.2</c:v>
                </c:pt>
                <c:pt idx="823">
                  <c:v>4.3</c:v>
                </c:pt>
                <c:pt idx="824">
                  <c:v>4.2</c:v>
                </c:pt>
                <c:pt idx="825">
                  <c:v>4.4000000000000004</c:v>
                </c:pt>
                <c:pt idx="826">
                  <c:v>3.8</c:v>
                </c:pt>
                <c:pt idx="827">
                  <c:v>4.3</c:v>
                </c:pt>
                <c:pt idx="828">
                  <c:v>4.0999999999999996</c:v>
                </c:pt>
                <c:pt idx="829">
                  <c:v>4.7</c:v>
                </c:pt>
                <c:pt idx="830">
                  <c:v>4.3</c:v>
                </c:pt>
                <c:pt idx="831">
                  <c:v>4.2</c:v>
                </c:pt>
                <c:pt idx="832">
                  <c:v>4.2</c:v>
                </c:pt>
                <c:pt idx="833">
                  <c:v>2.9</c:v>
                </c:pt>
                <c:pt idx="834">
                  <c:v>4.4000000000000004</c:v>
                </c:pt>
                <c:pt idx="835">
                  <c:v>4.3</c:v>
                </c:pt>
                <c:pt idx="836">
                  <c:v>4</c:v>
                </c:pt>
                <c:pt idx="837">
                  <c:v>4.5999999999999996</c:v>
                </c:pt>
                <c:pt idx="838">
                  <c:v>4.2</c:v>
                </c:pt>
                <c:pt idx="839">
                  <c:v>4.3</c:v>
                </c:pt>
                <c:pt idx="840">
                  <c:v>4.3</c:v>
                </c:pt>
                <c:pt idx="841">
                  <c:v>4.4000000000000004</c:v>
                </c:pt>
                <c:pt idx="842">
                  <c:v>3.9</c:v>
                </c:pt>
                <c:pt idx="843">
                  <c:v>4</c:v>
                </c:pt>
                <c:pt idx="844">
                  <c:v>4</c:v>
                </c:pt>
                <c:pt idx="845">
                  <c:v>4</c:v>
                </c:pt>
                <c:pt idx="846">
                  <c:v>4.4000000000000004</c:v>
                </c:pt>
                <c:pt idx="847">
                  <c:v>4</c:v>
                </c:pt>
                <c:pt idx="848">
                  <c:v>4</c:v>
                </c:pt>
                <c:pt idx="849">
                  <c:v>4.3</c:v>
                </c:pt>
                <c:pt idx="850">
                  <c:v>4.4000000000000004</c:v>
                </c:pt>
                <c:pt idx="851">
                  <c:v>4.2</c:v>
                </c:pt>
                <c:pt idx="852">
                  <c:v>4.4000000000000004</c:v>
                </c:pt>
                <c:pt idx="853">
                  <c:v>4</c:v>
                </c:pt>
                <c:pt idx="854">
                  <c:v>2.9</c:v>
                </c:pt>
                <c:pt idx="855">
                  <c:v>3.7</c:v>
                </c:pt>
                <c:pt idx="856">
                  <c:v>4.2</c:v>
                </c:pt>
                <c:pt idx="857">
                  <c:v>4.3</c:v>
                </c:pt>
                <c:pt idx="858">
                  <c:v>3.8</c:v>
                </c:pt>
                <c:pt idx="859">
                  <c:v>4.3</c:v>
                </c:pt>
                <c:pt idx="860">
                  <c:v>4.3</c:v>
                </c:pt>
                <c:pt idx="861">
                  <c:v>4.5</c:v>
                </c:pt>
                <c:pt idx="862">
                  <c:v>4.0999999999999996</c:v>
                </c:pt>
                <c:pt idx="863">
                  <c:v>4.3</c:v>
                </c:pt>
                <c:pt idx="864">
                  <c:v>4.4000000000000004</c:v>
                </c:pt>
                <c:pt idx="865">
                  <c:v>4.0999999999999996</c:v>
                </c:pt>
                <c:pt idx="866">
                  <c:v>4.4000000000000004</c:v>
                </c:pt>
                <c:pt idx="867">
                  <c:v>4.5</c:v>
                </c:pt>
                <c:pt idx="868">
                  <c:v>3.7</c:v>
                </c:pt>
                <c:pt idx="869">
                  <c:v>4.0999999999999996</c:v>
                </c:pt>
                <c:pt idx="870">
                  <c:v>3.6</c:v>
                </c:pt>
                <c:pt idx="871">
                  <c:v>3.9</c:v>
                </c:pt>
                <c:pt idx="872">
                  <c:v>4.0999999999999996</c:v>
                </c:pt>
                <c:pt idx="873">
                  <c:v>4.2</c:v>
                </c:pt>
                <c:pt idx="874">
                  <c:v>4.0999999999999996</c:v>
                </c:pt>
                <c:pt idx="875">
                  <c:v>4.5999999999999996</c:v>
                </c:pt>
                <c:pt idx="876">
                  <c:v>4.0999999999999996</c:v>
                </c:pt>
                <c:pt idx="877">
                  <c:v>3.6</c:v>
                </c:pt>
                <c:pt idx="878">
                  <c:v>4.3</c:v>
                </c:pt>
                <c:pt idx="879">
                  <c:v>4.3</c:v>
                </c:pt>
                <c:pt idx="880">
                  <c:v>4.3</c:v>
                </c:pt>
                <c:pt idx="881">
                  <c:v>4.5999999999999996</c:v>
                </c:pt>
                <c:pt idx="882">
                  <c:v>4.0999999999999996</c:v>
                </c:pt>
                <c:pt idx="883">
                  <c:v>4.3</c:v>
                </c:pt>
                <c:pt idx="884">
                  <c:v>2.9</c:v>
                </c:pt>
                <c:pt idx="885">
                  <c:v>4.0999999999999996</c:v>
                </c:pt>
                <c:pt idx="886">
                  <c:v>4.4000000000000004</c:v>
                </c:pt>
                <c:pt idx="887">
                  <c:v>4.0999999999999996</c:v>
                </c:pt>
                <c:pt idx="888">
                  <c:v>2.9</c:v>
                </c:pt>
                <c:pt idx="889">
                  <c:v>4.2</c:v>
                </c:pt>
                <c:pt idx="890">
                  <c:v>4.5999999999999996</c:v>
                </c:pt>
                <c:pt idx="891">
                  <c:v>3.8</c:v>
                </c:pt>
                <c:pt idx="892">
                  <c:v>3.9</c:v>
                </c:pt>
                <c:pt idx="893">
                  <c:v>2.9</c:v>
                </c:pt>
                <c:pt idx="894">
                  <c:v>4</c:v>
                </c:pt>
                <c:pt idx="895">
                  <c:v>2.9</c:v>
                </c:pt>
                <c:pt idx="896">
                  <c:v>4.3</c:v>
                </c:pt>
                <c:pt idx="897">
                  <c:v>4.2</c:v>
                </c:pt>
                <c:pt idx="898">
                  <c:v>2.9</c:v>
                </c:pt>
                <c:pt idx="899">
                  <c:v>4.4000000000000004</c:v>
                </c:pt>
                <c:pt idx="900">
                  <c:v>4.4000000000000004</c:v>
                </c:pt>
                <c:pt idx="901">
                  <c:v>4.7</c:v>
                </c:pt>
                <c:pt idx="902">
                  <c:v>4</c:v>
                </c:pt>
                <c:pt idx="903">
                  <c:v>2.9</c:v>
                </c:pt>
                <c:pt idx="904">
                  <c:v>4.5999999999999996</c:v>
                </c:pt>
                <c:pt idx="905">
                  <c:v>2.9</c:v>
                </c:pt>
                <c:pt idx="906">
                  <c:v>4.3</c:v>
                </c:pt>
                <c:pt idx="907">
                  <c:v>4.0999999999999996</c:v>
                </c:pt>
                <c:pt idx="908">
                  <c:v>3.9</c:v>
                </c:pt>
                <c:pt idx="909">
                  <c:v>2.9</c:v>
                </c:pt>
                <c:pt idx="910">
                  <c:v>4.3</c:v>
                </c:pt>
                <c:pt idx="911">
                  <c:v>4.3</c:v>
                </c:pt>
                <c:pt idx="912">
                  <c:v>4.3</c:v>
                </c:pt>
                <c:pt idx="913">
                  <c:v>3.9</c:v>
                </c:pt>
                <c:pt idx="914">
                  <c:v>2.9</c:v>
                </c:pt>
                <c:pt idx="915">
                  <c:v>2.9</c:v>
                </c:pt>
                <c:pt idx="916">
                  <c:v>4.2</c:v>
                </c:pt>
                <c:pt idx="917">
                  <c:v>4</c:v>
                </c:pt>
                <c:pt idx="918">
                  <c:v>3.9</c:v>
                </c:pt>
                <c:pt idx="919">
                  <c:v>4.4000000000000004</c:v>
                </c:pt>
                <c:pt idx="920">
                  <c:v>4.2</c:v>
                </c:pt>
                <c:pt idx="921">
                  <c:v>4.0999999999999996</c:v>
                </c:pt>
                <c:pt idx="922">
                  <c:v>4.5</c:v>
                </c:pt>
                <c:pt idx="923">
                  <c:v>4.3</c:v>
                </c:pt>
                <c:pt idx="924">
                  <c:v>2.9</c:v>
                </c:pt>
                <c:pt idx="925">
                  <c:v>4.5999999999999996</c:v>
                </c:pt>
                <c:pt idx="926">
                  <c:v>4.3</c:v>
                </c:pt>
                <c:pt idx="927">
                  <c:v>4.5999999999999996</c:v>
                </c:pt>
                <c:pt idx="928">
                  <c:v>4</c:v>
                </c:pt>
                <c:pt idx="929">
                  <c:v>4.4000000000000004</c:v>
                </c:pt>
                <c:pt idx="930">
                  <c:v>4.4000000000000004</c:v>
                </c:pt>
                <c:pt idx="931">
                  <c:v>4.3</c:v>
                </c:pt>
                <c:pt idx="932">
                  <c:v>4.4000000000000004</c:v>
                </c:pt>
                <c:pt idx="933">
                  <c:v>4.3</c:v>
                </c:pt>
                <c:pt idx="934">
                  <c:v>3.5</c:v>
                </c:pt>
                <c:pt idx="935">
                  <c:v>4.3</c:v>
                </c:pt>
                <c:pt idx="936">
                  <c:v>4.4000000000000004</c:v>
                </c:pt>
                <c:pt idx="937">
                  <c:v>2.9</c:v>
                </c:pt>
                <c:pt idx="938">
                  <c:v>4.2</c:v>
                </c:pt>
                <c:pt idx="939">
                  <c:v>4.5</c:v>
                </c:pt>
                <c:pt idx="940">
                  <c:v>4</c:v>
                </c:pt>
                <c:pt idx="941">
                  <c:v>4.7</c:v>
                </c:pt>
                <c:pt idx="942">
                  <c:v>4.5</c:v>
                </c:pt>
                <c:pt idx="943">
                  <c:v>4.0999999999999996</c:v>
                </c:pt>
                <c:pt idx="944">
                  <c:v>4.3</c:v>
                </c:pt>
                <c:pt idx="945">
                  <c:v>4.4000000000000004</c:v>
                </c:pt>
                <c:pt idx="946">
                  <c:v>4</c:v>
                </c:pt>
                <c:pt idx="947">
                  <c:v>2.9</c:v>
                </c:pt>
                <c:pt idx="948">
                  <c:v>3.7</c:v>
                </c:pt>
                <c:pt idx="949">
                  <c:v>3.5</c:v>
                </c:pt>
                <c:pt idx="950">
                  <c:v>4.3</c:v>
                </c:pt>
                <c:pt idx="951">
                  <c:v>4.2</c:v>
                </c:pt>
                <c:pt idx="952">
                  <c:v>4.3</c:v>
                </c:pt>
                <c:pt idx="953">
                  <c:v>2.9</c:v>
                </c:pt>
                <c:pt idx="954">
                  <c:v>4</c:v>
                </c:pt>
                <c:pt idx="955">
                  <c:v>4.4000000000000004</c:v>
                </c:pt>
                <c:pt idx="956">
                  <c:v>4.4000000000000004</c:v>
                </c:pt>
                <c:pt idx="957">
                  <c:v>4</c:v>
                </c:pt>
                <c:pt idx="958">
                  <c:v>4</c:v>
                </c:pt>
                <c:pt idx="959">
                  <c:v>4.2</c:v>
                </c:pt>
                <c:pt idx="960">
                  <c:v>4</c:v>
                </c:pt>
                <c:pt idx="961">
                  <c:v>4.4000000000000004</c:v>
                </c:pt>
                <c:pt idx="962">
                  <c:v>4</c:v>
                </c:pt>
                <c:pt idx="963">
                  <c:v>4.0999999999999996</c:v>
                </c:pt>
                <c:pt idx="964">
                  <c:v>4.2</c:v>
                </c:pt>
                <c:pt idx="965">
                  <c:v>4.3</c:v>
                </c:pt>
                <c:pt idx="966">
                  <c:v>2.9</c:v>
                </c:pt>
                <c:pt idx="967">
                  <c:v>4.0999999999999996</c:v>
                </c:pt>
                <c:pt idx="968">
                  <c:v>3.8</c:v>
                </c:pt>
                <c:pt idx="969">
                  <c:v>4.4000000000000004</c:v>
                </c:pt>
                <c:pt idx="970">
                  <c:v>2.9</c:v>
                </c:pt>
                <c:pt idx="971">
                  <c:v>4.3</c:v>
                </c:pt>
                <c:pt idx="972">
                  <c:v>4.4000000000000004</c:v>
                </c:pt>
                <c:pt idx="973">
                  <c:v>3.7</c:v>
                </c:pt>
                <c:pt idx="974">
                  <c:v>3.4</c:v>
                </c:pt>
                <c:pt idx="975">
                  <c:v>4.0999999999999996</c:v>
                </c:pt>
                <c:pt idx="976">
                  <c:v>4.3</c:v>
                </c:pt>
                <c:pt idx="977">
                  <c:v>3.9</c:v>
                </c:pt>
                <c:pt idx="978">
                  <c:v>3.6</c:v>
                </c:pt>
                <c:pt idx="979">
                  <c:v>3.8</c:v>
                </c:pt>
                <c:pt idx="980">
                  <c:v>4.4000000000000004</c:v>
                </c:pt>
                <c:pt idx="981">
                  <c:v>2.9</c:v>
                </c:pt>
                <c:pt idx="982">
                  <c:v>4.2</c:v>
                </c:pt>
                <c:pt idx="983">
                  <c:v>4.2</c:v>
                </c:pt>
                <c:pt idx="984">
                  <c:v>4.3</c:v>
                </c:pt>
                <c:pt idx="985">
                  <c:v>2.9</c:v>
                </c:pt>
                <c:pt idx="986">
                  <c:v>4.4000000000000004</c:v>
                </c:pt>
                <c:pt idx="987">
                  <c:v>4.2</c:v>
                </c:pt>
                <c:pt idx="988">
                  <c:v>4.5</c:v>
                </c:pt>
                <c:pt idx="989">
                  <c:v>4.4000000000000004</c:v>
                </c:pt>
                <c:pt idx="990">
                  <c:v>4.4000000000000004</c:v>
                </c:pt>
                <c:pt idx="991">
                  <c:v>4.4000000000000004</c:v>
                </c:pt>
                <c:pt idx="992">
                  <c:v>4</c:v>
                </c:pt>
                <c:pt idx="993">
                  <c:v>4</c:v>
                </c:pt>
                <c:pt idx="994">
                  <c:v>3.5</c:v>
                </c:pt>
                <c:pt idx="995">
                  <c:v>4.2</c:v>
                </c:pt>
                <c:pt idx="996">
                  <c:v>4.2</c:v>
                </c:pt>
                <c:pt idx="997">
                  <c:v>4.4000000000000004</c:v>
                </c:pt>
                <c:pt idx="998">
                  <c:v>4.7</c:v>
                </c:pt>
                <c:pt idx="999">
                  <c:v>4.5</c:v>
                </c:pt>
                <c:pt idx="1000">
                  <c:v>4.4000000000000004</c:v>
                </c:pt>
                <c:pt idx="1001">
                  <c:v>4.2</c:v>
                </c:pt>
                <c:pt idx="1002">
                  <c:v>4.3</c:v>
                </c:pt>
                <c:pt idx="1003">
                  <c:v>4.3</c:v>
                </c:pt>
                <c:pt idx="1004">
                  <c:v>4.3</c:v>
                </c:pt>
                <c:pt idx="1005">
                  <c:v>4.0999999999999996</c:v>
                </c:pt>
                <c:pt idx="1006">
                  <c:v>4.3</c:v>
                </c:pt>
                <c:pt idx="1007">
                  <c:v>4.5</c:v>
                </c:pt>
                <c:pt idx="1008">
                  <c:v>4.0999999999999996</c:v>
                </c:pt>
                <c:pt idx="1009">
                  <c:v>3.8</c:v>
                </c:pt>
                <c:pt idx="1010">
                  <c:v>3.9</c:v>
                </c:pt>
                <c:pt idx="1011">
                  <c:v>2.9</c:v>
                </c:pt>
                <c:pt idx="1012">
                  <c:v>4.2</c:v>
                </c:pt>
                <c:pt idx="1013">
                  <c:v>4.5999999999999996</c:v>
                </c:pt>
                <c:pt idx="1014">
                  <c:v>4.4000000000000004</c:v>
                </c:pt>
                <c:pt idx="1015">
                  <c:v>4.3</c:v>
                </c:pt>
                <c:pt idx="1016">
                  <c:v>4.2</c:v>
                </c:pt>
                <c:pt idx="1017">
                  <c:v>4.3</c:v>
                </c:pt>
                <c:pt idx="1018">
                  <c:v>2.9</c:v>
                </c:pt>
                <c:pt idx="1019">
                  <c:v>4.3</c:v>
                </c:pt>
                <c:pt idx="1020">
                  <c:v>4</c:v>
                </c:pt>
                <c:pt idx="1021">
                  <c:v>3.7</c:v>
                </c:pt>
                <c:pt idx="1022">
                  <c:v>4</c:v>
                </c:pt>
                <c:pt idx="1023">
                  <c:v>4.2</c:v>
                </c:pt>
                <c:pt idx="1024">
                  <c:v>4.3</c:v>
                </c:pt>
                <c:pt idx="1025">
                  <c:v>4.3</c:v>
                </c:pt>
                <c:pt idx="1026">
                  <c:v>4.4000000000000004</c:v>
                </c:pt>
                <c:pt idx="1027">
                  <c:v>3.2</c:v>
                </c:pt>
                <c:pt idx="1028">
                  <c:v>3.8</c:v>
                </c:pt>
                <c:pt idx="1029">
                  <c:v>3.8</c:v>
                </c:pt>
                <c:pt idx="1030">
                  <c:v>4.2</c:v>
                </c:pt>
                <c:pt idx="1031">
                  <c:v>3.5</c:v>
                </c:pt>
                <c:pt idx="1032">
                  <c:v>4.4000000000000004</c:v>
                </c:pt>
                <c:pt idx="1033">
                  <c:v>4.0999999999999996</c:v>
                </c:pt>
                <c:pt idx="1034">
                  <c:v>4.4000000000000004</c:v>
                </c:pt>
                <c:pt idx="1035">
                  <c:v>4.7</c:v>
                </c:pt>
                <c:pt idx="1036">
                  <c:v>3.8</c:v>
                </c:pt>
                <c:pt idx="1037">
                  <c:v>4.2</c:v>
                </c:pt>
                <c:pt idx="1038">
                  <c:v>3.9</c:v>
                </c:pt>
                <c:pt idx="1039">
                  <c:v>3.7</c:v>
                </c:pt>
                <c:pt idx="1040">
                  <c:v>4.0999999999999996</c:v>
                </c:pt>
                <c:pt idx="1041">
                  <c:v>4.2</c:v>
                </c:pt>
                <c:pt idx="1042">
                  <c:v>4.3</c:v>
                </c:pt>
                <c:pt idx="1043">
                  <c:v>2.9</c:v>
                </c:pt>
                <c:pt idx="1044">
                  <c:v>4.0999999999999996</c:v>
                </c:pt>
                <c:pt idx="1045">
                  <c:v>2.9</c:v>
                </c:pt>
                <c:pt idx="1046">
                  <c:v>3.6</c:v>
                </c:pt>
                <c:pt idx="1047">
                  <c:v>2.9</c:v>
                </c:pt>
                <c:pt idx="1048">
                  <c:v>3.9</c:v>
                </c:pt>
                <c:pt idx="1049">
                  <c:v>4.5</c:v>
                </c:pt>
                <c:pt idx="1050">
                  <c:v>4.3</c:v>
                </c:pt>
                <c:pt idx="1051">
                  <c:v>4.2</c:v>
                </c:pt>
                <c:pt idx="1052">
                  <c:v>4</c:v>
                </c:pt>
                <c:pt idx="1053">
                  <c:v>4.2</c:v>
                </c:pt>
                <c:pt idx="1054">
                  <c:v>2.9</c:v>
                </c:pt>
                <c:pt idx="1055">
                  <c:v>4.3</c:v>
                </c:pt>
                <c:pt idx="1056">
                  <c:v>4.3</c:v>
                </c:pt>
                <c:pt idx="1057">
                  <c:v>4.4000000000000004</c:v>
                </c:pt>
                <c:pt idx="1058">
                  <c:v>4.3</c:v>
                </c:pt>
                <c:pt idx="1059">
                  <c:v>3.8</c:v>
                </c:pt>
                <c:pt idx="1060">
                  <c:v>4.7</c:v>
                </c:pt>
                <c:pt idx="1061">
                  <c:v>4</c:v>
                </c:pt>
                <c:pt idx="1062">
                  <c:v>4.3</c:v>
                </c:pt>
                <c:pt idx="1063">
                  <c:v>4</c:v>
                </c:pt>
                <c:pt idx="1064">
                  <c:v>4.0999999999999996</c:v>
                </c:pt>
                <c:pt idx="1065">
                  <c:v>2.9</c:v>
                </c:pt>
                <c:pt idx="1066">
                  <c:v>4.2</c:v>
                </c:pt>
                <c:pt idx="1067">
                  <c:v>4.5</c:v>
                </c:pt>
                <c:pt idx="1068">
                  <c:v>3.7</c:v>
                </c:pt>
                <c:pt idx="1069">
                  <c:v>3.9</c:v>
                </c:pt>
                <c:pt idx="1070">
                  <c:v>4</c:v>
                </c:pt>
                <c:pt idx="1071">
                  <c:v>4.5</c:v>
                </c:pt>
                <c:pt idx="1072">
                  <c:v>4</c:v>
                </c:pt>
                <c:pt idx="1073">
                  <c:v>4</c:v>
                </c:pt>
                <c:pt idx="1074">
                  <c:v>4.4000000000000004</c:v>
                </c:pt>
                <c:pt idx="1075">
                  <c:v>4</c:v>
                </c:pt>
                <c:pt idx="1076">
                  <c:v>4</c:v>
                </c:pt>
                <c:pt idx="1077">
                  <c:v>4.7</c:v>
                </c:pt>
                <c:pt idx="1078">
                  <c:v>4.2</c:v>
                </c:pt>
                <c:pt idx="1079">
                  <c:v>4.3</c:v>
                </c:pt>
                <c:pt idx="1080">
                  <c:v>3.8</c:v>
                </c:pt>
                <c:pt idx="1081">
                  <c:v>2.9</c:v>
                </c:pt>
                <c:pt idx="1082">
                  <c:v>4.2</c:v>
                </c:pt>
                <c:pt idx="1083">
                  <c:v>4.2</c:v>
                </c:pt>
                <c:pt idx="1084">
                  <c:v>4.3</c:v>
                </c:pt>
                <c:pt idx="1085">
                  <c:v>4.5999999999999996</c:v>
                </c:pt>
                <c:pt idx="1086">
                  <c:v>4.0999999999999996</c:v>
                </c:pt>
                <c:pt idx="1087">
                  <c:v>3.9</c:v>
                </c:pt>
                <c:pt idx="1088">
                  <c:v>4.5999999999999996</c:v>
                </c:pt>
                <c:pt idx="1089">
                  <c:v>3.4</c:v>
                </c:pt>
                <c:pt idx="1090">
                  <c:v>3.9</c:v>
                </c:pt>
                <c:pt idx="1091">
                  <c:v>4.0999999999999996</c:v>
                </c:pt>
                <c:pt idx="1092">
                  <c:v>4.3</c:v>
                </c:pt>
                <c:pt idx="1093">
                  <c:v>2.9</c:v>
                </c:pt>
                <c:pt idx="1094">
                  <c:v>4.2</c:v>
                </c:pt>
                <c:pt idx="1095">
                  <c:v>4.4000000000000004</c:v>
                </c:pt>
                <c:pt idx="1096">
                  <c:v>4.5</c:v>
                </c:pt>
                <c:pt idx="1097">
                  <c:v>4.4000000000000004</c:v>
                </c:pt>
                <c:pt idx="1098">
                  <c:v>4.7</c:v>
                </c:pt>
                <c:pt idx="1099">
                  <c:v>4.5</c:v>
                </c:pt>
                <c:pt idx="1100">
                  <c:v>4.2</c:v>
                </c:pt>
                <c:pt idx="1101">
                  <c:v>4</c:v>
                </c:pt>
                <c:pt idx="1102">
                  <c:v>4.4000000000000004</c:v>
                </c:pt>
                <c:pt idx="1103">
                  <c:v>3.8</c:v>
                </c:pt>
                <c:pt idx="1104">
                  <c:v>3.7</c:v>
                </c:pt>
                <c:pt idx="1105">
                  <c:v>2.9</c:v>
                </c:pt>
                <c:pt idx="1106">
                  <c:v>3.2</c:v>
                </c:pt>
                <c:pt idx="1107">
                  <c:v>2.9</c:v>
                </c:pt>
                <c:pt idx="1108">
                  <c:v>4</c:v>
                </c:pt>
                <c:pt idx="1109">
                  <c:v>4.2</c:v>
                </c:pt>
                <c:pt idx="1110">
                  <c:v>3.9</c:v>
                </c:pt>
                <c:pt idx="1111">
                  <c:v>4.5999999999999996</c:v>
                </c:pt>
                <c:pt idx="1112">
                  <c:v>4.4000000000000004</c:v>
                </c:pt>
                <c:pt idx="1113">
                  <c:v>2.9</c:v>
                </c:pt>
                <c:pt idx="1114">
                  <c:v>2.9</c:v>
                </c:pt>
                <c:pt idx="1115">
                  <c:v>2.9</c:v>
                </c:pt>
                <c:pt idx="1116">
                  <c:v>2.9</c:v>
                </c:pt>
                <c:pt idx="1117">
                  <c:v>4.4000000000000004</c:v>
                </c:pt>
                <c:pt idx="1118">
                  <c:v>3.9</c:v>
                </c:pt>
                <c:pt idx="1119">
                  <c:v>4.4000000000000004</c:v>
                </c:pt>
                <c:pt idx="1120">
                  <c:v>3.7</c:v>
                </c:pt>
                <c:pt idx="1121">
                  <c:v>3.7</c:v>
                </c:pt>
                <c:pt idx="1122">
                  <c:v>3.6</c:v>
                </c:pt>
                <c:pt idx="1123">
                  <c:v>4.4000000000000004</c:v>
                </c:pt>
                <c:pt idx="1124">
                  <c:v>4</c:v>
                </c:pt>
                <c:pt idx="1125">
                  <c:v>4.3</c:v>
                </c:pt>
                <c:pt idx="1126">
                  <c:v>4.2</c:v>
                </c:pt>
                <c:pt idx="1127">
                  <c:v>4.2</c:v>
                </c:pt>
                <c:pt idx="1128">
                  <c:v>4.3</c:v>
                </c:pt>
                <c:pt idx="1129">
                  <c:v>2.9</c:v>
                </c:pt>
                <c:pt idx="1130">
                  <c:v>4.3</c:v>
                </c:pt>
                <c:pt idx="1131">
                  <c:v>4.5999999999999996</c:v>
                </c:pt>
                <c:pt idx="1132">
                  <c:v>4.7</c:v>
                </c:pt>
                <c:pt idx="1133">
                  <c:v>2.9</c:v>
                </c:pt>
                <c:pt idx="1134">
                  <c:v>4.0999999999999996</c:v>
                </c:pt>
                <c:pt idx="1135">
                  <c:v>4.3</c:v>
                </c:pt>
                <c:pt idx="1136">
                  <c:v>4</c:v>
                </c:pt>
                <c:pt idx="1137">
                  <c:v>4.0999999999999996</c:v>
                </c:pt>
                <c:pt idx="1138">
                  <c:v>3.9</c:v>
                </c:pt>
                <c:pt idx="1139">
                  <c:v>4.3</c:v>
                </c:pt>
                <c:pt idx="1140">
                  <c:v>4.2</c:v>
                </c:pt>
                <c:pt idx="1141">
                  <c:v>2.9</c:v>
                </c:pt>
                <c:pt idx="1142">
                  <c:v>4.2</c:v>
                </c:pt>
                <c:pt idx="1143">
                  <c:v>4.0999999999999996</c:v>
                </c:pt>
                <c:pt idx="1144">
                  <c:v>4.2</c:v>
                </c:pt>
                <c:pt idx="1145">
                  <c:v>4.2</c:v>
                </c:pt>
                <c:pt idx="1146">
                  <c:v>4.3</c:v>
                </c:pt>
                <c:pt idx="1147">
                  <c:v>3.8</c:v>
                </c:pt>
                <c:pt idx="1148">
                  <c:v>2.9</c:v>
                </c:pt>
                <c:pt idx="1149">
                  <c:v>4.2</c:v>
                </c:pt>
                <c:pt idx="1150">
                  <c:v>3.9</c:v>
                </c:pt>
                <c:pt idx="1151">
                  <c:v>4.3</c:v>
                </c:pt>
                <c:pt idx="1152">
                  <c:v>4.3</c:v>
                </c:pt>
                <c:pt idx="1153">
                  <c:v>4.0999999999999996</c:v>
                </c:pt>
                <c:pt idx="1154">
                  <c:v>3.9</c:v>
                </c:pt>
                <c:pt idx="1155">
                  <c:v>4.2</c:v>
                </c:pt>
                <c:pt idx="1156">
                  <c:v>2.9</c:v>
                </c:pt>
                <c:pt idx="1157">
                  <c:v>4.4000000000000004</c:v>
                </c:pt>
                <c:pt idx="1158">
                  <c:v>4.2</c:v>
                </c:pt>
                <c:pt idx="1159">
                  <c:v>4.0999999999999996</c:v>
                </c:pt>
                <c:pt idx="1160">
                  <c:v>4.3</c:v>
                </c:pt>
                <c:pt idx="1161">
                  <c:v>4.5</c:v>
                </c:pt>
                <c:pt idx="1162">
                  <c:v>4.3</c:v>
                </c:pt>
                <c:pt idx="1163">
                  <c:v>4.5</c:v>
                </c:pt>
                <c:pt idx="1164">
                  <c:v>4.2</c:v>
                </c:pt>
                <c:pt idx="1165">
                  <c:v>4</c:v>
                </c:pt>
                <c:pt idx="1166">
                  <c:v>4.2</c:v>
                </c:pt>
                <c:pt idx="1167">
                  <c:v>4.3</c:v>
                </c:pt>
                <c:pt idx="1168">
                  <c:v>4.4000000000000004</c:v>
                </c:pt>
                <c:pt idx="1169">
                  <c:v>2.9</c:v>
                </c:pt>
                <c:pt idx="1170">
                  <c:v>4</c:v>
                </c:pt>
                <c:pt idx="1171">
                  <c:v>3.7</c:v>
                </c:pt>
                <c:pt idx="1172">
                  <c:v>2.9</c:v>
                </c:pt>
                <c:pt idx="1173">
                  <c:v>4.3</c:v>
                </c:pt>
                <c:pt idx="1174">
                  <c:v>4.4000000000000004</c:v>
                </c:pt>
                <c:pt idx="1175">
                  <c:v>4</c:v>
                </c:pt>
                <c:pt idx="1176">
                  <c:v>4.0999999999999996</c:v>
                </c:pt>
                <c:pt idx="1177">
                  <c:v>4.5999999999999996</c:v>
                </c:pt>
                <c:pt idx="1178">
                  <c:v>2.9</c:v>
                </c:pt>
                <c:pt idx="1179">
                  <c:v>4</c:v>
                </c:pt>
                <c:pt idx="1180">
                  <c:v>4.2</c:v>
                </c:pt>
                <c:pt idx="1181">
                  <c:v>4.5</c:v>
                </c:pt>
                <c:pt idx="1182">
                  <c:v>3.9</c:v>
                </c:pt>
                <c:pt idx="1183">
                  <c:v>4.4000000000000004</c:v>
                </c:pt>
                <c:pt idx="1184">
                  <c:v>4.0999999999999996</c:v>
                </c:pt>
                <c:pt idx="1185">
                  <c:v>4.4000000000000004</c:v>
                </c:pt>
                <c:pt idx="1186">
                  <c:v>3.8</c:v>
                </c:pt>
                <c:pt idx="1187">
                  <c:v>4.5999999999999996</c:v>
                </c:pt>
                <c:pt idx="1188">
                  <c:v>3.9</c:v>
                </c:pt>
                <c:pt idx="1189">
                  <c:v>4.3</c:v>
                </c:pt>
                <c:pt idx="1190">
                  <c:v>4.0999999999999996</c:v>
                </c:pt>
                <c:pt idx="1191">
                  <c:v>4</c:v>
                </c:pt>
                <c:pt idx="1192">
                  <c:v>4.2</c:v>
                </c:pt>
                <c:pt idx="1193">
                  <c:v>3.7</c:v>
                </c:pt>
                <c:pt idx="1194">
                  <c:v>3.8</c:v>
                </c:pt>
                <c:pt idx="1195">
                  <c:v>4.3</c:v>
                </c:pt>
                <c:pt idx="1196">
                  <c:v>4.0999999999999996</c:v>
                </c:pt>
                <c:pt idx="1197">
                  <c:v>4.3</c:v>
                </c:pt>
                <c:pt idx="1198">
                  <c:v>4</c:v>
                </c:pt>
                <c:pt idx="1199">
                  <c:v>3.8</c:v>
                </c:pt>
                <c:pt idx="1200">
                  <c:v>4.4000000000000004</c:v>
                </c:pt>
                <c:pt idx="1201">
                  <c:v>4.4000000000000004</c:v>
                </c:pt>
                <c:pt idx="1202">
                  <c:v>4.3</c:v>
                </c:pt>
                <c:pt idx="1203">
                  <c:v>4.0999999999999996</c:v>
                </c:pt>
                <c:pt idx="1204">
                  <c:v>4.4000000000000004</c:v>
                </c:pt>
                <c:pt idx="1205">
                  <c:v>3.5</c:v>
                </c:pt>
                <c:pt idx="1206">
                  <c:v>4.8</c:v>
                </c:pt>
                <c:pt idx="1207">
                  <c:v>4.3</c:v>
                </c:pt>
                <c:pt idx="1208">
                  <c:v>2.8</c:v>
                </c:pt>
                <c:pt idx="1209">
                  <c:v>4.3</c:v>
                </c:pt>
                <c:pt idx="1210">
                  <c:v>2.9</c:v>
                </c:pt>
                <c:pt idx="1211">
                  <c:v>2.9</c:v>
                </c:pt>
                <c:pt idx="1212">
                  <c:v>4.5999999999999996</c:v>
                </c:pt>
                <c:pt idx="1213">
                  <c:v>3.8</c:v>
                </c:pt>
                <c:pt idx="1214">
                  <c:v>4.3</c:v>
                </c:pt>
                <c:pt idx="1215">
                  <c:v>2.9</c:v>
                </c:pt>
                <c:pt idx="1216">
                  <c:v>3.9</c:v>
                </c:pt>
                <c:pt idx="1217">
                  <c:v>4.2</c:v>
                </c:pt>
                <c:pt idx="1218">
                  <c:v>4.3</c:v>
                </c:pt>
                <c:pt idx="1219">
                  <c:v>4.2</c:v>
                </c:pt>
                <c:pt idx="1220">
                  <c:v>2.9</c:v>
                </c:pt>
                <c:pt idx="1221">
                  <c:v>4.0999999999999996</c:v>
                </c:pt>
                <c:pt idx="1222">
                  <c:v>3.7</c:v>
                </c:pt>
                <c:pt idx="1223">
                  <c:v>4.5999999999999996</c:v>
                </c:pt>
                <c:pt idx="1224">
                  <c:v>4</c:v>
                </c:pt>
                <c:pt idx="1225">
                  <c:v>3.8</c:v>
                </c:pt>
                <c:pt idx="1226">
                  <c:v>4.5</c:v>
                </c:pt>
                <c:pt idx="1227">
                  <c:v>4.3</c:v>
                </c:pt>
                <c:pt idx="1228">
                  <c:v>4.5</c:v>
                </c:pt>
                <c:pt idx="1229">
                  <c:v>4.5</c:v>
                </c:pt>
                <c:pt idx="1230">
                  <c:v>4.2</c:v>
                </c:pt>
                <c:pt idx="1231">
                  <c:v>4.3</c:v>
                </c:pt>
                <c:pt idx="1232">
                  <c:v>3.7</c:v>
                </c:pt>
                <c:pt idx="1233">
                  <c:v>4.0999999999999996</c:v>
                </c:pt>
                <c:pt idx="1234">
                  <c:v>4</c:v>
                </c:pt>
                <c:pt idx="1235">
                  <c:v>4.2</c:v>
                </c:pt>
                <c:pt idx="1236">
                  <c:v>4</c:v>
                </c:pt>
                <c:pt idx="1237">
                  <c:v>4.4000000000000004</c:v>
                </c:pt>
                <c:pt idx="1238">
                  <c:v>3.8</c:v>
                </c:pt>
                <c:pt idx="1239">
                  <c:v>2.9</c:v>
                </c:pt>
                <c:pt idx="1240">
                  <c:v>4.2</c:v>
                </c:pt>
                <c:pt idx="1241">
                  <c:v>4</c:v>
                </c:pt>
                <c:pt idx="1242">
                  <c:v>4.3</c:v>
                </c:pt>
                <c:pt idx="1243">
                  <c:v>3.9</c:v>
                </c:pt>
                <c:pt idx="1244">
                  <c:v>4</c:v>
                </c:pt>
                <c:pt idx="1245">
                  <c:v>4.2</c:v>
                </c:pt>
                <c:pt idx="1246">
                  <c:v>4.8</c:v>
                </c:pt>
                <c:pt idx="1247">
                  <c:v>4.3</c:v>
                </c:pt>
                <c:pt idx="1248">
                  <c:v>4.2</c:v>
                </c:pt>
                <c:pt idx="1249">
                  <c:v>3.9</c:v>
                </c:pt>
                <c:pt idx="1250">
                  <c:v>4</c:v>
                </c:pt>
                <c:pt idx="1251">
                  <c:v>4.4000000000000004</c:v>
                </c:pt>
                <c:pt idx="1252">
                  <c:v>4.5999999999999996</c:v>
                </c:pt>
                <c:pt idx="1253">
                  <c:v>4.0999999999999996</c:v>
                </c:pt>
                <c:pt idx="1254">
                  <c:v>4.0999999999999996</c:v>
                </c:pt>
                <c:pt idx="1255">
                  <c:v>2.9</c:v>
                </c:pt>
                <c:pt idx="1256">
                  <c:v>4.4000000000000004</c:v>
                </c:pt>
                <c:pt idx="1257">
                  <c:v>4.0999999999999996</c:v>
                </c:pt>
                <c:pt idx="1258">
                  <c:v>4.0999999999999996</c:v>
                </c:pt>
                <c:pt idx="1259">
                  <c:v>4</c:v>
                </c:pt>
                <c:pt idx="1260">
                  <c:v>4.0999999999999996</c:v>
                </c:pt>
                <c:pt idx="1261">
                  <c:v>4.0999999999999996</c:v>
                </c:pt>
                <c:pt idx="1262">
                  <c:v>4.3</c:v>
                </c:pt>
                <c:pt idx="1263">
                  <c:v>3.7</c:v>
                </c:pt>
                <c:pt idx="1264">
                  <c:v>3.9</c:v>
                </c:pt>
                <c:pt idx="1265">
                  <c:v>2.9</c:v>
                </c:pt>
                <c:pt idx="1266">
                  <c:v>4.0999999999999996</c:v>
                </c:pt>
                <c:pt idx="1267">
                  <c:v>4.4000000000000004</c:v>
                </c:pt>
                <c:pt idx="1268">
                  <c:v>4</c:v>
                </c:pt>
                <c:pt idx="1269">
                  <c:v>3.8</c:v>
                </c:pt>
                <c:pt idx="1270">
                  <c:v>2.9</c:v>
                </c:pt>
                <c:pt idx="1271">
                  <c:v>4</c:v>
                </c:pt>
                <c:pt idx="1272">
                  <c:v>3.8</c:v>
                </c:pt>
                <c:pt idx="1273">
                  <c:v>2.9</c:v>
                </c:pt>
                <c:pt idx="1274">
                  <c:v>4.4000000000000004</c:v>
                </c:pt>
                <c:pt idx="1275">
                  <c:v>4.3</c:v>
                </c:pt>
                <c:pt idx="1276">
                  <c:v>4.2</c:v>
                </c:pt>
                <c:pt idx="1277">
                  <c:v>2.9</c:v>
                </c:pt>
                <c:pt idx="1278">
                  <c:v>3.9</c:v>
                </c:pt>
                <c:pt idx="1279">
                  <c:v>4.4000000000000004</c:v>
                </c:pt>
                <c:pt idx="1280">
                  <c:v>4.2</c:v>
                </c:pt>
                <c:pt idx="1281">
                  <c:v>4</c:v>
                </c:pt>
                <c:pt idx="1282">
                  <c:v>4.3</c:v>
                </c:pt>
                <c:pt idx="1283">
                  <c:v>2.9</c:v>
                </c:pt>
                <c:pt idx="1284">
                  <c:v>2.9</c:v>
                </c:pt>
                <c:pt idx="1285">
                  <c:v>4</c:v>
                </c:pt>
                <c:pt idx="1286">
                  <c:v>4.3</c:v>
                </c:pt>
                <c:pt idx="1287">
                  <c:v>4.4000000000000004</c:v>
                </c:pt>
                <c:pt idx="1288">
                  <c:v>4.3</c:v>
                </c:pt>
                <c:pt idx="1289">
                  <c:v>4.0999999999999996</c:v>
                </c:pt>
                <c:pt idx="1290">
                  <c:v>4.2</c:v>
                </c:pt>
                <c:pt idx="1291">
                  <c:v>4</c:v>
                </c:pt>
                <c:pt idx="1292">
                  <c:v>4.2</c:v>
                </c:pt>
                <c:pt idx="1293">
                  <c:v>3.9</c:v>
                </c:pt>
                <c:pt idx="1294">
                  <c:v>3.4</c:v>
                </c:pt>
                <c:pt idx="1295">
                  <c:v>3.9</c:v>
                </c:pt>
                <c:pt idx="1296">
                  <c:v>3.8</c:v>
                </c:pt>
                <c:pt idx="1297">
                  <c:v>4.2</c:v>
                </c:pt>
                <c:pt idx="1298">
                  <c:v>3.9</c:v>
                </c:pt>
                <c:pt idx="1299">
                  <c:v>3.7</c:v>
                </c:pt>
                <c:pt idx="1300">
                  <c:v>2.9</c:v>
                </c:pt>
                <c:pt idx="1301">
                  <c:v>4</c:v>
                </c:pt>
                <c:pt idx="1302">
                  <c:v>2.9</c:v>
                </c:pt>
                <c:pt idx="1303">
                  <c:v>3.8</c:v>
                </c:pt>
                <c:pt idx="1304">
                  <c:v>4.4000000000000004</c:v>
                </c:pt>
                <c:pt idx="1305">
                  <c:v>4.3</c:v>
                </c:pt>
                <c:pt idx="1306">
                  <c:v>3.8</c:v>
                </c:pt>
                <c:pt idx="1307">
                  <c:v>3.9</c:v>
                </c:pt>
                <c:pt idx="1308">
                  <c:v>4</c:v>
                </c:pt>
                <c:pt idx="1309">
                  <c:v>3.8</c:v>
                </c:pt>
                <c:pt idx="1310">
                  <c:v>4</c:v>
                </c:pt>
                <c:pt idx="1311">
                  <c:v>4.5</c:v>
                </c:pt>
                <c:pt idx="1312">
                  <c:v>4.4000000000000004</c:v>
                </c:pt>
                <c:pt idx="1313">
                  <c:v>4.0999999999999996</c:v>
                </c:pt>
                <c:pt idx="1314">
                  <c:v>4.3</c:v>
                </c:pt>
                <c:pt idx="1315">
                  <c:v>4.5</c:v>
                </c:pt>
                <c:pt idx="1316">
                  <c:v>4.4000000000000004</c:v>
                </c:pt>
                <c:pt idx="1317">
                  <c:v>3.9</c:v>
                </c:pt>
                <c:pt idx="1318">
                  <c:v>4.3</c:v>
                </c:pt>
                <c:pt idx="1319">
                  <c:v>2.9</c:v>
                </c:pt>
                <c:pt idx="1320">
                  <c:v>3.7</c:v>
                </c:pt>
                <c:pt idx="1321">
                  <c:v>4.2</c:v>
                </c:pt>
                <c:pt idx="1322">
                  <c:v>4.4000000000000004</c:v>
                </c:pt>
                <c:pt idx="1323">
                  <c:v>4.0999999999999996</c:v>
                </c:pt>
                <c:pt idx="1324">
                  <c:v>4</c:v>
                </c:pt>
                <c:pt idx="1325">
                  <c:v>3.8</c:v>
                </c:pt>
                <c:pt idx="1326">
                  <c:v>4.0999999999999996</c:v>
                </c:pt>
                <c:pt idx="1327">
                  <c:v>3.9</c:v>
                </c:pt>
                <c:pt idx="1328">
                  <c:v>4.2</c:v>
                </c:pt>
                <c:pt idx="1329">
                  <c:v>4.0999999999999996</c:v>
                </c:pt>
                <c:pt idx="1330">
                  <c:v>2.9</c:v>
                </c:pt>
                <c:pt idx="1331">
                  <c:v>4.0999999999999996</c:v>
                </c:pt>
                <c:pt idx="1332">
                  <c:v>4.5</c:v>
                </c:pt>
                <c:pt idx="1333">
                  <c:v>2.9</c:v>
                </c:pt>
                <c:pt idx="1334">
                  <c:v>4.0999999999999996</c:v>
                </c:pt>
                <c:pt idx="1335">
                  <c:v>4</c:v>
                </c:pt>
                <c:pt idx="1336">
                  <c:v>3.9</c:v>
                </c:pt>
                <c:pt idx="1337">
                  <c:v>4</c:v>
                </c:pt>
                <c:pt idx="1338">
                  <c:v>4.4000000000000004</c:v>
                </c:pt>
                <c:pt idx="1339">
                  <c:v>4.4000000000000004</c:v>
                </c:pt>
                <c:pt idx="1340">
                  <c:v>4.5999999999999996</c:v>
                </c:pt>
                <c:pt idx="1341">
                  <c:v>4.0999999999999996</c:v>
                </c:pt>
                <c:pt idx="1342">
                  <c:v>2.9</c:v>
                </c:pt>
                <c:pt idx="1343">
                  <c:v>4.2</c:v>
                </c:pt>
                <c:pt idx="1344">
                  <c:v>4.2</c:v>
                </c:pt>
                <c:pt idx="1345">
                  <c:v>4.0999999999999996</c:v>
                </c:pt>
                <c:pt idx="1346">
                  <c:v>4.3</c:v>
                </c:pt>
                <c:pt idx="1347">
                  <c:v>4.0999999999999996</c:v>
                </c:pt>
                <c:pt idx="1348">
                  <c:v>4.0999999999999996</c:v>
                </c:pt>
                <c:pt idx="1349">
                  <c:v>3.8</c:v>
                </c:pt>
                <c:pt idx="1350">
                  <c:v>4.4000000000000004</c:v>
                </c:pt>
                <c:pt idx="1351">
                  <c:v>3.9</c:v>
                </c:pt>
                <c:pt idx="1352">
                  <c:v>4</c:v>
                </c:pt>
                <c:pt idx="1353">
                  <c:v>4.3</c:v>
                </c:pt>
                <c:pt idx="1354">
                  <c:v>4.5</c:v>
                </c:pt>
                <c:pt idx="1355">
                  <c:v>4.2</c:v>
                </c:pt>
                <c:pt idx="1356">
                  <c:v>4</c:v>
                </c:pt>
                <c:pt idx="1357">
                  <c:v>4</c:v>
                </c:pt>
                <c:pt idx="1358">
                  <c:v>3.7</c:v>
                </c:pt>
                <c:pt idx="1359">
                  <c:v>4.2</c:v>
                </c:pt>
                <c:pt idx="1360">
                  <c:v>4</c:v>
                </c:pt>
                <c:pt idx="1361">
                  <c:v>4</c:v>
                </c:pt>
                <c:pt idx="1362">
                  <c:v>3.7</c:v>
                </c:pt>
                <c:pt idx="1363">
                  <c:v>4.3</c:v>
                </c:pt>
                <c:pt idx="1364">
                  <c:v>4.2</c:v>
                </c:pt>
                <c:pt idx="1365">
                  <c:v>4</c:v>
                </c:pt>
                <c:pt idx="1366">
                  <c:v>3.9</c:v>
                </c:pt>
                <c:pt idx="1367">
                  <c:v>4.2</c:v>
                </c:pt>
                <c:pt idx="1368">
                  <c:v>3.7</c:v>
                </c:pt>
                <c:pt idx="1369">
                  <c:v>4.2</c:v>
                </c:pt>
                <c:pt idx="1370">
                  <c:v>2.9</c:v>
                </c:pt>
                <c:pt idx="1371">
                  <c:v>2.9</c:v>
                </c:pt>
                <c:pt idx="1372">
                  <c:v>3.5</c:v>
                </c:pt>
                <c:pt idx="1373">
                  <c:v>3.7</c:v>
                </c:pt>
                <c:pt idx="1374">
                  <c:v>3.9</c:v>
                </c:pt>
                <c:pt idx="1375">
                  <c:v>4.5</c:v>
                </c:pt>
                <c:pt idx="1376">
                  <c:v>4.3</c:v>
                </c:pt>
                <c:pt idx="1377">
                  <c:v>2.9</c:v>
                </c:pt>
                <c:pt idx="1378">
                  <c:v>3</c:v>
                </c:pt>
                <c:pt idx="1379">
                  <c:v>4.4000000000000004</c:v>
                </c:pt>
                <c:pt idx="1380">
                  <c:v>3.3</c:v>
                </c:pt>
                <c:pt idx="1381">
                  <c:v>4.0999999999999996</c:v>
                </c:pt>
                <c:pt idx="1382">
                  <c:v>3.9</c:v>
                </c:pt>
                <c:pt idx="1383">
                  <c:v>4.0999999999999996</c:v>
                </c:pt>
                <c:pt idx="1384">
                  <c:v>4</c:v>
                </c:pt>
                <c:pt idx="1385">
                  <c:v>4.4000000000000004</c:v>
                </c:pt>
                <c:pt idx="1386">
                  <c:v>4.2</c:v>
                </c:pt>
                <c:pt idx="1387">
                  <c:v>4.0999999999999996</c:v>
                </c:pt>
                <c:pt idx="1388">
                  <c:v>4.0999999999999996</c:v>
                </c:pt>
                <c:pt idx="1389">
                  <c:v>4.3</c:v>
                </c:pt>
                <c:pt idx="1390">
                  <c:v>4</c:v>
                </c:pt>
                <c:pt idx="1391">
                  <c:v>2.9</c:v>
                </c:pt>
                <c:pt idx="1392">
                  <c:v>2.9</c:v>
                </c:pt>
                <c:pt idx="1393">
                  <c:v>4.0999999999999996</c:v>
                </c:pt>
                <c:pt idx="1394">
                  <c:v>3.3</c:v>
                </c:pt>
                <c:pt idx="1395">
                  <c:v>4.5</c:v>
                </c:pt>
                <c:pt idx="1396">
                  <c:v>4.2</c:v>
                </c:pt>
                <c:pt idx="1397">
                  <c:v>4.3</c:v>
                </c:pt>
                <c:pt idx="1398">
                  <c:v>4.3</c:v>
                </c:pt>
                <c:pt idx="1399">
                  <c:v>4.2</c:v>
                </c:pt>
                <c:pt idx="1400">
                  <c:v>4.4000000000000004</c:v>
                </c:pt>
                <c:pt idx="1401">
                  <c:v>4.3</c:v>
                </c:pt>
                <c:pt idx="1402">
                  <c:v>4.2</c:v>
                </c:pt>
                <c:pt idx="1403">
                  <c:v>4.0999999999999996</c:v>
                </c:pt>
                <c:pt idx="1404">
                  <c:v>3.9</c:v>
                </c:pt>
                <c:pt idx="1405">
                  <c:v>3.6</c:v>
                </c:pt>
                <c:pt idx="1406">
                  <c:v>4.2</c:v>
                </c:pt>
                <c:pt idx="1407">
                  <c:v>4.4000000000000004</c:v>
                </c:pt>
                <c:pt idx="1408">
                  <c:v>4</c:v>
                </c:pt>
                <c:pt idx="1409">
                  <c:v>2.9</c:v>
                </c:pt>
                <c:pt idx="1410">
                  <c:v>4.4000000000000004</c:v>
                </c:pt>
                <c:pt idx="1411">
                  <c:v>2.9</c:v>
                </c:pt>
                <c:pt idx="1412">
                  <c:v>4.2</c:v>
                </c:pt>
                <c:pt idx="1413">
                  <c:v>4</c:v>
                </c:pt>
                <c:pt idx="1414">
                  <c:v>2.9</c:v>
                </c:pt>
                <c:pt idx="1415">
                  <c:v>2.9</c:v>
                </c:pt>
                <c:pt idx="1416">
                  <c:v>4.3</c:v>
                </c:pt>
                <c:pt idx="1417">
                  <c:v>4.5</c:v>
                </c:pt>
                <c:pt idx="1418">
                  <c:v>4.2</c:v>
                </c:pt>
                <c:pt idx="1419">
                  <c:v>3.9</c:v>
                </c:pt>
                <c:pt idx="1420">
                  <c:v>4</c:v>
                </c:pt>
                <c:pt idx="1421">
                  <c:v>4.8</c:v>
                </c:pt>
                <c:pt idx="1422">
                  <c:v>3.4</c:v>
                </c:pt>
                <c:pt idx="1423">
                  <c:v>4.0999999999999996</c:v>
                </c:pt>
                <c:pt idx="1424">
                  <c:v>3.9</c:v>
                </c:pt>
                <c:pt idx="1425">
                  <c:v>4.3</c:v>
                </c:pt>
                <c:pt idx="1426">
                  <c:v>4.2</c:v>
                </c:pt>
                <c:pt idx="1427">
                  <c:v>4</c:v>
                </c:pt>
                <c:pt idx="1428">
                  <c:v>4.4000000000000004</c:v>
                </c:pt>
                <c:pt idx="1429">
                  <c:v>4.7</c:v>
                </c:pt>
                <c:pt idx="1430">
                  <c:v>4.0999999999999996</c:v>
                </c:pt>
                <c:pt idx="1431">
                  <c:v>4.5</c:v>
                </c:pt>
                <c:pt idx="1432">
                  <c:v>4.2</c:v>
                </c:pt>
                <c:pt idx="1433">
                  <c:v>3.8</c:v>
                </c:pt>
                <c:pt idx="1434">
                  <c:v>4</c:v>
                </c:pt>
                <c:pt idx="1435">
                  <c:v>2.9</c:v>
                </c:pt>
                <c:pt idx="1436">
                  <c:v>2.9</c:v>
                </c:pt>
                <c:pt idx="1437">
                  <c:v>3.9</c:v>
                </c:pt>
                <c:pt idx="1438">
                  <c:v>4.2</c:v>
                </c:pt>
                <c:pt idx="1439">
                  <c:v>4.3</c:v>
                </c:pt>
                <c:pt idx="1440">
                  <c:v>4.4000000000000004</c:v>
                </c:pt>
                <c:pt idx="1441">
                  <c:v>4</c:v>
                </c:pt>
                <c:pt idx="1442">
                  <c:v>4.2</c:v>
                </c:pt>
                <c:pt idx="1443">
                  <c:v>4.3</c:v>
                </c:pt>
                <c:pt idx="1444">
                  <c:v>2.9</c:v>
                </c:pt>
                <c:pt idx="1445">
                  <c:v>2.9</c:v>
                </c:pt>
                <c:pt idx="1446">
                  <c:v>4.3</c:v>
                </c:pt>
                <c:pt idx="1447">
                  <c:v>2.9</c:v>
                </c:pt>
                <c:pt idx="1448">
                  <c:v>4.0999999999999996</c:v>
                </c:pt>
                <c:pt idx="1449">
                  <c:v>4.3</c:v>
                </c:pt>
                <c:pt idx="1450">
                  <c:v>4.2</c:v>
                </c:pt>
                <c:pt idx="1451">
                  <c:v>4.0999999999999996</c:v>
                </c:pt>
                <c:pt idx="1452">
                  <c:v>2.9</c:v>
                </c:pt>
                <c:pt idx="1453">
                  <c:v>4.0999999999999996</c:v>
                </c:pt>
                <c:pt idx="1454">
                  <c:v>2.9</c:v>
                </c:pt>
                <c:pt idx="1455">
                  <c:v>4.2</c:v>
                </c:pt>
                <c:pt idx="1456">
                  <c:v>4.4000000000000004</c:v>
                </c:pt>
                <c:pt idx="1457">
                  <c:v>2.9</c:v>
                </c:pt>
                <c:pt idx="1458">
                  <c:v>3.9</c:v>
                </c:pt>
                <c:pt idx="1459">
                  <c:v>4</c:v>
                </c:pt>
                <c:pt idx="1460">
                  <c:v>4</c:v>
                </c:pt>
                <c:pt idx="1461">
                  <c:v>4.0999999999999996</c:v>
                </c:pt>
                <c:pt idx="1462">
                  <c:v>4.5</c:v>
                </c:pt>
                <c:pt idx="1463">
                  <c:v>3.8</c:v>
                </c:pt>
                <c:pt idx="1464">
                  <c:v>4.3</c:v>
                </c:pt>
                <c:pt idx="1465">
                  <c:v>4</c:v>
                </c:pt>
                <c:pt idx="1466">
                  <c:v>3.8</c:v>
                </c:pt>
                <c:pt idx="1467">
                  <c:v>4</c:v>
                </c:pt>
                <c:pt idx="1468">
                  <c:v>4.5999999999999996</c:v>
                </c:pt>
                <c:pt idx="1469">
                  <c:v>3.6</c:v>
                </c:pt>
                <c:pt idx="1470">
                  <c:v>4.3</c:v>
                </c:pt>
                <c:pt idx="1471">
                  <c:v>3.7</c:v>
                </c:pt>
                <c:pt idx="1472">
                  <c:v>4.5999999999999996</c:v>
                </c:pt>
                <c:pt idx="1473">
                  <c:v>4.0999999999999996</c:v>
                </c:pt>
                <c:pt idx="1474">
                  <c:v>4.0999999999999996</c:v>
                </c:pt>
                <c:pt idx="1475">
                  <c:v>4.4000000000000004</c:v>
                </c:pt>
                <c:pt idx="1476">
                  <c:v>2.9</c:v>
                </c:pt>
                <c:pt idx="1477">
                  <c:v>3.9</c:v>
                </c:pt>
                <c:pt idx="1478">
                  <c:v>4.0999999999999996</c:v>
                </c:pt>
                <c:pt idx="1479">
                  <c:v>4.2</c:v>
                </c:pt>
                <c:pt idx="1480">
                  <c:v>4.4000000000000004</c:v>
                </c:pt>
                <c:pt idx="1481">
                  <c:v>4.2</c:v>
                </c:pt>
                <c:pt idx="1482">
                  <c:v>4</c:v>
                </c:pt>
                <c:pt idx="1483">
                  <c:v>3.8</c:v>
                </c:pt>
                <c:pt idx="1484">
                  <c:v>4</c:v>
                </c:pt>
                <c:pt idx="1485">
                  <c:v>4.2</c:v>
                </c:pt>
                <c:pt idx="1486">
                  <c:v>3.7</c:v>
                </c:pt>
                <c:pt idx="1487">
                  <c:v>4.0999999999999996</c:v>
                </c:pt>
                <c:pt idx="1488">
                  <c:v>4.0999999999999996</c:v>
                </c:pt>
                <c:pt idx="1489">
                  <c:v>4.2</c:v>
                </c:pt>
                <c:pt idx="1490">
                  <c:v>2.9</c:v>
                </c:pt>
                <c:pt idx="1491">
                  <c:v>4.2</c:v>
                </c:pt>
                <c:pt idx="1492">
                  <c:v>2.9</c:v>
                </c:pt>
                <c:pt idx="1493">
                  <c:v>4.4000000000000004</c:v>
                </c:pt>
                <c:pt idx="1494">
                  <c:v>4.3</c:v>
                </c:pt>
                <c:pt idx="1495">
                  <c:v>3.9</c:v>
                </c:pt>
                <c:pt idx="1496">
                  <c:v>4.2</c:v>
                </c:pt>
                <c:pt idx="1497">
                  <c:v>4.5</c:v>
                </c:pt>
                <c:pt idx="1498">
                  <c:v>4.5999999999999996</c:v>
                </c:pt>
                <c:pt idx="1499">
                  <c:v>4.2</c:v>
                </c:pt>
                <c:pt idx="1500">
                  <c:v>3.8</c:v>
                </c:pt>
                <c:pt idx="1501">
                  <c:v>4.2</c:v>
                </c:pt>
                <c:pt idx="1502">
                  <c:v>4.0999999999999996</c:v>
                </c:pt>
                <c:pt idx="1503">
                  <c:v>3.6</c:v>
                </c:pt>
                <c:pt idx="1504">
                  <c:v>4.3</c:v>
                </c:pt>
                <c:pt idx="1505">
                  <c:v>4.5</c:v>
                </c:pt>
                <c:pt idx="1506">
                  <c:v>2.9</c:v>
                </c:pt>
                <c:pt idx="1507">
                  <c:v>4.3</c:v>
                </c:pt>
                <c:pt idx="1508">
                  <c:v>4.3</c:v>
                </c:pt>
                <c:pt idx="1509">
                  <c:v>2.9</c:v>
                </c:pt>
                <c:pt idx="1510">
                  <c:v>3.7</c:v>
                </c:pt>
                <c:pt idx="1511">
                  <c:v>2.9</c:v>
                </c:pt>
                <c:pt idx="1512">
                  <c:v>3.7</c:v>
                </c:pt>
                <c:pt idx="1513">
                  <c:v>3.4</c:v>
                </c:pt>
                <c:pt idx="1514">
                  <c:v>2.9</c:v>
                </c:pt>
                <c:pt idx="1515">
                  <c:v>4.0999999999999996</c:v>
                </c:pt>
                <c:pt idx="1516">
                  <c:v>4.2</c:v>
                </c:pt>
                <c:pt idx="1517">
                  <c:v>3.9</c:v>
                </c:pt>
                <c:pt idx="1518">
                  <c:v>4.3</c:v>
                </c:pt>
                <c:pt idx="1519">
                  <c:v>4</c:v>
                </c:pt>
                <c:pt idx="1520">
                  <c:v>3.9</c:v>
                </c:pt>
                <c:pt idx="1521">
                  <c:v>2.9</c:v>
                </c:pt>
                <c:pt idx="1522">
                  <c:v>4.0999999999999996</c:v>
                </c:pt>
                <c:pt idx="1523">
                  <c:v>4</c:v>
                </c:pt>
                <c:pt idx="1524">
                  <c:v>4.3</c:v>
                </c:pt>
                <c:pt idx="1525">
                  <c:v>4.5</c:v>
                </c:pt>
                <c:pt idx="1526">
                  <c:v>4.2</c:v>
                </c:pt>
                <c:pt idx="1527">
                  <c:v>2.9</c:v>
                </c:pt>
                <c:pt idx="1528">
                  <c:v>2.9</c:v>
                </c:pt>
                <c:pt idx="1529">
                  <c:v>4.5</c:v>
                </c:pt>
                <c:pt idx="1530">
                  <c:v>2.9</c:v>
                </c:pt>
                <c:pt idx="1531">
                  <c:v>4.4000000000000004</c:v>
                </c:pt>
                <c:pt idx="1532">
                  <c:v>4.3</c:v>
                </c:pt>
                <c:pt idx="1533">
                  <c:v>4.4000000000000004</c:v>
                </c:pt>
                <c:pt idx="1534">
                  <c:v>4</c:v>
                </c:pt>
                <c:pt idx="1535">
                  <c:v>2.9</c:v>
                </c:pt>
                <c:pt idx="1536">
                  <c:v>2.9</c:v>
                </c:pt>
                <c:pt idx="1537">
                  <c:v>3.9</c:v>
                </c:pt>
                <c:pt idx="1538">
                  <c:v>4.3</c:v>
                </c:pt>
                <c:pt idx="1539">
                  <c:v>4.2</c:v>
                </c:pt>
                <c:pt idx="1540">
                  <c:v>2.9</c:v>
                </c:pt>
                <c:pt idx="1541">
                  <c:v>4.2</c:v>
                </c:pt>
                <c:pt idx="1542">
                  <c:v>4.4000000000000004</c:v>
                </c:pt>
                <c:pt idx="1543">
                  <c:v>4</c:v>
                </c:pt>
                <c:pt idx="1544">
                  <c:v>4.3</c:v>
                </c:pt>
                <c:pt idx="1545">
                  <c:v>2.9</c:v>
                </c:pt>
                <c:pt idx="1546">
                  <c:v>4</c:v>
                </c:pt>
                <c:pt idx="1547">
                  <c:v>4.4000000000000004</c:v>
                </c:pt>
                <c:pt idx="1548">
                  <c:v>4.2</c:v>
                </c:pt>
                <c:pt idx="1549">
                  <c:v>4.9000000000000004</c:v>
                </c:pt>
                <c:pt idx="1550">
                  <c:v>4.0999999999999996</c:v>
                </c:pt>
                <c:pt idx="1551">
                  <c:v>4.5</c:v>
                </c:pt>
                <c:pt idx="1552">
                  <c:v>4.3</c:v>
                </c:pt>
                <c:pt idx="1553">
                  <c:v>4.3</c:v>
                </c:pt>
                <c:pt idx="1554">
                  <c:v>4.2</c:v>
                </c:pt>
                <c:pt idx="1555">
                  <c:v>3.7</c:v>
                </c:pt>
                <c:pt idx="1556">
                  <c:v>3.5</c:v>
                </c:pt>
                <c:pt idx="1557">
                  <c:v>4.0999999999999996</c:v>
                </c:pt>
                <c:pt idx="1558">
                  <c:v>2.9</c:v>
                </c:pt>
                <c:pt idx="1559">
                  <c:v>4.7</c:v>
                </c:pt>
                <c:pt idx="1560">
                  <c:v>3.9</c:v>
                </c:pt>
                <c:pt idx="1561">
                  <c:v>4.7</c:v>
                </c:pt>
                <c:pt idx="1562">
                  <c:v>3.7</c:v>
                </c:pt>
                <c:pt idx="1563">
                  <c:v>2.9</c:v>
                </c:pt>
                <c:pt idx="1564">
                  <c:v>4.7</c:v>
                </c:pt>
                <c:pt idx="1565">
                  <c:v>4</c:v>
                </c:pt>
                <c:pt idx="1566">
                  <c:v>4.5</c:v>
                </c:pt>
                <c:pt idx="1567">
                  <c:v>4.4000000000000004</c:v>
                </c:pt>
                <c:pt idx="1568">
                  <c:v>4.4000000000000004</c:v>
                </c:pt>
                <c:pt idx="1569">
                  <c:v>4.2</c:v>
                </c:pt>
                <c:pt idx="1570">
                  <c:v>3.8</c:v>
                </c:pt>
                <c:pt idx="1571">
                  <c:v>4.0999999999999996</c:v>
                </c:pt>
                <c:pt idx="1572">
                  <c:v>3.9</c:v>
                </c:pt>
                <c:pt idx="1573">
                  <c:v>4.0999999999999996</c:v>
                </c:pt>
                <c:pt idx="1574">
                  <c:v>2.9</c:v>
                </c:pt>
                <c:pt idx="1575">
                  <c:v>4.4000000000000004</c:v>
                </c:pt>
                <c:pt idx="1576">
                  <c:v>4.5</c:v>
                </c:pt>
                <c:pt idx="1577">
                  <c:v>2.9</c:v>
                </c:pt>
                <c:pt idx="1578">
                  <c:v>4.5999999999999996</c:v>
                </c:pt>
                <c:pt idx="1579">
                  <c:v>2.9</c:v>
                </c:pt>
                <c:pt idx="1580">
                  <c:v>3.5</c:v>
                </c:pt>
                <c:pt idx="1581">
                  <c:v>2.9</c:v>
                </c:pt>
                <c:pt idx="1582">
                  <c:v>4.3</c:v>
                </c:pt>
                <c:pt idx="1583">
                  <c:v>4.4000000000000004</c:v>
                </c:pt>
                <c:pt idx="1584">
                  <c:v>4.0999999999999996</c:v>
                </c:pt>
                <c:pt idx="1585">
                  <c:v>3.8</c:v>
                </c:pt>
                <c:pt idx="1586">
                  <c:v>2.9</c:v>
                </c:pt>
                <c:pt idx="1587">
                  <c:v>3.2</c:v>
                </c:pt>
                <c:pt idx="1588">
                  <c:v>2.9</c:v>
                </c:pt>
                <c:pt idx="1589">
                  <c:v>4.3</c:v>
                </c:pt>
                <c:pt idx="1590">
                  <c:v>3.9</c:v>
                </c:pt>
                <c:pt idx="1591">
                  <c:v>4.2</c:v>
                </c:pt>
                <c:pt idx="1592">
                  <c:v>4.3</c:v>
                </c:pt>
                <c:pt idx="1593">
                  <c:v>4.4000000000000004</c:v>
                </c:pt>
                <c:pt idx="1594">
                  <c:v>4.7</c:v>
                </c:pt>
                <c:pt idx="1595">
                  <c:v>4.5</c:v>
                </c:pt>
                <c:pt idx="1596">
                  <c:v>3.8</c:v>
                </c:pt>
                <c:pt idx="1597">
                  <c:v>3.8</c:v>
                </c:pt>
                <c:pt idx="1598">
                  <c:v>4.2</c:v>
                </c:pt>
                <c:pt idx="1599">
                  <c:v>3.6</c:v>
                </c:pt>
                <c:pt idx="1600">
                  <c:v>4.5</c:v>
                </c:pt>
                <c:pt idx="1601">
                  <c:v>3.7</c:v>
                </c:pt>
                <c:pt idx="1602">
                  <c:v>3.7</c:v>
                </c:pt>
                <c:pt idx="1603">
                  <c:v>4</c:v>
                </c:pt>
                <c:pt idx="1604">
                  <c:v>4.4000000000000004</c:v>
                </c:pt>
                <c:pt idx="1605">
                  <c:v>4.5999999999999996</c:v>
                </c:pt>
                <c:pt idx="1606">
                  <c:v>4.3</c:v>
                </c:pt>
                <c:pt idx="1607">
                  <c:v>4.4000000000000004</c:v>
                </c:pt>
                <c:pt idx="1608">
                  <c:v>4.2</c:v>
                </c:pt>
                <c:pt idx="1609">
                  <c:v>4.2</c:v>
                </c:pt>
                <c:pt idx="1610">
                  <c:v>4.5999999999999996</c:v>
                </c:pt>
                <c:pt idx="1611">
                  <c:v>3.6</c:v>
                </c:pt>
                <c:pt idx="1612">
                  <c:v>4.5999999999999996</c:v>
                </c:pt>
                <c:pt idx="1613">
                  <c:v>5</c:v>
                </c:pt>
                <c:pt idx="1614">
                  <c:v>4.2</c:v>
                </c:pt>
                <c:pt idx="1615">
                  <c:v>3.9</c:v>
                </c:pt>
                <c:pt idx="1616">
                  <c:v>4.4000000000000004</c:v>
                </c:pt>
                <c:pt idx="1617">
                  <c:v>4.4000000000000004</c:v>
                </c:pt>
                <c:pt idx="1618">
                  <c:v>4.4000000000000004</c:v>
                </c:pt>
                <c:pt idx="1619">
                  <c:v>4.2</c:v>
                </c:pt>
                <c:pt idx="1620">
                  <c:v>4.3</c:v>
                </c:pt>
                <c:pt idx="1621">
                  <c:v>4.0999999999999996</c:v>
                </c:pt>
                <c:pt idx="1622">
                  <c:v>4</c:v>
                </c:pt>
                <c:pt idx="1623">
                  <c:v>4</c:v>
                </c:pt>
                <c:pt idx="1624">
                  <c:v>4.2</c:v>
                </c:pt>
                <c:pt idx="1625">
                  <c:v>4.3</c:v>
                </c:pt>
                <c:pt idx="1626">
                  <c:v>2.9</c:v>
                </c:pt>
                <c:pt idx="1627">
                  <c:v>4.4000000000000004</c:v>
                </c:pt>
                <c:pt idx="1628">
                  <c:v>4.4000000000000004</c:v>
                </c:pt>
                <c:pt idx="1629">
                  <c:v>4.2</c:v>
                </c:pt>
                <c:pt idx="1630">
                  <c:v>4</c:v>
                </c:pt>
                <c:pt idx="1631">
                  <c:v>4.2</c:v>
                </c:pt>
                <c:pt idx="1632">
                  <c:v>3.9</c:v>
                </c:pt>
                <c:pt idx="1633">
                  <c:v>2.9</c:v>
                </c:pt>
                <c:pt idx="1634">
                  <c:v>2.9</c:v>
                </c:pt>
                <c:pt idx="1635">
                  <c:v>4.2</c:v>
                </c:pt>
                <c:pt idx="1636">
                  <c:v>3.9</c:v>
                </c:pt>
                <c:pt idx="1637">
                  <c:v>4.5999999999999996</c:v>
                </c:pt>
                <c:pt idx="1638">
                  <c:v>4.3</c:v>
                </c:pt>
                <c:pt idx="1639">
                  <c:v>4.4000000000000004</c:v>
                </c:pt>
                <c:pt idx="1640">
                  <c:v>2.9</c:v>
                </c:pt>
                <c:pt idx="1641">
                  <c:v>4.4000000000000004</c:v>
                </c:pt>
                <c:pt idx="1642">
                  <c:v>4.2</c:v>
                </c:pt>
                <c:pt idx="1643">
                  <c:v>4.2</c:v>
                </c:pt>
                <c:pt idx="1644">
                  <c:v>4.3</c:v>
                </c:pt>
                <c:pt idx="1645">
                  <c:v>4.3</c:v>
                </c:pt>
                <c:pt idx="1646">
                  <c:v>3.9</c:v>
                </c:pt>
                <c:pt idx="1647">
                  <c:v>4</c:v>
                </c:pt>
                <c:pt idx="1648">
                  <c:v>4</c:v>
                </c:pt>
                <c:pt idx="1649">
                  <c:v>4.0999999999999996</c:v>
                </c:pt>
                <c:pt idx="1650">
                  <c:v>2.9</c:v>
                </c:pt>
                <c:pt idx="1651">
                  <c:v>4.0999999999999996</c:v>
                </c:pt>
                <c:pt idx="1652">
                  <c:v>4.3</c:v>
                </c:pt>
                <c:pt idx="1653">
                  <c:v>3.8</c:v>
                </c:pt>
                <c:pt idx="1654">
                  <c:v>4.3</c:v>
                </c:pt>
                <c:pt idx="1655">
                  <c:v>3.8</c:v>
                </c:pt>
                <c:pt idx="1656">
                  <c:v>4.0999999999999996</c:v>
                </c:pt>
                <c:pt idx="1657">
                  <c:v>2.9</c:v>
                </c:pt>
                <c:pt idx="1658">
                  <c:v>4.3</c:v>
                </c:pt>
                <c:pt idx="1659">
                  <c:v>3.7</c:v>
                </c:pt>
                <c:pt idx="1660">
                  <c:v>4.2</c:v>
                </c:pt>
                <c:pt idx="1661">
                  <c:v>4.2</c:v>
                </c:pt>
                <c:pt idx="1662">
                  <c:v>4.3</c:v>
                </c:pt>
                <c:pt idx="1663">
                  <c:v>4.3</c:v>
                </c:pt>
                <c:pt idx="1664">
                  <c:v>2.9</c:v>
                </c:pt>
                <c:pt idx="1665">
                  <c:v>4</c:v>
                </c:pt>
                <c:pt idx="1666">
                  <c:v>4</c:v>
                </c:pt>
                <c:pt idx="1667">
                  <c:v>4</c:v>
                </c:pt>
                <c:pt idx="1668">
                  <c:v>2.9</c:v>
                </c:pt>
                <c:pt idx="1669">
                  <c:v>2.9</c:v>
                </c:pt>
                <c:pt idx="1670">
                  <c:v>2.9</c:v>
                </c:pt>
                <c:pt idx="1671">
                  <c:v>2.9</c:v>
                </c:pt>
                <c:pt idx="1672">
                  <c:v>2.9</c:v>
                </c:pt>
                <c:pt idx="1673">
                  <c:v>4.5</c:v>
                </c:pt>
                <c:pt idx="1674">
                  <c:v>4.0999999999999996</c:v>
                </c:pt>
                <c:pt idx="1675">
                  <c:v>4.0999999999999996</c:v>
                </c:pt>
                <c:pt idx="1676">
                  <c:v>4.3</c:v>
                </c:pt>
                <c:pt idx="1677">
                  <c:v>4.2</c:v>
                </c:pt>
                <c:pt idx="1678">
                  <c:v>3.9</c:v>
                </c:pt>
                <c:pt idx="1679">
                  <c:v>3.9</c:v>
                </c:pt>
                <c:pt idx="1680">
                  <c:v>2.9</c:v>
                </c:pt>
                <c:pt idx="1681">
                  <c:v>3.7</c:v>
                </c:pt>
                <c:pt idx="1682">
                  <c:v>4.0999999999999996</c:v>
                </c:pt>
                <c:pt idx="1683">
                  <c:v>2.9</c:v>
                </c:pt>
                <c:pt idx="1684">
                  <c:v>4.3</c:v>
                </c:pt>
                <c:pt idx="1685">
                  <c:v>2.9</c:v>
                </c:pt>
                <c:pt idx="1686">
                  <c:v>4.4000000000000004</c:v>
                </c:pt>
                <c:pt idx="1687">
                  <c:v>4.3</c:v>
                </c:pt>
                <c:pt idx="1688">
                  <c:v>4.4000000000000004</c:v>
                </c:pt>
                <c:pt idx="1689">
                  <c:v>4.3</c:v>
                </c:pt>
                <c:pt idx="1690">
                  <c:v>3.9</c:v>
                </c:pt>
                <c:pt idx="1691">
                  <c:v>4</c:v>
                </c:pt>
                <c:pt idx="1692">
                  <c:v>4.0999999999999996</c:v>
                </c:pt>
                <c:pt idx="1693">
                  <c:v>4.3</c:v>
                </c:pt>
                <c:pt idx="1694">
                  <c:v>4.2</c:v>
                </c:pt>
                <c:pt idx="1695">
                  <c:v>3.9</c:v>
                </c:pt>
                <c:pt idx="1696">
                  <c:v>4.0999999999999996</c:v>
                </c:pt>
                <c:pt idx="1697">
                  <c:v>4.3</c:v>
                </c:pt>
                <c:pt idx="1698">
                  <c:v>4.0999999999999996</c:v>
                </c:pt>
                <c:pt idx="1699">
                  <c:v>2.9</c:v>
                </c:pt>
                <c:pt idx="1700">
                  <c:v>4.2</c:v>
                </c:pt>
                <c:pt idx="1701">
                  <c:v>4.8</c:v>
                </c:pt>
                <c:pt idx="1702">
                  <c:v>3.9</c:v>
                </c:pt>
                <c:pt idx="1703">
                  <c:v>4.4000000000000004</c:v>
                </c:pt>
                <c:pt idx="1704">
                  <c:v>4.5</c:v>
                </c:pt>
                <c:pt idx="1705">
                  <c:v>4.4000000000000004</c:v>
                </c:pt>
                <c:pt idx="1706">
                  <c:v>4.3</c:v>
                </c:pt>
                <c:pt idx="1707">
                  <c:v>2.9</c:v>
                </c:pt>
                <c:pt idx="1708">
                  <c:v>4</c:v>
                </c:pt>
                <c:pt idx="1709">
                  <c:v>4.2</c:v>
                </c:pt>
                <c:pt idx="1710">
                  <c:v>3.8</c:v>
                </c:pt>
                <c:pt idx="1711">
                  <c:v>4.4000000000000004</c:v>
                </c:pt>
                <c:pt idx="1712">
                  <c:v>4.0999999999999996</c:v>
                </c:pt>
                <c:pt idx="1713">
                  <c:v>4.7</c:v>
                </c:pt>
                <c:pt idx="1714">
                  <c:v>4.3</c:v>
                </c:pt>
                <c:pt idx="1715">
                  <c:v>4.4000000000000004</c:v>
                </c:pt>
                <c:pt idx="1716">
                  <c:v>3.9</c:v>
                </c:pt>
                <c:pt idx="1717">
                  <c:v>4.3</c:v>
                </c:pt>
                <c:pt idx="1718">
                  <c:v>4</c:v>
                </c:pt>
                <c:pt idx="1719">
                  <c:v>4.5</c:v>
                </c:pt>
                <c:pt idx="1720">
                  <c:v>3.3</c:v>
                </c:pt>
                <c:pt idx="1721">
                  <c:v>4.4000000000000004</c:v>
                </c:pt>
                <c:pt idx="1722">
                  <c:v>4.0999999999999996</c:v>
                </c:pt>
                <c:pt idx="1723">
                  <c:v>4.7</c:v>
                </c:pt>
                <c:pt idx="1724">
                  <c:v>4.4000000000000004</c:v>
                </c:pt>
                <c:pt idx="1725">
                  <c:v>4.0999999999999996</c:v>
                </c:pt>
                <c:pt idx="1726">
                  <c:v>4.4000000000000004</c:v>
                </c:pt>
                <c:pt idx="1727">
                  <c:v>4.0999999999999996</c:v>
                </c:pt>
                <c:pt idx="1728">
                  <c:v>4.4000000000000004</c:v>
                </c:pt>
                <c:pt idx="1729">
                  <c:v>2.9</c:v>
                </c:pt>
                <c:pt idx="1730">
                  <c:v>4</c:v>
                </c:pt>
                <c:pt idx="1731">
                  <c:v>4</c:v>
                </c:pt>
                <c:pt idx="1732">
                  <c:v>3.8</c:v>
                </c:pt>
                <c:pt idx="1733">
                  <c:v>3.9</c:v>
                </c:pt>
                <c:pt idx="1734">
                  <c:v>3.6</c:v>
                </c:pt>
                <c:pt idx="1735">
                  <c:v>4.3</c:v>
                </c:pt>
                <c:pt idx="1736">
                  <c:v>4.5</c:v>
                </c:pt>
                <c:pt idx="1737">
                  <c:v>4.5999999999999996</c:v>
                </c:pt>
                <c:pt idx="1738">
                  <c:v>4.5</c:v>
                </c:pt>
                <c:pt idx="1739">
                  <c:v>3.5</c:v>
                </c:pt>
                <c:pt idx="1740">
                  <c:v>4.4000000000000004</c:v>
                </c:pt>
                <c:pt idx="1741">
                  <c:v>4.3</c:v>
                </c:pt>
                <c:pt idx="1742">
                  <c:v>4.5999999999999996</c:v>
                </c:pt>
                <c:pt idx="1743">
                  <c:v>2.9</c:v>
                </c:pt>
                <c:pt idx="1744">
                  <c:v>4.4000000000000004</c:v>
                </c:pt>
                <c:pt idx="1745">
                  <c:v>4.5</c:v>
                </c:pt>
                <c:pt idx="1746">
                  <c:v>4.3</c:v>
                </c:pt>
                <c:pt idx="1747">
                  <c:v>4</c:v>
                </c:pt>
                <c:pt idx="1748">
                  <c:v>2.9</c:v>
                </c:pt>
                <c:pt idx="1749">
                  <c:v>4.2</c:v>
                </c:pt>
                <c:pt idx="1750">
                  <c:v>4.4000000000000004</c:v>
                </c:pt>
                <c:pt idx="1751">
                  <c:v>4.3</c:v>
                </c:pt>
                <c:pt idx="1752">
                  <c:v>4.0999999999999996</c:v>
                </c:pt>
                <c:pt idx="1753">
                  <c:v>2.9</c:v>
                </c:pt>
                <c:pt idx="1754">
                  <c:v>4.3</c:v>
                </c:pt>
                <c:pt idx="1755">
                  <c:v>4.0999999999999996</c:v>
                </c:pt>
                <c:pt idx="1756">
                  <c:v>4.5</c:v>
                </c:pt>
                <c:pt idx="1757">
                  <c:v>4.3</c:v>
                </c:pt>
                <c:pt idx="1758">
                  <c:v>4.3</c:v>
                </c:pt>
                <c:pt idx="1759">
                  <c:v>4.2</c:v>
                </c:pt>
                <c:pt idx="1760">
                  <c:v>3.9</c:v>
                </c:pt>
                <c:pt idx="1761">
                  <c:v>4.3</c:v>
                </c:pt>
                <c:pt idx="1762">
                  <c:v>4.2</c:v>
                </c:pt>
                <c:pt idx="1763">
                  <c:v>3.5</c:v>
                </c:pt>
                <c:pt idx="1764">
                  <c:v>2.9</c:v>
                </c:pt>
                <c:pt idx="1765">
                  <c:v>4.2</c:v>
                </c:pt>
                <c:pt idx="1766">
                  <c:v>3.3</c:v>
                </c:pt>
                <c:pt idx="1767">
                  <c:v>3.9</c:v>
                </c:pt>
                <c:pt idx="1768">
                  <c:v>4.3</c:v>
                </c:pt>
                <c:pt idx="1769">
                  <c:v>4.0999999999999996</c:v>
                </c:pt>
                <c:pt idx="1770">
                  <c:v>2.9</c:v>
                </c:pt>
                <c:pt idx="1771">
                  <c:v>4</c:v>
                </c:pt>
                <c:pt idx="1772">
                  <c:v>4.4000000000000004</c:v>
                </c:pt>
                <c:pt idx="1773">
                  <c:v>4.3</c:v>
                </c:pt>
                <c:pt idx="1774">
                  <c:v>4.4000000000000004</c:v>
                </c:pt>
                <c:pt idx="1775">
                  <c:v>4.5</c:v>
                </c:pt>
                <c:pt idx="1776">
                  <c:v>4.0999999999999996</c:v>
                </c:pt>
                <c:pt idx="1777">
                  <c:v>4.5</c:v>
                </c:pt>
                <c:pt idx="1778">
                  <c:v>4.5999999999999996</c:v>
                </c:pt>
                <c:pt idx="1779">
                  <c:v>4.5</c:v>
                </c:pt>
                <c:pt idx="1780">
                  <c:v>4.0999999999999996</c:v>
                </c:pt>
                <c:pt idx="1781">
                  <c:v>3.8</c:v>
                </c:pt>
                <c:pt idx="1782">
                  <c:v>4.3</c:v>
                </c:pt>
                <c:pt idx="1783">
                  <c:v>3.8</c:v>
                </c:pt>
                <c:pt idx="1784">
                  <c:v>4.2</c:v>
                </c:pt>
                <c:pt idx="1785">
                  <c:v>4.3</c:v>
                </c:pt>
                <c:pt idx="1786">
                  <c:v>4.2</c:v>
                </c:pt>
                <c:pt idx="1787">
                  <c:v>4.3</c:v>
                </c:pt>
                <c:pt idx="1788">
                  <c:v>4.3</c:v>
                </c:pt>
                <c:pt idx="1789">
                  <c:v>2.9</c:v>
                </c:pt>
                <c:pt idx="1790">
                  <c:v>3.8</c:v>
                </c:pt>
                <c:pt idx="1791">
                  <c:v>4</c:v>
                </c:pt>
                <c:pt idx="1792">
                  <c:v>2.9</c:v>
                </c:pt>
                <c:pt idx="1793">
                  <c:v>4.2</c:v>
                </c:pt>
                <c:pt idx="1794">
                  <c:v>4.3</c:v>
                </c:pt>
                <c:pt idx="1795">
                  <c:v>4</c:v>
                </c:pt>
                <c:pt idx="1796">
                  <c:v>4</c:v>
                </c:pt>
                <c:pt idx="1797">
                  <c:v>4.2</c:v>
                </c:pt>
                <c:pt idx="1798">
                  <c:v>4.8</c:v>
                </c:pt>
                <c:pt idx="1799">
                  <c:v>2.9</c:v>
                </c:pt>
                <c:pt idx="1800">
                  <c:v>4.0999999999999996</c:v>
                </c:pt>
                <c:pt idx="1801">
                  <c:v>4.0999999999999996</c:v>
                </c:pt>
                <c:pt idx="1802">
                  <c:v>3.3</c:v>
                </c:pt>
                <c:pt idx="1803">
                  <c:v>4</c:v>
                </c:pt>
                <c:pt idx="1804">
                  <c:v>2.9</c:v>
                </c:pt>
                <c:pt idx="1805">
                  <c:v>4.4000000000000004</c:v>
                </c:pt>
                <c:pt idx="1806">
                  <c:v>4.2</c:v>
                </c:pt>
                <c:pt idx="1807">
                  <c:v>4.3</c:v>
                </c:pt>
                <c:pt idx="1808">
                  <c:v>4.2</c:v>
                </c:pt>
                <c:pt idx="1809">
                  <c:v>4.0999999999999996</c:v>
                </c:pt>
                <c:pt idx="1810">
                  <c:v>2.9</c:v>
                </c:pt>
                <c:pt idx="1811">
                  <c:v>3.7</c:v>
                </c:pt>
                <c:pt idx="1812">
                  <c:v>4.2</c:v>
                </c:pt>
                <c:pt idx="1813">
                  <c:v>4.0999999999999996</c:v>
                </c:pt>
                <c:pt idx="1814">
                  <c:v>3.8</c:v>
                </c:pt>
                <c:pt idx="1815">
                  <c:v>3.9</c:v>
                </c:pt>
                <c:pt idx="1816">
                  <c:v>4.0999999999999996</c:v>
                </c:pt>
                <c:pt idx="1817">
                  <c:v>4.3</c:v>
                </c:pt>
                <c:pt idx="1818">
                  <c:v>4.0999999999999996</c:v>
                </c:pt>
                <c:pt idx="1819">
                  <c:v>2.9</c:v>
                </c:pt>
                <c:pt idx="1820">
                  <c:v>4</c:v>
                </c:pt>
                <c:pt idx="1821">
                  <c:v>4.4000000000000004</c:v>
                </c:pt>
                <c:pt idx="1822">
                  <c:v>4.3</c:v>
                </c:pt>
                <c:pt idx="1823">
                  <c:v>4.2</c:v>
                </c:pt>
                <c:pt idx="1824">
                  <c:v>3.8</c:v>
                </c:pt>
                <c:pt idx="1825">
                  <c:v>4.5</c:v>
                </c:pt>
                <c:pt idx="1826">
                  <c:v>4.3</c:v>
                </c:pt>
                <c:pt idx="1827">
                  <c:v>3.8</c:v>
                </c:pt>
                <c:pt idx="1828">
                  <c:v>4.2</c:v>
                </c:pt>
                <c:pt idx="1829">
                  <c:v>4.5999999999999996</c:v>
                </c:pt>
                <c:pt idx="1830">
                  <c:v>3.9</c:v>
                </c:pt>
                <c:pt idx="1831">
                  <c:v>2.9</c:v>
                </c:pt>
                <c:pt idx="1832">
                  <c:v>4.2</c:v>
                </c:pt>
                <c:pt idx="1833">
                  <c:v>4</c:v>
                </c:pt>
                <c:pt idx="1834">
                  <c:v>4.5</c:v>
                </c:pt>
                <c:pt idx="1835">
                  <c:v>4.2</c:v>
                </c:pt>
                <c:pt idx="1836">
                  <c:v>4</c:v>
                </c:pt>
                <c:pt idx="1837">
                  <c:v>3.9</c:v>
                </c:pt>
                <c:pt idx="1838">
                  <c:v>2.9</c:v>
                </c:pt>
                <c:pt idx="1839">
                  <c:v>4.0999999999999996</c:v>
                </c:pt>
                <c:pt idx="1840">
                  <c:v>3.2</c:v>
                </c:pt>
                <c:pt idx="1841">
                  <c:v>4.0999999999999996</c:v>
                </c:pt>
                <c:pt idx="1842">
                  <c:v>3.4</c:v>
                </c:pt>
                <c:pt idx="1843">
                  <c:v>4.3</c:v>
                </c:pt>
                <c:pt idx="1844">
                  <c:v>4.3</c:v>
                </c:pt>
                <c:pt idx="1845">
                  <c:v>4.4000000000000004</c:v>
                </c:pt>
                <c:pt idx="1846">
                  <c:v>4.3</c:v>
                </c:pt>
                <c:pt idx="1847">
                  <c:v>4.7</c:v>
                </c:pt>
                <c:pt idx="1848">
                  <c:v>3.9</c:v>
                </c:pt>
                <c:pt idx="1849">
                  <c:v>4.4000000000000004</c:v>
                </c:pt>
                <c:pt idx="1850">
                  <c:v>4</c:v>
                </c:pt>
                <c:pt idx="1851">
                  <c:v>4</c:v>
                </c:pt>
                <c:pt idx="1852">
                  <c:v>2.9</c:v>
                </c:pt>
                <c:pt idx="1853">
                  <c:v>4.4000000000000004</c:v>
                </c:pt>
                <c:pt idx="1854">
                  <c:v>4.7</c:v>
                </c:pt>
                <c:pt idx="1855">
                  <c:v>4.7</c:v>
                </c:pt>
                <c:pt idx="1856">
                  <c:v>4.7</c:v>
                </c:pt>
                <c:pt idx="1857">
                  <c:v>4.5</c:v>
                </c:pt>
                <c:pt idx="1858">
                  <c:v>2.9</c:v>
                </c:pt>
                <c:pt idx="1859">
                  <c:v>2.9</c:v>
                </c:pt>
                <c:pt idx="1860">
                  <c:v>4.0999999999999996</c:v>
                </c:pt>
                <c:pt idx="1861">
                  <c:v>2.9</c:v>
                </c:pt>
                <c:pt idx="1862">
                  <c:v>3.9</c:v>
                </c:pt>
                <c:pt idx="1863">
                  <c:v>4</c:v>
                </c:pt>
                <c:pt idx="1864">
                  <c:v>2.9</c:v>
                </c:pt>
                <c:pt idx="1865">
                  <c:v>4.3</c:v>
                </c:pt>
                <c:pt idx="1866">
                  <c:v>4.3</c:v>
                </c:pt>
                <c:pt idx="1867">
                  <c:v>4.2</c:v>
                </c:pt>
                <c:pt idx="1868">
                  <c:v>4.2</c:v>
                </c:pt>
                <c:pt idx="1869">
                  <c:v>4.3</c:v>
                </c:pt>
                <c:pt idx="1870">
                  <c:v>3.6</c:v>
                </c:pt>
                <c:pt idx="1871">
                  <c:v>3.2</c:v>
                </c:pt>
                <c:pt idx="1872">
                  <c:v>4.0999999999999996</c:v>
                </c:pt>
                <c:pt idx="1873">
                  <c:v>4.0999999999999996</c:v>
                </c:pt>
                <c:pt idx="1874">
                  <c:v>4.2</c:v>
                </c:pt>
                <c:pt idx="1875">
                  <c:v>2.9</c:v>
                </c:pt>
                <c:pt idx="1876">
                  <c:v>4.2</c:v>
                </c:pt>
                <c:pt idx="1877">
                  <c:v>3.6</c:v>
                </c:pt>
                <c:pt idx="1878">
                  <c:v>2.9</c:v>
                </c:pt>
                <c:pt idx="1879">
                  <c:v>4.3</c:v>
                </c:pt>
                <c:pt idx="1880">
                  <c:v>3.9</c:v>
                </c:pt>
                <c:pt idx="1881">
                  <c:v>2.9</c:v>
                </c:pt>
                <c:pt idx="1882">
                  <c:v>4.2</c:v>
                </c:pt>
                <c:pt idx="1883">
                  <c:v>2.9</c:v>
                </c:pt>
                <c:pt idx="1884">
                  <c:v>4</c:v>
                </c:pt>
                <c:pt idx="1885">
                  <c:v>3.9</c:v>
                </c:pt>
                <c:pt idx="1886">
                  <c:v>4.3</c:v>
                </c:pt>
                <c:pt idx="1887">
                  <c:v>4.3</c:v>
                </c:pt>
                <c:pt idx="1888">
                  <c:v>4.5</c:v>
                </c:pt>
                <c:pt idx="1889">
                  <c:v>4</c:v>
                </c:pt>
                <c:pt idx="1890">
                  <c:v>2.9</c:v>
                </c:pt>
                <c:pt idx="1891">
                  <c:v>3.9</c:v>
                </c:pt>
                <c:pt idx="1892">
                  <c:v>4.0999999999999996</c:v>
                </c:pt>
                <c:pt idx="1893">
                  <c:v>3.8</c:v>
                </c:pt>
                <c:pt idx="1894">
                  <c:v>4.2</c:v>
                </c:pt>
                <c:pt idx="1895">
                  <c:v>4.2</c:v>
                </c:pt>
                <c:pt idx="1896">
                  <c:v>4.4000000000000004</c:v>
                </c:pt>
                <c:pt idx="1897">
                  <c:v>2.9</c:v>
                </c:pt>
                <c:pt idx="1898">
                  <c:v>3.9</c:v>
                </c:pt>
                <c:pt idx="1899">
                  <c:v>4.0999999999999996</c:v>
                </c:pt>
                <c:pt idx="1900">
                  <c:v>2.9</c:v>
                </c:pt>
                <c:pt idx="1901">
                  <c:v>4.2</c:v>
                </c:pt>
                <c:pt idx="1902">
                  <c:v>4.5</c:v>
                </c:pt>
                <c:pt idx="1903">
                  <c:v>4.2</c:v>
                </c:pt>
                <c:pt idx="1904">
                  <c:v>3.7</c:v>
                </c:pt>
                <c:pt idx="1905">
                  <c:v>4.3</c:v>
                </c:pt>
                <c:pt idx="1906">
                  <c:v>4</c:v>
                </c:pt>
                <c:pt idx="1907">
                  <c:v>3.9</c:v>
                </c:pt>
                <c:pt idx="1908">
                  <c:v>4</c:v>
                </c:pt>
                <c:pt idx="1909">
                  <c:v>4.4000000000000004</c:v>
                </c:pt>
                <c:pt idx="1910">
                  <c:v>4</c:v>
                </c:pt>
                <c:pt idx="1911">
                  <c:v>4.0999999999999996</c:v>
                </c:pt>
                <c:pt idx="1912">
                  <c:v>4.4000000000000004</c:v>
                </c:pt>
                <c:pt idx="1913">
                  <c:v>2.9</c:v>
                </c:pt>
                <c:pt idx="1914">
                  <c:v>4</c:v>
                </c:pt>
                <c:pt idx="1915">
                  <c:v>4.3</c:v>
                </c:pt>
                <c:pt idx="1916">
                  <c:v>4.4000000000000004</c:v>
                </c:pt>
                <c:pt idx="1917">
                  <c:v>4</c:v>
                </c:pt>
                <c:pt idx="1918">
                  <c:v>3.9</c:v>
                </c:pt>
                <c:pt idx="1919">
                  <c:v>4.2</c:v>
                </c:pt>
                <c:pt idx="1920">
                  <c:v>4</c:v>
                </c:pt>
                <c:pt idx="1921">
                  <c:v>4.3</c:v>
                </c:pt>
                <c:pt idx="1922">
                  <c:v>4.0999999999999996</c:v>
                </c:pt>
                <c:pt idx="1923">
                  <c:v>4.0999999999999996</c:v>
                </c:pt>
                <c:pt idx="1924">
                  <c:v>4.0999999999999996</c:v>
                </c:pt>
                <c:pt idx="1925">
                  <c:v>2.9</c:v>
                </c:pt>
                <c:pt idx="1926">
                  <c:v>4.3</c:v>
                </c:pt>
                <c:pt idx="1927">
                  <c:v>4.3</c:v>
                </c:pt>
                <c:pt idx="1928">
                  <c:v>4.3</c:v>
                </c:pt>
                <c:pt idx="1929">
                  <c:v>3.8</c:v>
                </c:pt>
                <c:pt idx="1930">
                  <c:v>4.3</c:v>
                </c:pt>
                <c:pt idx="1931">
                  <c:v>4.0999999999999996</c:v>
                </c:pt>
                <c:pt idx="1932">
                  <c:v>3.2</c:v>
                </c:pt>
                <c:pt idx="1933">
                  <c:v>4.0999999999999996</c:v>
                </c:pt>
                <c:pt idx="1934">
                  <c:v>4.2</c:v>
                </c:pt>
                <c:pt idx="1935">
                  <c:v>4.0999999999999996</c:v>
                </c:pt>
                <c:pt idx="1936">
                  <c:v>4</c:v>
                </c:pt>
                <c:pt idx="1937">
                  <c:v>2.9</c:v>
                </c:pt>
                <c:pt idx="1938">
                  <c:v>4.0999999999999996</c:v>
                </c:pt>
                <c:pt idx="1939">
                  <c:v>2.9</c:v>
                </c:pt>
                <c:pt idx="1940">
                  <c:v>2.9</c:v>
                </c:pt>
                <c:pt idx="1941">
                  <c:v>4.2</c:v>
                </c:pt>
                <c:pt idx="1942">
                  <c:v>4.4000000000000004</c:v>
                </c:pt>
                <c:pt idx="1943">
                  <c:v>4.2</c:v>
                </c:pt>
                <c:pt idx="1944">
                  <c:v>4.4000000000000004</c:v>
                </c:pt>
                <c:pt idx="1945">
                  <c:v>3.8</c:v>
                </c:pt>
                <c:pt idx="1946">
                  <c:v>4.4000000000000004</c:v>
                </c:pt>
                <c:pt idx="1947">
                  <c:v>4.2</c:v>
                </c:pt>
                <c:pt idx="1948">
                  <c:v>4.2</c:v>
                </c:pt>
                <c:pt idx="1949">
                  <c:v>4.3</c:v>
                </c:pt>
                <c:pt idx="1950">
                  <c:v>2.6</c:v>
                </c:pt>
                <c:pt idx="1951">
                  <c:v>4.0999999999999996</c:v>
                </c:pt>
                <c:pt idx="1952">
                  <c:v>4.2</c:v>
                </c:pt>
                <c:pt idx="1953">
                  <c:v>4.2</c:v>
                </c:pt>
                <c:pt idx="1954">
                  <c:v>4.5999999999999996</c:v>
                </c:pt>
                <c:pt idx="1955">
                  <c:v>4.3</c:v>
                </c:pt>
                <c:pt idx="1956">
                  <c:v>3.9</c:v>
                </c:pt>
                <c:pt idx="1957">
                  <c:v>4.0999999999999996</c:v>
                </c:pt>
                <c:pt idx="1958">
                  <c:v>4</c:v>
                </c:pt>
                <c:pt idx="1959">
                  <c:v>4.3</c:v>
                </c:pt>
                <c:pt idx="1960">
                  <c:v>3.7</c:v>
                </c:pt>
                <c:pt idx="1961">
                  <c:v>4.0999999999999996</c:v>
                </c:pt>
                <c:pt idx="1962">
                  <c:v>4.3</c:v>
                </c:pt>
                <c:pt idx="1963">
                  <c:v>3.6</c:v>
                </c:pt>
                <c:pt idx="1964">
                  <c:v>4.4000000000000004</c:v>
                </c:pt>
                <c:pt idx="1965">
                  <c:v>4.5</c:v>
                </c:pt>
                <c:pt idx="1966">
                  <c:v>4</c:v>
                </c:pt>
                <c:pt idx="1967">
                  <c:v>3.7</c:v>
                </c:pt>
                <c:pt idx="1968">
                  <c:v>4.5</c:v>
                </c:pt>
                <c:pt idx="1969">
                  <c:v>3.8</c:v>
                </c:pt>
                <c:pt idx="1970">
                  <c:v>2.9</c:v>
                </c:pt>
                <c:pt idx="1971">
                  <c:v>4.2</c:v>
                </c:pt>
                <c:pt idx="1972">
                  <c:v>4.2</c:v>
                </c:pt>
                <c:pt idx="1973">
                  <c:v>2.9</c:v>
                </c:pt>
                <c:pt idx="1974">
                  <c:v>3.9</c:v>
                </c:pt>
                <c:pt idx="1975">
                  <c:v>4.5</c:v>
                </c:pt>
                <c:pt idx="1976">
                  <c:v>3.9</c:v>
                </c:pt>
                <c:pt idx="1977">
                  <c:v>4.0999999999999996</c:v>
                </c:pt>
                <c:pt idx="1978">
                  <c:v>4.2</c:v>
                </c:pt>
                <c:pt idx="1979">
                  <c:v>4.2</c:v>
                </c:pt>
                <c:pt idx="1980">
                  <c:v>4.0999999999999996</c:v>
                </c:pt>
                <c:pt idx="1981">
                  <c:v>4.0999999999999996</c:v>
                </c:pt>
                <c:pt idx="1982">
                  <c:v>4.5</c:v>
                </c:pt>
                <c:pt idx="1983">
                  <c:v>4.3</c:v>
                </c:pt>
                <c:pt idx="1984">
                  <c:v>4</c:v>
                </c:pt>
                <c:pt idx="1985">
                  <c:v>4</c:v>
                </c:pt>
                <c:pt idx="1986">
                  <c:v>3.9</c:v>
                </c:pt>
                <c:pt idx="1987">
                  <c:v>4.0999999999999996</c:v>
                </c:pt>
                <c:pt idx="1988">
                  <c:v>4.0999999999999996</c:v>
                </c:pt>
                <c:pt idx="1989">
                  <c:v>4.3</c:v>
                </c:pt>
                <c:pt idx="1990">
                  <c:v>4</c:v>
                </c:pt>
                <c:pt idx="1991">
                  <c:v>4.5</c:v>
                </c:pt>
                <c:pt idx="1992">
                  <c:v>4.2</c:v>
                </c:pt>
                <c:pt idx="1993">
                  <c:v>2.9</c:v>
                </c:pt>
                <c:pt idx="1994">
                  <c:v>4</c:v>
                </c:pt>
                <c:pt idx="1995">
                  <c:v>4.3</c:v>
                </c:pt>
                <c:pt idx="1996">
                  <c:v>4</c:v>
                </c:pt>
                <c:pt idx="1997">
                  <c:v>4</c:v>
                </c:pt>
                <c:pt idx="1998">
                  <c:v>4</c:v>
                </c:pt>
                <c:pt idx="1999">
                  <c:v>2.9</c:v>
                </c:pt>
                <c:pt idx="2000">
                  <c:v>4</c:v>
                </c:pt>
                <c:pt idx="2001">
                  <c:v>4.4000000000000004</c:v>
                </c:pt>
                <c:pt idx="2002">
                  <c:v>4.0999999999999996</c:v>
                </c:pt>
                <c:pt idx="2003">
                  <c:v>4.0999999999999996</c:v>
                </c:pt>
                <c:pt idx="2004">
                  <c:v>2.9</c:v>
                </c:pt>
                <c:pt idx="2005">
                  <c:v>3.8</c:v>
                </c:pt>
                <c:pt idx="2006">
                  <c:v>4.4000000000000004</c:v>
                </c:pt>
                <c:pt idx="2007">
                  <c:v>4.5</c:v>
                </c:pt>
                <c:pt idx="2008">
                  <c:v>4.0999999999999996</c:v>
                </c:pt>
                <c:pt idx="2009">
                  <c:v>4.3</c:v>
                </c:pt>
                <c:pt idx="2010">
                  <c:v>4.4000000000000004</c:v>
                </c:pt>
                <c:pt idx="2011">
                  <c:v>2.9</c:v>
                </c:pt>
                <c:pt idx="2012">
                  <c:v>4.3</c:v>
                </c:pt>
                <c:pt idx="2013">
                  <c:v>2.9</c:v>
                </c:pt>
                <c:pt idx="2014">
                  <c:v>2.9</c:v>
                </c:pt>
                <c:pt idx="2015">
                  <c:v>4.4000000000000004</c:v>
                </c:pt>
                <c:pt idx="2016">
                  <c:v>4.3</c:v>
                </c:pt>
                <c:pt idx="2017">
                  <c:v>4.0999999999999996</c:v>
                </c:pt>
                <c:pt idx="2018">
                  <c:v>4.2</c:v>
                </c:pt>
                <c:pt idx="2019">
                  <c:v>4.2</c:v>
                </c:pt>
                <c:pt idx="2020">
                  <c:v>2.9</c:v>
                </c:pt>
                <c:pt idx="2021">
                  <c:v>2.9</c:v>
                </c:pt>
                <c:pt idx="2022">
                  <c:v>4.7</c:v>
                </c:pt>
                <c:pt idx="2023">
                  <c:v>4.3</c:v>
                </c:pt>
                <c:pt idx="2024">
                  <c:v>4.4000000000000004</c:v>
                </c:pt>
                <c:pt idx="2025">
                  <c:v>4.5</c:v>
                </c:pt>
                <c:pt idx="2026">
                  <c:v>4.2</c:v>
                </c:pt>
                <c:pt idx="2027">
                  <c:v>4.2</c:v>
                </c:pt>
                <c:pt idx="2028">
                  <c:v>4.0999999999999996</c:v>
                </c:pt>
                <c:pt idx="2029">
                  <c:v>2.9</c:v>
                </c:pt>
                <c:pt idx="2030">
                  <c:v>3.6</c:v>
                </c:pt>
                <c:pt idx="2031">
                  <c:v>3.7</c:v>
                </c:pt>
                <c:pt idx="2032">
                  <c:v>4.0999999999999996</c:v>
                </c:pt>
                <c:pt idx="2033">
                  <c:v>4.8</c:v>
                </c:pt>
                <c:pt idx="2034">
                  <c:v>4.5</c:v>
                </c:pt>
                <c:pt idx="2035">
                  <c:v>4.9000000000000004</c:v>
                </c:pt>
                <c:pt idx="2036">
                  <c:v>4.3</c:v>
                </c:pt>
                <c:pt idx="2037">
                  <c:v>4.4000000000000004</c:v>
                </c:pt>
                <c:pt idx="2038">
                  <c:v>4.7</c:v>
                </c:pt>
                <c:pt idx="2039">
                  <c:v>4.3</c:v>
                </c:pt>
                <c:pt idx="2040">
                  <c:v>4.3</c:v>
                </c:pt>
                <c:pt idx="2041">
                  <c:v>4.4000000000000004</c:v>
                </c:pt>
                <c:pt idx="2042">
                  <c:v>4.0999999999999996</c:v>
                </c:pt>
                <c:pt idx="2043">
                  <c:v>4.0999999999999996</c:v>
                </c:pt>
                <c:pt idx="2044">
                  <c:v>4.2</c:v>
                </c:pt>
                <c:pt idx="2045">
                  <c:v>4.3</c:v>
                </c:pt>
                <c:pt idx="2046">
                  <c:v>4.5</c:v>
                </c:pt>
                <c:pt idx="2047">
                  <c:v>3.9</c:v>
                </c:pt>
                <c:pt idx="2048">
                  <c:v>4.4000000000000004</c:v>
                </c:pt>
                <c:pt idx="2049">
                  <c:v>2.9</c:v>
                </c:pt>
                <c:pt idx="2050">
                  <c:v>3.9</c:v>
                </c:pt>
                <c:pt idx="2051">
                  <c:v>3.8</c:v>
                </c:pt>
                <c:pt idx="2052">
                  <c:v>4.0999999999999996</c:v>
                </c:pt>
                <c:pt idx="2053">
                  <c:v>4.4000000000000004</c:v>
                </c:pt>
                <c:pt idx="2054">
                  <c:v>4</c:v>
                </c:pt>
                <c:pt idx="2055">
                  <c:v>4.3</c:v>
                </c:pt>
                <c:pt idx="2056">
                  <c:v>4.3</c:v>
                </c:pt>
                <c:pt idx="2057">
                  <c:v>4.7</c:v>
                </c:pt>
                <c:pt idx="2058">
                  <c:v>4.3</c:v>
                </c:pt>
                <c:pt idx="2059">
                  <c:v>2.9</c:v>
                </c:pt>
                <c:pt idx="2060">
                  <c:v>3.9</c:v>
                </c:pt>
                <c:pt idx="2061">
                  <c:v>4.5999999999999996</c:v>
                </c:pt>
                <c:pt idx="2062">
                  <c:v>3.7</c:v>
                </c:pt>
                <c:pt idx="2063">
                  <c:v>4.4000000000000004</c:v>
                </c:pt>
                <c:pt idx="2064">
                  <c:v>4.2</c:v>
                </c:pt>
                <c:pt idx="2065">
                  <c:v>4.5</c:v>
                </c:pt>
                <c:pt idx="2066">
                  <c:v>4</c:v>
                </c:pt>
                <c:pt idx="2067">
                  <c:v>4.5</c:v>
                </c:pt>
                <c:pt idx="2068">
                  <c:v>2.9</c:v>
                </c:pt>
                <c:pt idx="2069">
                  <c:v>4.2</c:v>
                </c:pt>
                <c:pt idx="2070">
                  <c:v>4.3</c:v>
                </c:pt>
                <c:pt idx="2071">
                  <c:v>3.3</c:v>
                </c:pt>
                <c:pt idx="2072">
                  <c:v>4.3</c:v>
                </c:pt>
                <c:pt idx="2073">
                  <c:v>4.0999999999999996</c:v>
                </c:pt>
                <c:pt idx="2074">
                  <c:v>4.3</c:v>
                </c:pt>
                <c:pt idx="2075">
                  <c:v>4.3</c:v>
                </c:pt>
                <c:pt idx="2076">
                  <c:v>4.0999999999999996</c:v>
                </c:pt>
                <c:pt idx="2077">
                  <c:v>2.9</c:v>
                </c:pt>
                <c:pt idx="2078">
                  <c:v>4.4000000000000004</c:v>
                </c:pt>
                <c:pt idx="2079">
                  <c:v>4.4000000000000004</c:v>
                </c:pt>
                <c:pt idx="2080">
                  <c:v>4</c:v>
                </c:pt>
                <c:pt idx="2081">
                  <c:v>4.5</c:v>
                </c:pt>
                <c:pt idx="2082">
                  <c:v>4.5999999999999996</c:v>
                </c:pt>
                <c:pt idx="2083">
                  <c:v>4.4000000000000004</c:v>
                </c:pt>
                <c:pt idx="2084">
                  <c:v>4.2</c:v>
                </c:pt>
                <c:pt idx="2085">
                  <c:v>2.9</c:v>
                </c:pt>
                <c:pt idx="2086">
                  <c:v>4.2</c:v>
                </c:pt>
                <c:pt idx="2087">
                  <c:v>4.3</c:v>
                </c:pt>
                <c:pt idx="2088">
                  <c:v>4.5</c:v>
                </c:pt>
                <c:pt idx="2089">
                  <c:v>4.2</c:v>
                </c:pt>
                <c:pt idx="2090">
                  <c:v>4.2</c:v>
                </c:pt>
                <c:pt idx="2091">
                  <c:v>2.9</c:v>
                </c:pt>
                <c:pt idx="2092">
                  <c:v>4</c:v>
                </c:pt>
                <c:pt idx="2093">
                  <c:v>3.7</c:v>
                </c:pt>
                <c:pt idx="2094">
                  <c:v>3.9</c:v>
                </c:pt>
                <c:pt idx="2095">
                  <c:v>4.4000000000000004</c:v>
                </c:pt>
                <c:pt idx="2096">
                  <c:v>2.9</c:v>
                </c:pt>
                <c:pt idx="2097">
                  <c:v>3.8</c:v>
                </c:pt>
                <c:pt idx="2098">
                  <c:v>3.9</c:v>
                </c:pt>
                <c:pt idx="2099">
                  <c:v>3.8</c:v>
                </c:pt>
                <c:pt idx="2100">
                  <c:v>3.8</c:v>
                </c:pt>
                <c:pt idx="2101">
                  <c:v>4.3</c:v>
                </c:pt>
                <c:pt idx="2102">
                  <c:v>4.5</c:v>
                </c:pt>
                <c:pt idx="2103">
                  <c:v>3.7</c:v>
                </c:pt>
                <c:pt idx="2104">
                  <c:v>4</c:v>
                </c:pt>
                <c:pt idx="2105">
                  <c:v>4.0999999999999996</c:v>
                </c:pt>
                <c:pt idx="2106">
                  <c:v>4.2</c:v>
                </c:pt>
                <c:pt idx="2107">
                  <c:v>4.3</c:v>
                </c:pt>
                <c:pt idx="2108">
                  <c:v>4.3</c:v>
                </c:pt>
                <c:pt idx="2109">
                  <c:v>4.0999999999999996</c:v>
                </c:pt>
                <c:pt idx="2110">
                  <c:v>2.9</c:v>
                </c:pt>
                <c:pt idx="2111">
                  <c:v>4</c:v>
                </c:pt>
                <c:pt idx="2112">
                  <c:v>4.0999999999999996</c:v>
                </c:pt>
                <c:pt idx="2113">
                  <c:v>4.3</c:v>
                </c:pt>
                <c:pt idx="2114">
                  <c:v>4.3</c:v>
                </c:pt>
                <c:pt idx="2115">
                  <c:v>4.5999999999999996</c:v>
                </c:pt>
                <c:pt idx="2116">
                  <c:v>4.2</c:v>
                </c:pt>
                <c:pt idx="2117">
                  <c:v>4.3</c:v>
                </c:pt>
                <c:pt idx="2118">
                  <c:v>3.3</c:v>
                </c:pt>
                <c:pt idx="2119">
                  <c:v>4.5</c:v>
                </c:pt>
                <c:pt idx="2120">
                  <c:v>4.4000000000000004</c:v>
                </c:pt>
                <c:pt idx="2121">
                  <c:v>2.9</c:v>
                </c:pt>
                <c:pt idx="2122">
                  <c:v>4.3</c:v>
                </c:pt>
                <c:pt idx="2123">
                  <c:v>4.2</c:v>
                </c:pt>
                <c:pt idx="2124">
                  <c:v>2.9</c:v>
                </c:pt>
                <c:pt idx="2125">
                  <c:v>4.2</c:v>
                </c:pt>
                <c:pt idx="2126">
                  <c:v>4.2</c:v>
                </c:pt>
                <c:pt idx="2127">
                  <c:v>4</c:v>
                </c:pt>
                <c:pt idx="2128">
                  <c:v>4.7</c:v>
                </c:pt>
                <c:pt idx="2129">
                  <c:v>4.3</c:v>
                </c:pt>
                <c:pt idx="2130">
                  <c:v>3.5</c:v>
                </c:pt>
                <c:pt idx="2131">
                  <c:v>4.3</c:v>
                </c:pt>
                <c:pt idx="2132">
                  <c:v>3.9</c:v>
                </c:pt>
                <c:pt idx="2133">
                  <c:v>4</c:v>
                </c:pt>
                <c:pt idx="2134">
                  <c:v>2.9</c:v>
                </c:pt>
                <c:pt idx="2135">
                  <c:v>4</c:v>
                </c:pt>
                <c:pt idx="2136">
                  <c:v>4.3</c:v>
                </c:pt>
                <c:pt idx="2137">
                  <c:v>4.0999999999999996</c:v>
                </c:pt>
                <c:pt idx="2138">
                  <c:v>2.9</c:v>
                </c:pt>
                <c:pt idx="2139">
                  <c:v>3.5</c:v>
                </c:pt>
                <c:pt idx="2140">
                  <c:v>4.2</c:v>
                </c:pt>
                <c:pt idx="2141">
                  <c:v>2.7</c:v>
                </c:pt>
                <c:pt idx="2142">
                  <c:v>2.9</c:v>
                </c:pt>
                <c:pt idx="2143">
                  <c:v>4.3</c:v>
                </c:pt>
                <c:pt idx="2144">
                  <c:v>4.0999999999999996</c:v>
                </c:pt>
                <c:pt idx="2145">
                  <c:v>4.2</c:v>
                </c:pt>
                <c:pt idx="2146">
                  <c:v>3.5</c:v>
                </c:pt>
                <c:pt idx="2147">
                  <c:v>4</c:v>
                </c:pt>
                <c:pt idx="2148">
                  <c:v>4.5</c:v>
                </c:pt>
                <c:pt idx="2149">
                  <c:v>4.2</c:v>
                </c:pt>
                <c:pt idx="2150">
                  <c:v>4.3</c:v>
                </c:pt>
                <c:pt idx="2151">
                  <c:v>4.3</c:v>
                </c:pt>
                <c:pt idx="2152">
                  <c:v>4.8</c:v>
                </c:pt>
                <c:pt idx="2153">
                  <c:v>2.9</c:v>
                </c:pt>
                <c:pt idx="2154">
                  <c:v>4.3</c:v>
                </c:pt>
                <c:pt idx="2155">
                  <c:v>2.9</c:v>
                </c:pt>
                <c:pt idx="2156">
                  <c:v>4.3</c:v>
                </c:pt>
                <c:pt idx="2157">
                  <c:v>4.8</c:v>
                </c:pt>
                <c:pt idx="2158">
                  <c:v>4.3</c:v>
                </c:pt>
                <c:pt idx="2159">
                  <c:v>4.0999999999999996</c:v>
                </c:pt>
                <c:pt idx="2160">
                  <c:v>4.4000000000000004</c:v>
                </c:pt>
                <c:pt idx="2161">
                  <c:v>4.4000000000000004</c:v>
                </c:pt>
                <c:pt idx="2162">
                  <c:v>4.4000000000000004</c:v>
                </c:pt>
                <c:pt idx="2163">
                  <c:v>4.4000000000000004</c:v>
                </c:pt>
                <c:pt idx="2164">
                  <c:v>4.0999999999999996</c:v>
                </c:pt>
                <c:pt idx="2165">
                  <c:v>3.7</c:v>
                </c:pt>
                <c:pt idx="2166">
                  <c:v>4.5</c:v>
                </c:pt>
                <c:pt idx="2167">
                  <c:v>4.3</c:v>
                </c:pt>
                <c:pt idx="2168">
                  <c:v>4.3</c:v>
                </c:pt>
                <c:pt idx="2169">
                  <c:v>4.3</c:v>
                </c:pt>
                <c:pt idx="2170">
                  <c:v>3.9</c:v>
                </c:pt>
                <c:pt idx="2171">
                  <c:v>3.6</c:v>
                </c:pt>
                <c:pt idx="2172">
                  <c:v>4.5</c:v>
                </c:pt>
                <c:pt idx="2173">
                  <c:v>2.9</c:v>
                </c:pt>
                <c:pt idx="2174">
                  <c:v>2.9</c:v>
                </c:pt>
                <c:pt idx="2175">
                  <c:v>2.9</c:v>
                </c:pt>
                <c:pt idx="2176">
                  <c:v>3.5</c:v>
                </c:pt>
                <c:pt idx="2177">
                  <c:v>4.5999999999999996</c:v>
                </c:pt>
                <c:pt idx="2178">
                  <c:v>4.2</c:v>
                </c:pt>
                <c:pt idx="2179">
                  <c:v>4.0999999999999996</c:v>
                </c:pt>
                <c:pt idx="2180">
                  <c:v>2.9</c:v>
                </c:pt>
                <c:pt idx="2181">
                  <c:v>3.8</c:v>
                </c:pt>
                <c:pt idx="2182">
                  <c:v>3.6</c:v>
                </c:pt>
                <c:pt idx="2183">
                  <c:v>4.0999999999999996</c:v>
                </c:pt>
                <c:pt idx="2184">
                  <c:v>4.3</c:v>
                </c:pt>
                <c:pt idx="2185">
                  <c:v>4.3</c:v>
                </c:pt>
                <c:pt idx="2186">
                  <c:v>3.8</c:v>
                </c:pt>
                <c:pt idx="2187">
                  <c:v>3.7</c:v>
                </c:pt>
                <c:pt idx="2188">
                  <c:v>4</c:v>
                </c:pt>
                <c:pt idx="2189">
                  <c:v>4.5</c:v>
                </c:pt>
                <c:pt idx="2190">
                  <c:v>4.8</c:v>
                </c:pt>
                <c:pt idx="2191">
                  <c:v>3.2</c:v>
                </c:pt>
                <c:pt idx="2192">
                  <c:v>4.3</c:v>
                </c:pt>
                <c:pt idx="2193">
                  <c:v>4.0999999999999996</c:v>
                </c:pt>
                <c:pt idx="2194">
                  <c:v>4.0999999999999996</c:v>
                </c:pt>
                <c:pt idx="2195">
                  <c:v>4.3</c:v>
                </c:pt>
                <c:pt idx="2196">
                  <c:v>4</c:v>
                </c:pt>
                <c:pt idx="2197">
                  <c:v>4.4000000000000004</c:v>
                </c:pt>
                <c:pt idx="2198">
                  <c:v>4.2</c:v>
                </c:pt>
                <c:pt idx="2199">
                  <c:v>3.5</c:v>
                </c:pt>
                <c:pt idx="2200">
                  <c:v>4.0999999999999996</c:v>
                </c:pt>
                <c:pt idx="2201">
                  <c:v>4.3</c:v>
                </c:pt>
                <c:pt idx="2202">
                  <c:v>4.2</c:v>
                </c:pt>
                <c:pt idx="2203">
                  <c:v>4.3</c:v>
                </c:pt>
                <c:pt idx="2204">
                  <c:v>2.9</c:v>
                </c:pt>
                <c:pt idx="2205">
                  <c:v>4.5</c:v>
                </c:pt>
                <c:pt idx="2206">
                  <c:v>3.5</c:v>
                </c:pt>
                <c:pt idx="2207">
                  <c:v>2.9</c:v>
                </c:pt>
                <c:pt idx="2208">
                  <c:v>4.4000000000000004</c:v>
                </c:pt>
                <c:pt idx="2209">
                  <c:v>4</c:v>
                </c:pt>
                <c:pt idx="2210">
                  <c:v>4.3</c:v>
                </c:pt>
                <c:pt idx="2211">
                  <c:v>4.3</c:v>
                </c:pt>
                <c:pt idx="2212">
                  <c:v>4.4000000000000004</c:v>
                </c:pt>
                <c:pt idx="2213">
                  <c:v>2.9</c:v>
                </c:pt>
                <c:pt idx="2214">
                  <c:v>4.2</c:v>
                </c:pt>
                <c:pt idx="2215">
                  <c:v>4.3</c:v>
                </c:pt>
                <c:pt idx="2216">
                  <c:v>2.9</c:v>
                </c:pt>
                <c:pt idx="2217">
                  <c:v>4</c:v>
                </c:pt>
                <c:pt idx="2218">
                  <c:v>4.3</c:v>
                </c:pt>
                <c:pt idx="2219">
                  <c:v>4</c:v>
                </c:pt>
                <c:pt idx="2220">
                  <c:v>4.0999999999999996</c:v>
                </c:pt>
                <c:pt idx="2221">
                  <c:v>2.9</c:v>
                </c:pt>
                <c:pt idx="2222">
                  <c:v>4.2</c:v>
                </c:pt>
                <c:pt idx="2223">
                  <c:v>2.9</c:v>
                </c:pt>
                <c:pt idx="2224">
                  <c:v>3.5</c:v>
                </c:pt>
                <c:pt idx="2225">
                  <c:v>4.4000000000000004</c:v>
                </c:pt>
                <c:pt idx="2226">
                  <c:v>4.5</c:v>
                </c:pt>
                <c:pt idx="2227">
                  <c:v>4.3</c:v>
                </c:pt>
                <c:pt idx="2228">
                  <c:v>4.3</c:v>
                </c:pt>
                <c:pt idx="2229">
                  <c:v>4</c:v>
                </c:pt>
                <c:pt idx="2230">
                  <c:v>4.2</c:v>
                </c:pt>
                <c:pt idx="2231">
                  <c:v>4.3</c:v>
                </c:pt>
                <c:pt idx="2232">
                  <c:v>4.2</c:v>
                </c:pt>
                <c:pt idx="2233">
                  <c:v>4.2</c:v>
                </c:pt>
                <c:pt idx="2234">
                  <c:v>4.0999999999999996</c:v>
                </c:pt>
                <c:pt idx="2235">
                  <c:v>4</c:v>
                </c:pt>
                <c:pt idx="2236">
                  <c:v>4.3</c:v>
                </c:pt>
                <c:pt idx="2237">
                  <c:v>3.9</c:v>
                </c:pt>
                <c:pt idx="2238">
                  <c:v>2.9</c:v>
                </c:pt>
                <c:pt idx="2239">
                  <c:v>4.3</c:v>
                </c:pt>
                <c:pt idx="2240">
                  <c:v>4.5</c:v>
                </c:pt>
                <c:pt idx="2241">
                  <c:v>3.6</c:v>
                </c:pt>
                <c:pt idx="2242">
                  <c:v>2.9</c:v>
                </c:pt>
                <c:pt idx="2243">
                  <c:v>4.3</c:v>
                </c:pt>
                <c:pt idx="2244">
                  <c:v>4.5999999999999996</c:v>
                </c:pt>
                <c:pt idx="2245">
                  <c:v>3.9</c:v>
                </c:pt>
                <c:pt idx="2246">
                  <c:v>3.5</c:v>
                </c:pt>
                <c:pt idx="2247">
                  <c:v>4.0999999999999996</c:v>
                </c:pt>
                <c:pt idx="2248">
                  <c:v>4.0999999999999996</c:v>
                </c:pt>
                <c:pt idx="2249">
                  <c:v>4.2</c:v>
                </c:pt>
                <c:pt idx="2250">
                  <c:v>3</c:v>
                </c:pt>
                <c:pt idx="2251">
                  <c:v>4.2</c:v>
                </c:pt>
                <c:pt idx="2252">
                  <c:v>4.4000000000000004</c:v>
                </c:pt>
                <c:pt idx="2253">
                  <c:v>4.3</c:v>
                </c:pt>
                <c:pt idx="2254">
                  <c:v>4.2</c:v>
                </c:pt>
                <c:pt idx="2255">
                  <c:v>4.0999999999999996</c:v>
                </c:pt>
                <c:pt idx="2256">
                  <c:v>4</c:v>
                </c:pt>
                <c:pt idx="2257">
                  <c:v>4.5</c:v>
                </c:pt>
                <c:pt idx="2258">
                  <c:v>4.3</c:v>
                </c:pt>
                <c:pt idx="2259">
                  <c:v>2.9</c:v>
                </c:pt>
                <c:pt idx="2260">
                  <c:v>4.4000000000000004</c:v>
                </c:pt>
                <c:pt idx="2261">
                  <c:v>4.3</c:v>
                </c:pt>
                <c:pt idx="2262">
                  <c:v>4.3</c:v>
                </c:pt>
                <c:pt idx="2263">
                  <c:v>4.4000000000000004</c:v>
                </c:pt>
                <c:pt idx="2264">
                  <c:v>4.0999999999999996</c:v>
                </c:pt>
                <c:pt idx="2265">
                  <c:v>4.2</c:v>
                </c:pt>
                <c:pt idx="2266">
                  <c:v>3.8</c:v>
                </c:pt>
                <c:pt idx="2267">
                  <c:v>4.2</c:v>
                </c:pt>
                <c:pt idx="2268">
                  <c:v>2.9</c:v>
                </c:pt>
                <c:pt idx="2269">
                  <c:v>4.3</c:v>
                </c:pt>
                <c:pt idx="2270">
                  <c:v>3.9</c:v>
                </c:pt>
                <c:pt idx="2271">
                  <c:v>3.7</c:v>
                </c:pt>
                <c:pt idx="2272">
                  <c:v>4.2</c:v>
                </c:pt>
                <c:pt idx="2273">
                  <c:v>4.5999999999999996</c:v>
                </c:pt>
                <c:pt idx="2274">
                  <c:v>4.3</c:v>
                </c:pt>
                <c:pt idx="2275">
                  <c:v>3.9</c:v>
                </c:pt>
                <c:pt idx="2276">
                  <c:v>3.9</c:v>
                </c:pt>
                <c:pt idx="2277">
                  <c:v>2.9</c:v>
                </c:pt>
                <c:pt idx="2278">
                  <c:v>3.5</c:v>
                </c:pt>
                <c:pt idx="2279">
                  <c:v>4.2</c:v>
                </c:pt>
                <c:pt idx="2280">
                  <c:v>2.9</c:v>
                </c:pt>
                <c:pt idx="2281">
                  <c:v>2.9</c:v>
                </c:pt>
                <c:pt idx="2282">
                  <c:v>4.0999999999999996</c:v>
                </c:pt>
                <c:pt idx="2283">
                  <c:v>4.0999999999999996</c:v>
                </c:pt>
                <c:pt idx="2284">
                  <c:v>4</c:v>
                </c:pt>
                <c:pt idx="2285">
                  <c:v>4</c:v>
                </c:pt>
                <c:pt idx="2286">
                  <c:v>2.9</c:v>
                </c:pt>
                <c:pt idx="2287">
                  <c:v>4.2</c:v>
                </c:pt>
                <c:pt idx="2288">
                  <c:v>2.9</c:v>
                </c:pt>
                <c:pt idx="2289">
                  <c:v>4.4000000000000004</c:v>
                </c:pt>
                <c:pt idx="2290">
                  <c:v>4.4000000000000004</c:v>
                </c:pt>
                <c:pt idx="2291">
                  <c:v>4.2</c:v>
                </c:pt>
                <c:pt idx="2292">
                  <c:v>4.0999999999999996</c:v>
                </c:pt>
                <c:pt idx="2293">
                  <c:v>4.0999999999999996</c:v>
                </c:pt>
                <c:pt idx="2294">
                  <c:v>4.4000000000000004</c:v>
                </c:pt>
                <c:pt idx="2295">
                  <c:v>4</c:v>
                </c:pt>
                <c:pt idx="2296">
                  <c:v>4.2</c:v>
                </c:pt>
                <c:pt idx="2297">
                  <c:v>3.7</c:v>
                </c:pt>
                <c:pt idx="2298">
                  <c:v>3.8</c:v>
                </c:pt>
                <c:pt idx="2299">
                  <c:v>3.8</c:v>
                </c:pt>
                <c:pt idx="2300">
                  <c:v>3.7</c:v>
                </c:pt>
                <c:pt idx="2301">
                  <c:v>4.0999999999999996</c:v>
                </c:pt>
                <c:pt idx="2302">
                  <c:v>3.9</c:v>
                </c:pt>
                <c:pt idx="2303">
                  <c:v>4.0999999999999996</c:v>
                </c:pt>
                <c:pt idx="2304">
                  <c:v>4.5</c:v>
                </c:pt>
                <c:pt idx="2305">
                  <c:v>4.0999999999999996</c:v>
                </c:pt>
                <c:pt idx="2306">
                  <c:v>3.6</c:v>
                </c:pt>
                <c:pt idx="2307">
                  <c:v>3.8</c:v>
                </c:pt>
                <c:pt idx="2308">
                  <c:v>3.9</c:v>
                </c:pt>
                <c:pt idx="2309">
                  <c:v>3.4</c:v>
                </c:pt>
                <c:pt idx="2310">
                  <c:v>3.5</c:v>
                </c:pt>
                <c:pt idx="2311">
                  <c:v>4.2</c:v>
                </c:pt>
                <c:pt idx="2312">
                  <c:v>4.5999999999999996</c:v>
                </c:pt>
                <c:pt idx="2313">
                  <c:v>4.2</c:v>
                </c:pt>
                <c:pt idx="2314">
                  <c:v>2.9</c:v>
                </c:pt>
                <c:pt idx="2315">
                  <c:v>4.3</c:v>
                </c:pt>
                <c:pt idx="2316">
                  <c:v>3.8</c:v>
                </c:pt>
                <c:pt idx="2317">
                  <c:v>4.2</c:v>
                </c:pt>
                <c:pt idx="2318">
                  <c:v>2.9</c:v>
                </c:pt>
                <c:pt idx="2319">
                  <c:v>4.0999999999999996</c:v>
                </c:pt>
                <c:pt idx="2320">
                  <c:v>2.9</c:v>
                </c:pt>
                <c:pt idx="2321">
                  <c:v>3.9</c:v>
                </c:pt>
                <c:pt idx="2322">
                  <c:v>4.2</c:v>
                </c:pt>
                <c:pt idx="2323">
                  <c:v>3.5</c:v>
                </c:pt>
                <c:pt idx="2324">
                  <c:v>3.9</c:v>
                </c:pt>
                <c:pt idx="2325">
                  <c:v>4.2</c:v>
                </c:pt>
                <c:pt idx="2326">
                  <c:v>3.8</c:v>
                </c:pt>
                <c:pt idx="2327">
                  <c:v>4.2</c:v>
                </c:pt>
                <c:pt idx="2328">
                  <c:v>4.5</c:v>
                </c:pt>
                <c:pt idx="2329">
                  <c:v>4.0999999999999996</c:v>
                </c:pt>
                <c:pt idx="2330">
                  <c:v>4</c:v>
                </c:pt>
                <c:pt idx="2331">
                  <c:v>3.9</c:v>
                </c:pt>
                <c:pt idx="2332">
                  <c:v>4.2</c:v>
                </c:pt>
                <c:pt idx="2333">
                  <c:v>3.7</c:v>
                </c:pt>
                <c:pt idx="2334">
                  <c:v>4.2</c:v>
                </c:pt>
                <c:pt idx="2335">
                  <c:v>4.3</c:v>
                </c:pt>
                <c:pt idx="2336">
                  <c:v>4.5999999999999996</c:v>
                </c:pt>
                <c:pt idx="2337">
                  <c:v>2.9</c:v>
                </c:pt>
                <c:pt idx="2338">
                  <c:v>4.5</c:v>
                </c:pt>
                <c:pt idx="2339">
                  <c:v>2.9</c:v>
                </c:pt>
                <c:pt idx="2340">
                  <c:v>4.0999999999999996</c:v>
                </c:pt>
                <c:pt idx="2341">
                  <c:v>3.9</c:v>
                </c:pt>
                <c:pt idx="2342">
                  <c:v>4.3</c:v>
                </c:pt>
                <c:pt idx="2343">
                  <c:v>4.0999999999999996</c:v>
                </c:pt>
                <c:pt idx="2344">
                  <c:v>4.2</c:v>
                </c:pt>
                <c:pt idx="2345">
                  <c:v>4.4000000000000004</c:v>
                </c:pt>
                <c:pt idx="2346">
                  <c:v>4.3</c:v>
                </c:pt>
                <c:pt idx="2347">
                  <c:v>4</c:v>
                </c:pt>
                <c:pt idx="2348">
                  <c:v>2.9</c:v>
                </c:pt>
                <c:pt idx="2349">
                  <c:v>3.8</c:v>
                </c:pt>
                <c:pt idx="2350">
                  <c:v>4.4000000000000004</c:v>
                </c:pt>
                <c:pt idx="2351">
                  <c:v>2.8</c:v>
                </c:pt>
                <c:pt idx="2352">
                  <c:v>2.9</c:v>
                </c:pt>
                <c:pt idx="2353">
                  <c:v>3.6</c:v>
                </c:pt>
                <c:pt idx="2354">
                  <c:v>4.5</c:v>
                </c:pt>
                <c:pt idx="2355">
                  <c:v>4.3</c:v>
                </c:pt>
                <c:pt idx="2356">
                  <c:v>4.0999999999999996</c:v>
                </c:pt>
                <c:pt idx="2357">
                  <c:v>4.2</c:v>
                </c:pt>
                <c:pt idx="2358">
                  <c:v>4.3</c:v>
                </c:pt>
                <c:pt idx="2359">
                  <c:v>4.5999999999999996</c:v>
                </c:pt>
                <c:pt idx="2360">
                  <c:v>2.9</c:v>
                </c:pt>
                <c:pt idx="2361">
                  <c:v>4.0999999999999996</c:v>
                </c:pt>
                <c:pt idx="2362">
                  <c:v>2.9</c:v>
                </c:pt>
                <c:pt idx="2363">
                  <c:v>3.8</c:v>
                </c:pt>
                <c:pt idx="2364">
                  <c:v>2.9</c:v>
                </c:pt>
                <c:pt idx="2365">
                  <c:v>3.9</c:v>
                </c:pt>
                <c:pt idx="2366">
                  <c:v>3.5</c:v>
                </c:pt>
                <c:pt idx="2367">
                  <c:v>4.0999999999999996</c:v>
                </c:pt>
                <c:pt idx="2368">
                  <c:v>4.2</c:v>
                </c:pt>
                <c:pt idx="2369">
                  <c:v>4.0999999999999996</c:v>
                </c:pt>
                <c:pt idx="2370">
                  <c:v>4.3</c:v>
                </c:pt>
                <c:pt idx="2371">
                  <c:v>2.9</c:v>
                </c:pt>
                <c:pt idx="2372">
                  <c:v>2.9</c:v>
                </c:pt>
                <c:pt idx="2373">
                  <c:v>4.2</c:v>
                </c:pt>
                <c:pt idx="2374">
                  <c:v>4.0999999999999996</c:v>
                </c:pt>
                <c:pt idx="2375">
                  <c:v>3.5</c:v>
                </c:pt>
                <c:pt idx="2376">
                  <c:v>3.8</c:v>
                </c:pt>
                <c:pt idx="2377">
                  <c:v>4.0999999999999996</c:v>
                </c:pt>
                <c:pt idx="2378">
                  <c:v>4.4000000000000004</c:v>
                </c:pt>
                <c:pt idx="2379">
                  <c:v>2.9</c:v>
                </c:pt>
                <c:pt idx="2380">
                  <c:v>4.0999999999999996</c:v>
                </c:pt>
                <c:pt idx="2381">
                  <c:v>4.4000000000000004</c:v>
                </c:pt>
                <c:pt idx="2382">
                  <c:v>2.9</c:v>
                </c:pt>
                <c:pt idx="2383">
                  <c:v>3.3</c:v>
                </c:pt>
                <c:pt idx="2384">
                  <c:v>3.9</c:v>
                </c:pt>
                <c:pt idx="2385">
                  <c:v>4.3</c:v>
                </c:pt>
                <c:pt idx="2386">
                  <c:v>3.8</c:v>
                </c:pt>
                <c:pt idx="2387">
                  <c:v>4.3</c:v>
                </c:pt>
                <c:pt idx="2388">
                  <c:v>2.9</c:v>
                </c:pt>
                <c:pt idx="2389">
                  <c:v>3.2</c:v>
                </c:pt>
                <c:pt idx="2390">
                  <c:v>4.0999999999999996</c:v>
                </c:pt>
                <c:pt idx="2391">
                  <c:v>4.3</c:v>
                </c:pt>
                <c:pt idx="2392">
                  <c:v>4.5999999999999996</c:v>
                </c:pt>
                <c:pt idx="2393">
                  <c:v>4.4000000000000004</c:v>
                </c:pt>
                <c:pt idx="2394">
                  <c:v>4.3</c:v>
                </c:pt>
                <c:pt idx="2395">
                  <c:v>3.7</c:v>
                </c:pt>
                <c:pt idx="2396">
                  <c:v>4.2</c:v>
                </c:pt>
                <c:pt idx="2397">
                  <c:v>4.5</c:v>
                </c:pt>
                <c:pt idx="2398">
                  <c:v>4.2</c:v>
                </c:pt>
                <c:pt idx="2399">
                  <c:v>3.9</c:v>
                </c:pt>
                <c:pt idx="2400">
                  <c:v>4</c:v>
                </c:pt>
                <c:pt idx="2401">
                  <c:v>4.0999999999999996</c:v>
                </c:pt>
                <c:pt idx="2402">
                  <c:v>2.9</c:v>
                </c:pt>
                <c:pt idx="2403">
                  <c:v>3.7</c:v>
                </c:pt>
                <c:pt idx="2404">
                  <c:v>2.9</c:v>
                </c:pt>
                <c:pt idx="2405">
                  <c:v>3.9</c:v>
                </c:pt>
                <c:pt idx="2406">
                  <c:v>4.5999999999999996</c:v>
                </c:pt>
                <c:pt idx="2407">
                  <c:v>4.3</c:v>
                </c:pt>
                <c:pt idx="2408">
                  <c:v>4.2</c:v>
                </c:pt>
                <c:pt idx="2409">
                  <c:v>4.2</c:v>
                </c:pt>
                <c:pt idx="2410">
                  <c:v>4.4000000000000004</c:v>
                </c:pt>
                <c:pt idx="2411">
                  <c:v>2.9</c:v>
                </c:pt>
                <c:pt idx="2412">
                  <c:v>4.0999999999999996</c:v>
                </c:pt>
                <c:pt idx="2413">
                  <c:v>4.2</c:v>
                </c:pt>
                <c:pt idx="2414">
                  <c:v>4.2</c:v>
                </c:pt>
                <c:pt idx="2415">
                  <c:v>4.2</c:v>
                </c:pt>
                <c:pt idx="2416">
                  <c:v>3.8</c:v>
                </c:pt>
                <c:pt idx="2417">
                  <c:v>4</c:v>
                </c:pt>
                <c:pt idx="2418">
                  <c:v>4.0999999999999996</c:v>
                </c:pt>
                <c:pt idx="2419">
                  <c:v>4</c:v>
                </c:pt>
                <c:pt idx="2420">
                  <c:v>4.2</c:v>
                </c:pt>
                <c:pt idx="2421">
                  <c:v>3.8</c:v>
                </c:pt>
                <c:pt idx="2422">
                  <c:v>2.9</c:v>
                </c:pt>
                <c:pt idx="2423">
                  <c:v>3.8</c:v>
                </c:pt>
                <c:pt idx="2424">
                  <c:v>4.4000000000000004</c:v>
                </c:pt>
                <c:pt idx="2425">
                  <c:v>2.9</c:v>
                </c:pt>
                <c:pt idx="2426">
                  <c:v>4.0999999999999996</c:v>
                </c:pt>
                <c:pt idx="2427">
                  <c:v>4.5999999999999996</c:v>
                </c:pt>
                <c:pt idx="2428">
                  <c:v>3.6</c:v>
                </c:pt>
                <c:pt idx="2429">
                  <c:v>3.9</c:v>
                </c:pt>
                <c:pt idx="2430">
                  <c:v>4.4000000000000004</c:v>
                </c:pt>
                <c:pt idx="2431">
                  <c:v>4.2</c:v>
                </c:pt>
                <c:pt idx="2432">
                  <c:v>3.9</c:v>
                </c:pt>
                <c:pt idx="2433">
                  <c:v>2.9</c:v>
                </c:pt>
                <c:pt idx="2434">
                  <c:v>4.2</c:v>
                </c:pt>
                <c:pt idx="2435">
                  <c:v>4.3</c:v>
                </c:pt>
                <c:pt idx="2436">
                  <c:v>4</c:v>
                </c:pt>
                <c:pt idx="2437">
                  <c:v>4</c:v>
                </c:pt>
                <c:pt idx="2438">
                  <c:v>3.8</c:v>
                </c:pt>
                <c:pt idx="2439">
                  <c:v>2.8</c:v>
                </c:pt>
                <c:pt idx="2440">
                  <c:v>2.9</c:v>
                </c:pt>
                <c:pt idx="2441">
                  <c:v>3.9</c:v>
                </c:pt>
                <c:pt idx="2442">
                  <c:v>4.0999999999999996</c:v>
                </c:pt>
                <c:pt idx="2443">
                  <c:v>3.9</c:v>
                </c:pt>
                <c:pt idx="2444">
                  <c:v>3.9</c:v>
                </c:pt>
                <c:pt idx="2445">
                  <c:v>2.9</c:v>
                </c:pt>
                <c:pt idx="2446">
                  <c:v>2.9</c:v>
                </c:pt>
                <c:pt idx="2447">
                  <c:v>3.7</c:v>
                </c:pt>
                <c:pt idx="2448">
                  <c:v>4.0999999999999996</c:v>
                </c:pt>
                <c:pt idx="2449">
                  <c:v>2.9</c:v>
                </c:pt>
                <c:pt idx="2450">
                  <c:v>4.5999999999999996</c:v>
                </c:pt>
                <c:pt idx="2451">
                  <c:v>2.9</c:v>
                </c:pt>
                <c:pt idx="2452">
                  <c:v>4</c:v>
                </c:pt>
                <c:pt idx="2453">
                  <c:v>3.7</c:v>
                </c:pt>
                <c:pt idx="2454">
                  <c:v>3.8</c:v>
                </c:pt>
                <c:pt idx="2455">
                  <c:v>2.9</c:v>
                </c:pt>
                <c:pt idx="2456">
                  <c:v>3.9</c:v>
                </c:pt>
                <c:pt idx="2457">
                  <c:v>3.9</c:v>
                </c:pt>
                <c:pt idx="2458">
                  <c:v>4.5</c:v>
                </c:pt>
                <c:pt idx="2459">
                  <c:v>4.2</c:v>
                </c:pt>
                <c:pt idx="2460">
                  <c:v>4.3</c:v>
                </c:pt>
                <c:pt idx="2461">
                  <c:v>4</c:v>
                </c:pt>
                <c:pt idx="2462">
                  <c:v>3.8</c:v>
                </c:pt>
                <c:pt idx="2463">
                  <c:v>4.0999999999999996</c:v>
                </c:pt>
                <c:pt idx="2464">
                  <c:v>3.9</c:v>
                </c:pt>
                <c:pt idx="2465">
                  <c:v>4.4000000000000004</c:v>
                </c:pt>
                <c:pt idx="2466">
                  <c:v>4</c:v>
                </c:pt>
                <c:pt idx="2467">
                  <c:v>2.9</c:v>
                </c:pt>
                <c:pt idx="2468">
                  <c:v>3.6</c:v>
                </c:pt>
                <c:pt idx="2469">
                  <c:v>4.2</c:v>
                </c:pt>
                <c:pt idx="2470">
                  <c:v>2.9</c:v>
                </c:pt>
                <c:pt idx="2471">
                  <c:v>3.8</c:v>
                </c:pt>
                <c:pt idx="2472">
                  <c:v>4.0999999999999996</c:v>
                </c:pt>
                <c:pt idx="2473">
                  <c:v>3.4</c:v>
                </c:pt>
                <c:pt idx="2474">
                  <c:v>4.4000000000000004</c:v>
                </c:pt>
                <c:pt idx="2475">
                  <c:v>4.5</c:v>
                </c:pt>
                <c:pt idx="2476">
                  <c:v>4.5</c:v>
                </c:pt>
                <c:pt idx="2477">
                  <c:v>4.2</c:v>
                </c:pt>
                <c:pt idx="2478">
                  <c:v>4.3</c:v>
                </c:pt>
                <c:pt idx="2479">
                  <c:v>4.2</c:v>
                </c:pt>
                <c:pt idx="2480">
                  <c:v>4.3</c:v>
                </c:pt>
                <c:pt idx="2481">
                  <c:v>4.5999999999999996</c:v>
                </c:pt>
                <c:pt idx="2482">
                  <c:v>4</c:v>
                </c:pt>
                <c:pt idx="2483">
                  <c:v>3.7</c:v>
                </c:pt>
                <c:pt idx="2484">
                  <c:v>4.3</c:v>
                </c:pt>
                <c:pt idx="2485">
                  <c:v>3.5</c:v>
                </c:pt>
                <c:pt idx="2486">
                  <c:v>4.3</c:v>
                </c:pt>
                <c:pt idx="2487">
                  <c:v>4.5</c:v>
                </c:pt>
                <c:pt idx="2488">
                  <c:v>4.2</c:v>
                </c:pt>
                <c:pt idx="2489">
                  <c:v>2.9</c:v>
                </c:pt>
                <c:pt idx="2490">
                  <c:v>4.2</c:v>
                </c:pt>
                <c:pt idx="2491">
                  <c:v>4.5</c:v>
                </c:pt>
                <c:pt idx="2492">
                  <c:v>2.9</c:v>
                </c:pt>
                <c:pt idx="2493">
                  <c:v>4</c:v>
                </c:pt>
                <c:pt idx="2494">
                  <c:v>4</c:v>
                </c:pt>
                <c:pt idx="2495">
                  <c:v>4.0999999999999996</c:v>
                </c:pt>
                <c:pt idx="2496">
                  <c:v>4.3</c:v>
                </c:pt>
                <c:pt idx="2497">
                  <c:v>4.5</c:v>
                </c:pt>
                <c:pt idx="2498">
                  <c:v>3.9</c:v>
                </c:pt>
                <c:pt idx="2499">
                  <c:v>2.9</c:v>
                </c:pt>
                <c:pt idx="2500">
                  <c:v>3.6</c:v>
                </c:pt>
                <c:pt idx="2501">
                  <c:v>2.7</c:v>
                </c:pt>
                <c:pt idx="2502">
                  <c:v>4.0999999999999996</c:v>
                </c:pt>
                <c:pt idx="2503">
                  <c:v>3.8</c:v>
                </c:pt>
                <c:pt idx="2504">
                  <c:v>3.9</c:v>
                </c:pt>
                <c:pt idx="2505">
                  <c:v>4.3</c:v>
                </c:pt>
                <c:pt idx="2506">
                  <c:v>4.0999999999999996</c:v>
                </c:pt>
                <c:pt idx="2507">
                  <c:v>3.7</c:v>
                </c:pt>
                <c:pt idx="2508">
                  <c:v>4.0999999999999996</c:v>
                </c:pt>
                <c:pt idx="2509">
                  <c:v>3.8</c:v>
                </c:pt>
                <c:pt idx="2510">
                  <c:v>2.9</c:v>
                </c:pt>
                <c:pt idx="2511">
                  <c:v>3.8</c:v>
                </c:pt>
                <c:pt idx="2512">
                  <c:v>2.9</c:v>
                </c:pt>
                <c:pt idx="2513">
                  <c:v>4.3</c:v>
                </c:pt>
                <c:pt idx="2514">
                  <c:v>4.5999999999999996</c:v>
                </c:pt>
                <c:pt idx="2515">
                  <c:v>3.8</c:v>
                </c:pt>
                <c:pt idx="2516">
                  <c:v>3.5</c:v>
                </c:pt>
                <c:pt idx="2517">
                  <c:v>4.2</c:v>
                </c:pt>
                <c:pt idx="2518">
                  <c:v>4.5</c:v>
                </c:pt>
                <c:pt idx="2519">
                  <c:v>2.9</c:v>
                </c:pt>
                <c:pt idx="2520">
                  <c:v>2.9</c:v>
                </c:pt>
                <c:pt idx="2521">
                  <c:v>4.0999999999999996</c:v>
                </c:pt>
                <c:pt idx="2522">
                  <c:v>4</c:v>
                </c:pt>
                <c:pt idx="2523">
                  <c:v>4.4000000000000004</c:v>
                </c:pt>
                <c:pt idx="2524">
                  <c:v>4.0999999999999996</c:v>
                </c:pt>
                <c:pt idx="2525">
                  <c:v>4.3</c:v>
                </c:pt>
                <c:pt idx="2526">
                  <c:v>3.9</c:v>
                </c:pt>
                <c:pt idx="2527">
                  <c:v>2.9</c:v>
                </c:pt>
                <c:pt idx="2528">
                  <c:v>4.4000000000000004</c:v>
                </c:pt>
                <c:pt idx="2529">
                  <c:v>4.3</c:v>
                </c:pt>
                <c:pt idx="2530">
                  <c:v>4.4000000000000004</c:v>
                </c:pt>
                <c:pt idx="2531">
                  <c:v>4.5999999999999996</c:v>
                </c:pt>
                <c:pt idx="2532">
                  <c:v>3.5</c:v>
                </c:pt>
                <c:pt idx="2533">
                  <c:v>3.3</c:v>
                </c:pt>
                <c:pt idx="2534">
                  <c:v>4.5</c:v>
                </c:pt>
                <c:pt idx="2535">
                  <c:v>4.5</c:v>
                </c:pt>
                <c:pt idx="2536">
                  <c:v>4.3</c:v>
                </c:pt>
                <c:pt idx="2537">
                  <c:v>3.8</c:v>
                </c:pt>
                <c:pt idx="2538">
                  <c:v>3.8</c:v>
                </c:pt>
                <c:pt idx="2539">
                  <c:v>3.7</c:v>
                </c:pt>
                <c:pt idx="2540">
                  <c:v>4.5</c:v>
                </c:pt>
                <c:pt idx="2541">
                  <c:v>4.0999999999999996</c:v>
                </c:pt>
                <c:pt idx="2542">
                  <c:v>4.4000000000000004</c:v>
                </c:pt>
                <c:pt idx="2543">
                  <c:v>3.8</c:v>
                </c:pt>
                <c:pt idx="2544">
                  <c:v>4.5</c:v>
                </c:pt>
                <c:pt idx="2545">
                  <c:v>4.3</c:v>
                </c:pt>
                <c:pt idx="2546">
                  <c:v>4.5</c:v>
                </c:pt>
                <c:pt idx="2547">
                  <c:v>2.9</c:v>
                </c:pt>
                <c:pt idx="2548">
                  <c:v>3.6</c:v>
                </c:pt>
                <c:pt idx="2549">
                  <c:v>2.9</c:v>
                </c:pt>
                <c:pt idx="2550">
                  <c:v>2.9</c:v>
                </c:pt>
                <c:pt idx="2551">
                  <c:v>4.2</c:v>
                </c:pt>
                <c:pt idx="2552">
                  <c:v>4.0999999999999996</c:v>
                </c:pt>
                <c:pt idx="2553">
                  <c:v>4.4000000000000004</c:v>
                </c:pt>
                <c:pt idx="2554">
                  <c:v>2.9</c:v>
                </c:pt>
                <c:pt idx="2555">
                  <c:v>3.9</c:v>
                </c:pt>
                <c:pt idx="2556">
                  <c:v>2.9</c:v>
                </c:pt>
                <c:pt idx="2557">
                  <c:v>4.4000000000000004</c:v>
                </c:pt>
                <c:pt idx="2558">
                  <c:v>4.3</c:v>
                </c:pt>
                <c:pt idx="2559">
                  <c:v>4.2</c:v>
                </c:pt>
                <c:pt idx="2560">
                  <c:v>2.9</c:v>
                </c:pt>
                <c:pt idx="2561">
                  <c:v>4.2</c:v>
                </c:pt>
                <c:pt idx="2562">
                  <c:v>4.2</c:v>
                </c:pt>
                <c:pt idx="2563">
                  <c:v>4.3</c:v>
                </c:pt>
                <c:pt idx="2564">
                  <c:v>4.7</c:v>
                </c:pt>
                <c:pt idx="2565">
                  <c:v>4</c:v>
                </c:pt>
                <c:pt idx="2566">
                  <c:v>3.3</c:v>
                </c:pt>
                <c:pt idx="2567">
                  <c:v>4.0999999999999996</c:v>
                </c:pt>
                <c:pt idx="2568">
                  <c:v>3.3</c:v>
                </c:pt>
                <c:pt idx="2569">
                  <c:v>4.0999999999999996</c:v>
                </c:pt>
                <c:pt idx="2570">
                  <c:v>4.0999999999999996</c:v>
                </c:pt>
                <c:pt idx="2571">
                  <c:v>4.7</c:v>
                </c:pt>
                <c:pt idx="2572">
                  <c:v>2.9</c:v>
                </c:pt>
                <c:pt idx="2573">
                  <c:v>4.3</c:v>
                </c:pt>
                <c:pt idx="2574">
                  <c:v>3.6</c:v>
                </c:pt>
                <c:pt idx="2575">
                  <c:v>4.0999999999999996</c:v>
                </c:pt>
                <c:pt idx="2576">
                  <c:v>4.3</c:v>
                </c:pt>
                <c:pt idx="2577">
                  <c:v>4.0999999999999996</c:v>
                </c:pt>
                <c:pt idx="2578">
                  <c:v>4</c:v>
                </c:pt>
                <c:pt idx="2579">
                  <c:v>4.7</c:v>
                </c:pt>
                <c:pt idx="2580">
                  <c:v>2.9</c:v>
                </c:pt>
                <c:pt idx="2581">
                  <c:v>3.9</c:v>
                </c:pt>
                <c:pt idx="2582">
                  <c:v>3.7</c:v>
                </c:pt>
                <c:pt idx="2583">
                  <c:v>4.5999999999999996</c:v>
                </c:pt>
                <c:pt idx="2584">
                  <c:v>4</c:v>
                </c:pt>
                <c:pt idx="2585">
                  <c:v>4.4000000000000004</c:v>
                </c:pt>
                <c:pt idx="2586">
                  <c:v>3.7</c:v>
                </c:pt>
                <c:pt idx="2587">
                  <c:v>4.2</c:v>
                </c:pt>
                <c:pt idx="2588">
                  <c:v>4.2</c:v>
                </c:pt>
                <c:pt idx="2589">
                  <c:v>4.0999999999999996</c:v>
                </c:pt>
                <c:pt idx="2590">
                  <c:v>3.9</c:v>
                </c:pt>
                <c:pt idx="2591">
                  <c:v>4.0999999999999996</c:v>
                </c:pt>
                <c:pt idx="2592">
                  <c:v>3.9</c:v>
                </c:pt>
                <c:pt idx="2593">
                  <c:v>4.3</c:v>
                </c:pt>
                <c:pt idx="2594">
                  <c:v>4.4000000000000004</c:v>
                </c:pt>
                <c:pt idx="2595">
                  <c:v>4.0999999999999996</c:v>
                </c:pt>
                <c:pt idx="2596">
                  <c:v>4.0999999999999996</c:v>
                </c:pt>
                <c:pt idx="2597">
                  <c:v>4</c:v>
                </c:pt>
                <c:pt idx="2598">
                  <c:v>3.9</c:v>
                </c:pt>
                <c:pt idx="2599">
                  <c:v>4</c:v>
                </c:pt>
                <c:pt idx="2600">
                  <c:v>4.0999999999999996</c:v>
                </c:pt>
                <c:pt idx="2601">
                  <c:v>3.9</c:v>
                </c:pt>
                <c:pt idx="2602">
                  <c:v>3.7</c:v>
                </c:pt>
                <c:pt idx="2603">
                  <c:v>4.2</c:v>
                </c:pt>
                <c:pt idx="2604">
                  <c:v>3.6</c:v>
                </c:pt>
                <c:pt idx="2605">
                  <c:v>4.3</c:v>
                </c:pt>
                <c:pt idx="2606">
                  <c:v>4.4000000000000004</c:v>
                </c:pt>
                <c:pt idx="2607">
                  <c:v>4</c:v>
                </c:pt>
                <c:pt idx="2608">
                  <c:v>2.9</c:v>
                </c:pt>
                <c:pt idx="2609">
                  <c:v>4.0999999999999996</c:v>
                </c:pt>
                <c:pt idx="2610">
                  <c:v>2.9</c:v>
                </c:pt>
                <c:pt idx="2611">
                  <c:v>4.4000000000000004</c:v>
                </c:pt>
                <c:pt idx="2612">
                  <c:v>4.4000000000000004</c:v>
                </c:pt>
                <c:pt idx="2613">
                  <c:v>4</c:v>
                </c:pt>
                <c:pt idx="2614">
                  <c:v>4.0999999999999996</c:v>
                </c:pt>
                <c:pt idx="2615">
                  <c:v>2.9</c:v>
                </c:pt>
                <c:pt idx="2616">
                  <c:v>4.3</c:v>
                </c:pt>
                <c:pt idx="2617">
                  <c:v>4</c:v>
                </c:pt>
                <c:pt idx="2618">
                  <c:v>3.7</c:v>
                </c:pt>
                <c:pt idx="2619">
                  <c:v>4.3</c:v>
                </c:pt>
                <c:pt idx="2620">
                  <c:v>3.7</c:v>
                </c:pt>
                <c:pt idx="2621">
                  <c:v>4.3</c:v>
                </c:pt>
                <c:pt idx="2622">
                  <c:v>3.6</c:v>
                </c:pt>
                <c:pt idx="2623">
                  <c:v>4.2</c:v>
                </c:pt>
                <c:pt idx="2624">
                  <c:v>4.3</c:v>
                </c:pt>
                <c:pt idx="2625">
                  <c:v>4.2</c:v>
                </c:pt>
                <c:pt idx="2626">
                  <c:v>4.0999999999999996</c:v>
                </c:pt>
                <c:pt idx="2627">
                  <c:v>4.0999999999999996</c:v>
                </c:pt>
                <c:pt idx="2628">
                  <c:v>2.9</c:v>
                </c:pt>
                <c:pt idx="2629">
                  <c:v>2.9</c:v>
                </c:pt>
                <c:pt idx="2630">
                  <c:v>4.2</c:v>
                </c:pt>
                <c:pt idx="2631">
                  <c:v>2.9</c:v>
                </c:pt>
                <c:pt idx="2632">
                  <c:v>4</c:v>
                </c:pt>
                <c:pt idx="2633">
                  <c:v>4.4000000000000004</c:v>
                </c:pt>
                <c:pt idx="2634">
                  <c:v>3.9</c:v>
                </c:pt>
                <c:pt idx="2635">
                  <c:v>4.2</c:v>
                </c:pt>
                <c:pt idx="2636">
                  <c:v>4.2</c:v>
                </c:pt>
                <c:pt idx="2637">
                  <c:v>4.0999999999999996</c:v>
                </c:pt>
                <c:pt idx="2638">
                  <c:v>4.4000000000000004</c:v>
                </c:pt>
                <c:pt idx="2639">
                  <c:v>4.4000000000000004</c:v>
                </c:pt>
                <c:pt idx="2640">
                  <c:v>3.7</c:v>
                </c:pt>
                <c:pt idx="2641">
                  <c:v>2.9</c:v>
                </c:pt>
                <c:pt idx="2642">
                  <c:v>2.9</c:v>
                </c:pt>
                <c:pt idx="2643">
                  <c:v>2.9</c:v>
                </c:pt>
                <c:pt idx="2644">
                  <c:v>3.3</c:v>
                </c:pt>
                <c:pt idx="2645">
                  <c:v>3.9</c:v>
                </c:pt>
                <c:pt idx="2646">
                  <c:v>2.9</c:v>
                </c:pt>
                <c:pt idx="2647">
                  <c:v>3.6</c:v>
                </c:pt>
                <c:pt idx="2648">
                  <c:v>2.9</c:v>
                </c:pt>
                <c:pt idx="2649">
                  <c:v>2.9</c:v>
                </c:pt>
                <c:pt idx="2650">
                  <c:v>4.3</c:v>
                </c:pt>
                <c:pt idx="2651">
                  <c:v>2.9</c:v>
                </c:pt>
                <c:pt idx="2652">
                  <c:v>4.3</c:v>
                </c:pt>
                <c:pt idx="2653">
                  <c:v>4.3</c:v>
                </c:pt>
                <c:pt idx="2654">
                  <c:v>2.9</c:v>
                </c:pt>
                <c:pt idx="2655">
                  <c:v>3.9</c:v>
                </c:pt>
                <c:pt idx="2656">
                  <c:v>3.9</c:v>
                </c:pt>
                <c:pt idx="2657">
                  <c:v>4.3</c:v>
                </c:pt>
                <c:pt idx="2658">
                  <c:v>4.3</c:v>
                </c:pt>
                <c:pt idx="2659">
                  <c:v>4.2</c:v>
                </c:pt>
                <c:pt idx="2660">
                  <c:v>4.3</c:v>
                </c:pt>
                <c:pt idx="2661">
                  <c:v>4.3</c:v>
                </c:pt>
                <c:pt idx="2662">
                  <c:v>2.9</c:v>
                </c:pt>
                <c:pt idx="2663">
                  <c:v>2.9</c:v>
                </c:pt>
                <c:pt idx="2664">
                  <c:v>4.0999999999999996</c:v>
                </c:pt>
                <c:pt idx="2665">
                  <c:v>4.5999999999999996</c:v>
                </c:pt>
                <c:pt idx="2666">
                  <c:v>3.9</c:v>
                </c:pt>
                <c:pt idx="2667">
                  <c:v>4.2</c:v>
                </c:pt>
                <c:pt idx="2668">
                  <c:v>4</c:v>
                </c:pt>
                <c:pt idx="2669">
                  <c:v>2.9</c:v>
                </c:pt>
                <c:pt idx="2670">
                  <c:v>3.9</c:v>
                </c:pt>
                <c:pt idx="2671">
                  <c:v>2.8</c:v>
                </c:pt>
                <c:pt idx="2672">
                  <c:v>4.5</c:v>
                </c:pt>
                <c:pt idx="2673">
                  <c:v>4.2</c:v>
                </c:pt>
                <c:pt idx="2674">
                  <c:v>2.9</c:v>
                </c:pt>
                <c:pt idx="2675">
                  <c:v>4.3</c:v>
                </c:pt>
                <c:pt idx="2676">
                  <c:v>3.7</c:v>
                </c:pt>
                <c:pt idx="2677">
                  <c:v>2.9</c:v>
                </c:pt>
                <c:pt idx="2678">
                  <c:v>4.5</c:v>
                </c:pt>
                <c:pt idx="2679">
                  <c:v>4.7</c:v>
                </c:pt>
                <c:pt idx="2680">
                  <c:v>4.2</c:v>
                </c:pt>
                <c:pt idx="2681">
                  <c:v>4.5</c:v>
                </c:pt>
                <c:pt idx="2682">
                  <c:v>2.9</c:v>
                </c:pt>
                <c:pt idx="2683">
                  <c:v>4</c:v>
                </c:pt>
                <c:pt idx="2684">
                  <c:v>2.9</c:v>
                </c:pt>
                <c:pt idx="2685">
                  <c:v>2.9</c:v>
                </c:pt>
                <c:pt idx="2686">
                  <c:v>4.4000000000000004</c:v>
                </c:pt>
                <c:pt idx="2687">
                  <c:v>4.2</c:v>
                </c:pt>
                <c:pt idx="2688">
                  <c:v>3.4</c:v>
                </c:pt>
                <c:pt idx="2689">
                  <c:v>3.8</c:v>
                </c:pt>
                <c:pt idx="2690">
                  <c:v>3.3</c:v>
                </c:pt>
                <c:pt idx="2691">
                  <c:v>4</c:v>
                </c:pt>
                <c:pt idx="2692">
                  <c:v>4.3</c:v>
                </c:pt>
                <c:pt idx="2693">
                  <c:v>3.7</c:v>
                </c:pt>
                <c:pt idx="2694">
                  <c:v>4.5</c:v>
                </c:pt>
                <c:pt idx="2695">
                  <c:v>2.9</c:v>
                </c:pt>
                <c:pt idx="2696">
                  <c:v>4.4000000000000004</c:v>
                </c:pt>
                <c:pt idx="2697">
                  <c:v>4.0999999999999996</c:v>
                </c:pt>
                <c:pt idx="2698">
                  <c:v>4.2</c:v>
                </c:pt>
                <c:pt idx="2699">
                  <c:v>2.9</c:v>
                </c:pt>
                <c:pt idx="2700">
                  <c:v>4.0999999999999996</c:v>
                </c:pt>
                <c:pt idx="2701">
                  <c:v>4.0999999999999996</c:v>
                </c:pt>
                <c:pt idx="2702">
                  <c:v>2.9</c:v>
                </c:pt>
                <c:pt idx="2703">
                  <c:v>4.0999999999999996</c:v>
                </c:pt>
                <c:pt idx="2704">
                  <c:v>2.9</c:v>
                </c:pt>
                <c:pt idx="2705">
                  <c:v>3.8</c:v>
                </c:pt>
                <c:pt idx="2706">
                  <c:v>4.3</c:v>
                </c:pt>
                <c:pt idx="2707">
                  <c:v>3.7</c:v>
                </c:pt>
                <c:pt idx="2708">
                  <c:v>4.2</c:v>
                </c:pt>
                <c:pt idx="2709">
                  <c:v>4.4000000000000004</c:v>
                </c:pt>
                <c:pt idx="2710">
                  <c:v>2.9</c:v>
                </c:pt>
                <c:pt idx="2711">
                  <c:v>4</c:v>
                </c:pt>
                <c:pt idx="2712">
                  <c:v>4.4000000000000004</c:v>
                </c:pt>
                <c:pt idx="2713">
                  <c:v>4.4000000000000004</c:v>
                </c:pt>
                <c:pt idx="2714">
                  <c:v>4.8</c:v>
                </c:pt>
                <c:pt idx="2715">
                  <c:v>4.0999999999999996</c:v>
                </c:pt>
                <c:pt idx="2716">
                  <c:v>2.9</c:v>
                </c:pt>
                <c:pt idx="2717">
                  <c:v>4.0999999999999996</c:v>
                </c:pt>
                <c:pt idx="2718">
                  <c:v>2.9</c:v>
                </c:pt>
                <c:pt idx="2719">
                  <c:v>3.8</c:v>
                </c:pt>
                <c:pt idx="2720">
                  <c:v>3.7</c:v>
                </c:pt>
                <c:pt idx="2721">
                  <c:v>4.3</c:v>
                </c:pt>
                <c:pt idx="2722">
                  <c:v>4.5999999999999996</c:v>
                </c:pt>
                <c:pt idx="2723">
                  <c:v>2.8</c:v>
                </c:pt>
                <c:pt idx="2724">
                  <c:v>4.5</c:v>
                </c:pt>
                <c:pt idx="2725">
                  <c:v>3.5</c:v>
                </c:pt>
                <c:pt idx="2726">
                  <c:v>3.9</c:v>
                </c:pt>
                <c:pt idx="2727">
                  <c:v>2.9</c:v>
                </c:pt>
                <c:pt idx="2728">
                  <c:v>3.9</c:v>
                </c:pt>
                <c:pt idx="2729">
                  <c:v>4.2</c:v>
                </c:pt>
                <c:pt idx="2730">
                  <c:v>3.7</c:v>
                </c:pt>
                <c:pt idx="2731">
                  <c:v>4.0999999999999996</c:v>
                </c:pt>
                <c:pt idx="2732">
                  <c:v>2.9</c:v>
                </c:pt>
                <c:pt idx="2733">
                  <c:v>3.6</c:v>
                </c:pt>
                <c:pt idx="2734">
                  <c:v>4.4000000000000004</c:v>
                </c:pt>
                <c:pt idx="2735">
                  <c:v>3.7</c:v>
                </c:pt>
                <c:pt idx="2736">
                  <c:v>3.9</c:v>
                </c:pt>
                <c:pt idx="2737">
                  <c:v>4.3</c:v>
                </c:pt>
                <c:pt idx="2738">
                  <c:v>2.9</c:v>
                </c:pt>
                <c:pt idx="2739">
                  <c:v>4.0999999999999996</c:v>
                </c:pt>
                <c:pt idx="2740">
                  <c:v>4.3</c:v>
                </c:pt>
                <c:pt idx="2741">
                  <c:v>4.3</c:v>
                </c:pt>
                <c:pt idx="2742">
                  <c:v>4.2</c:v>
                </c:pt>
                <c:pt idx="2743">
                  <c:v>4</c:v>
                </c:pt>
                <c:pt idx="2744">
                  <c:v>3.7</c:v>
                </c:pt>
                <c:pt idx="2745">
                  <c:v>4.2</c:v>
                </c:pt>
                <c:pt idx="2746">
                  <c:v>3.8</c:v>
                </c:pt>
                <c:pt idx="2747">
                  <c:v>2.9</c:v>
                </c:pt>
                <c:pt idx="2748">
                  <c:v>4.4000000000000004</c:v>
                </c:pt>
                <c:pt idx="2749">
                  <c:v>3.8</c:v>
                </c:pt>
                <c:pt idx="2750">
                  <c:v>2.9</c:v>
                </c:pt>
                <c:pt idx="2751">
                  <c:v>4.0999999999999996</c:v>
                </c:pt>
                <c:pt idx="2752">
                  <c:v>4.2</c:v>
                </c:pt>
                <c:pt idx="2753">
                  <c:v>2.9</c:v>
                </c:pt>
                <c:pt idx="2754">
                  <c:v>4.0999999999999996</c:v>
                </c:pt>
                <c:pt idx="2755">
                  <c:v>4.3</c:v>
                </c:pt>
                <c:pt idx="2756">
                  <c:v>4.3</c:v>
                </c:pt>
                <c:pt idx="2757">
                  <c:v>3.4</c:v>
                </c:pt>
                <c:pt idx="2758">
                  <c:v>2.9</c:v>
                </c:pt>
                <c:pt idx="2759">
                  <c:v>2.9</c:v>
                </c:pt>
                <c:pt idx="2760">
                  <c:v>4.2</c:v>
                </c:pt>
                <c:pt idx="2761">
                  <c:v>4.4000000000000004</c:v>
                </c:pt>
                <c:pt idx="2762">
                  <c:v>4.4000000000000004</c:v>
                </c:pt>
                <c:pt idx="2763">
                  <c:v>2.9</c:v>
                </c:pt>
                <c:pt idx="2764">
                  <c:v>3.8</c:v>
                </c:pt>
                <c:pt idx="2765">
                  <c:v>3.9</c:v>
                </c:pt>
                <c:pt idx="2766">
                  <c:v>3.1</c:v>
                </c:pt>
                <c:pt idx="2767">
                  <c:v>2.9</c:v>
                </c:pt>
                <c:pt idx="2768">
                  <c:v>3.9</c:v>
                </c:pt>
                <c:pt idx="2769">
                  <c:v>4.4000000000000004</c:v>
                </c:pt>
                <c:pt idx="2770">
                  <c:v>2.9</c:v>
                </c:pt>
                <c:pt idx="2771">
                  <c:v>4.4000000000000004</c:v>
                </c:pt>
                <c:pt idx="2772">
                  <c:v>3.5</c:v>
                </c:pt>
                <c:pt idx="2773">
                  <c:v>2.9</c:v>
                </c:pt>
                <c:pt idx="2774">
                  <c:v>4.3</c:v>
                </c:pt>
                <c:pt idx="2775">
                  <c:v>4.3</c:v>
                </c:pt>
                <c:pt idx="2776">
                  <c:v>3.4</c:v>
                </c:pt>
                <c:pt idx="2777">
                  <c:v>4.0999999999999996</c:v>
                </c:pt>
                <c:pt idx="2778">
                  <c:v>3.8</c:v>
                </c:pt>
                <c:pt idx="2779">
                  <c:v>4.4000000000000004</c:v>
                </c:pt>
                <c:pt idx="2780">
                  <c:v>4.5</c:v>
                </c:pt>
                <c:pt idx="2781">
                  <c:v>3.6</c:v>
                </c:pt>
                <c:pt idx="2782">
                  <c:v>2.9</c:v>
                </c:pt>
                <c:pt idx="2783">
                  <c:v>4</c:v>
                </c:pt>
                <c:pt idx="2784">
                  <c:v>2.9</c:v>
                </c:pt>
                <c:pt idx="2785">
                  <c:v>4.4000000000000004</c:v>
                </c:pt>
                <c:pt idx="2786">
                  <c:v>4.2</c:v>
                </c:pt>
                <c:pt idx="2787">
                  <c:v>3.7</c:v>
                </c:pt>
                <c:pt idx="2788">
                  <c:v>4</c:v>
                </c:pt>
                <c:pt idx="2789">
                  <c:v>4</c:v>
                </c:pt>
                <c:pt idx="2790">
                  <c:v>4.2</c:v>
                </c:pt>
                <c:pt idx="2791">
                  <c:v>3.8</c:v>
                </c:pt>
                <c:pt idx="2792">
                  <c:v>3.7</c:v>
                </c:pt>
                <c:pt idx="2793">
                  <c:v>4.0999999999999996</c:v>
                </c:pt>
                <c:pt idx="2794">
                  <c:v>3.9</c:v>
                </c:pt>
                <c:pt idx="2795">
                  <c:v>4.8</c:v>
                </c:pt>
                <c:pt idx="2796">
                  <c:v>4.4000000000000004</c:v>
                </c:pt>
                <c:pt idx="2797">
                  <c:v>4.3</c:v>
                </c:pt>
                <c:pt idx="2798">
                  <c:v>4</c:v>
                </c:pt>
                <c:pt idx="2799">
                  <c:v>4.5</c:v>
                </c:pt>
                <c:pt idx="2800">
                  <c:v>4.4000000000000004</c:v>
                </c:pt>
                <c:pt idx="2801">
                  <c:v>3.9</c:v>
                </c:pt>
                <c:pt idx="2802">
                  <c:v>4.3</c:v>
                </c:pt>
                <c:pt idx="2803">
                  <c:v>4.2</c:v>
                </c:pt>
                <c:pt idx="2804">
                  <c:v>4.5</c:v>
                </c:pt>
                <c:pt idx="2805">
                  <c:v>3.8</c:v>
                </c:pt>
                <c:pt idx="2806">
                  <c:v>4.0999999999999996</c:v>
                </c:pt>
                <c:pt idx="2807">
                  <c:v>3.8</c:v>
                </c:pt>
                <c:pt idx="2808">
                  <c:v>3.9</c:v>
                </c:pt>
                <c:pt idx="2809">
                  <c:v>4.2</c:v>
                </c:pt>
                <c:pt idx="2810">
                  <c:v>3.9</c:v>
                </c:pt>
                <c:pt idx="2811">
                  <c:v>4.7</c:v>
                </c:pt>
                <c:pt idx="2812">
                  <c:v>4.0999999999999996</c:v>
                </c:pt>
                <c:pt idx="2813">
                  <c:v>2.9</c:v>
                </c:pt>
                <c:pt idx="2814">
                  <c:v>2.9</c:v>
                </c:pt>
                <c:pt idx="2815">
                  <c:v>3.9</c:v>
                </c:pt>
                <c:pt idx="2816">
                  <c:v>4.4000000000000004</c:v>
                </c:pt>
                <c:pt idx="2817">
                  <c:v>2.9</c:v>
                </c:pt>
                <c:pt idx="2818">
                  <c:v>3.8</c:v>
                </c:pt>
                <c:pt idx="2819">
                  <c:v>4</c:v>
                </c:pt>
                <c:pt idx="2820">
                  <c:v>4.3</c:v>
                </c:pt>
                <c:pt idx="2821">
                  <c:v>4.5999999999999996</c:v>
                </c:pt>
                <c:pt idx="2822">
                  <c:v>3.7</c:v>
                </c:pt>
                <c:pt idx="2823">
                  <c:v>4.2</c:v>
                </c:pt>
                <c:pt idx="2824">
                  <c:v>2.9</c:v>
                </c:pt>
                <c:pt idx="2825">
                  <c:v>4.2</c:v>
                </c:pt>
                <c:pt idx="2826">
                  <c:v>2.9</c:v>
                </c:pt>
                <c:pt idx="2827">
                  <c:v>4.4000000000000004</c:v>
                </c:pt>
                <c:pt idx="2828">
                  <c:v>4.0999999999999996</c:v>
                </c:pt>
                <c:pt idx="2829">
                  <c:v>4.4000000000000004</c:v>
                </c:pt>
                <c:pt idx="2830">
                  <c:v>4.4000000000000004</c:v>
                </c:pt>
                <c:pt idx="2831">
                  <c:v>4.5</c:v>
                </c:pt>
                <c:pt idx="2832">
                  <c:v>4</c:v>
                </c:pt>
                <c:pt idx="2833">
                  <c:v>2.9</c:v>
                </c:pt>
                <c:pt idx="2834">
                  <c:v>2.9</c:v>
                </c:pt>
                <c:pt idx="2835">
                  <c:v>4.4000000000000004</c:v>
                </c:pt>
                <c:pt idx="2836">
                  <c:v>2.9</c:v>
                </c:pt>
                <c:pt idx="2837">
                  <c:v>4.0999999999999996</c:v>
                </c:pt>
                <c:pt idx="2838">
                  <c:v>4.9000000000000004</c:v>
                </c:pt>
                <c:pt idx="2839">
                  <c:v>4.4000000000000004</c:v>
                </c:pt>
                <c:pt idx="2840">
                  <c:v>4.2</c:v>
                </c:pt>
                <c:pt idx="2841">
                  <c:v>4.5999999999999996</c:v>
                </c:pt>
                <c:pt idx="2842">
                  <c:v>3.5</c:v>
                </c:pt>
                <c:pt idx="2843">
                  <c:v>4.2</c:v>
                </c:pt>
                <c:pt idx="2844">
                  <c:v>4.2</c:v>
                </c:pt>
                <c:pt idx="2845">
                  <c:v>2.9</c:v>
                </c:pt>
                <c:pt idx="2846">
                  <c:v>3.9</c:v>
                </c:pt>
                <c:pt idx="2847">
                  <c:v>4.2</c:v>
                </c:pt>
                <c:pt idx="2848">
                  <c:v>4.2</c:v>
                </c:pt>
                <c:pt idx="2849">
                  <c:v>4.7</c:v>
                </c:pt>
                <c:pt idx="2850">
                  <c:v>4.2</c:v>
                </c:pt>
                <c:pt idx="2851">
                  <c:v>3.6</c:v>
                </c:pt>
                <c:pt idx="2852">
                  <c:v>3.9</c:v>
                </c:pt>
                <c:pt idx="2853">
                  <c:v>2.9</c:v>
                </c:pt>
                <c:pt idx="2854">
                  <c:v>4.4000000000000004</c:v>
                </c:pt>
                <c:pt idx="2855">
                  <c:v>4.0999999999999996</c:v>
                </c:pt>
                <c:pt idx="2856">
                  <c:v>2.9</c:v>
                </c:pt>
                <c:pt idx="2857">
                  <c:v>2.9</c:v>
                </c:pt>
                <c:pt idx="2858">
                  <c:v>2.9</c:v>
                </c:pt>
                <c:pt idx="2859">
                  <c:v>4.0999999999999996</c:v>
                </c:pt>
                <c:pt idx="2860">
                  <c:v>4.4000000000000004</c:v>
                </c:pt>
                <c:pt idx="2861">
                  <c:v>4.0999999999999996</c:v>
                </c:pt>
                <c:pt idx="2862">
                  <c:v>3.8</c:v>
                </c:pt>
                <c:pt idx="2863">
                  <c:v>4</c:v>
                </c:pt>
                <c:pt idx="2864">
                  <c:v>3.8</c:v>
                </c:pt>
                <c:pt idx="2865">
                  <c:v>4.4000000000000004</c:v>
                </c:pt>
                <c:pt idx="2866">
                  <c:v>2.9</c:v>
                </c:pt>
                <c:pt idx="2867">
                  <c:v>4.3</c:v>
                </c:pt>
                <c:pt idx="2868">
                  <c:v>4.5999999999999996</c:v>
                </c:pt>
                <c:pt idx="2869">
                  <c:v>4.4000000000000004</c:v>
                </c:pt>
                <c:pt idx="2870">
                  <c:v>4</c:v>
                </c:pt>
                <c:pt idx="2871">
                  <c:v>4.2</c:v>
                </c:pt>
                <c:pt idx="2872">
                  <c:v>3.9</c:v>
                </c:pt>
                <c:pt idx="2873">
                  <c:v>4.2</c:v>
                </c:pt>
                <c:pt idx="2874">
                  <c:v>4.0999999999999996</c:v>
                </c:pt>
                <c:pt idx="2875">
                  <c:v>4.2</c:v>
                </c:pt>
                <c:pt idx="2876">
                  <c:v>2.9</c:v>
                </c:pt>
                <c:pt idx="2877">
                  <c:v>4.0999999999999996</c:v>
                </c:pt>
                <c:pt idx="2878">
                  <c:v>3.7</c:v>
                </c:pt>
                <c:pt idx="2879">
                  <c:v>4.2</c:v>
                </c:pt>
                <c:pt idx="2880">
                  <c:v>3.6</c:v>
                </c:pt>
                <c:pt idx="2881">
                  <c:v>4.5999999999999996</c:v>
                </c:pt>
                <c:pt idx="2882">
                  <c:v>4.5999999999999996</c:v>
                </c:pt>
                <c:pt idx="2883">
                  <c:v>4.7</c:v>
                </c:pt>
                <c:pt idx="2884">
                  <c:v>2.9</c:v>
                </c:pt>
                <c:pt idx="2885">
                  <c:v>2.9</c:v>
                </c:pt>
                <c:pt idx="2886">
                  <c:v>4.0999999999999996</c:v>
                </c:pt>
                <c:pt idx="2887">
                  <c:v>4.2</c:v>
                </c:pt>
                <c:pt idx="2888">
                  <c:v>3.3</c:v>
                </c:pt>
                <c:pt idx="2889">
                  <c:v>3.6</c:v>
                </c:pt>
                <c:pt idx="2890">
                  <c:v>3.4</c:v>
                </c:pt>
                <c:pt idx="2891">
                  <c:v>2.9</c:v>
                </c:pt>
                <c:pt idx="2892">
                  <c:v>4.3</c:v>
                </c:pt>
                <c:pt idx="2893">
                  <c:v>3.7</c:v>
                </c:pt>
                <c:pt idx="2894">
                  <c:v>3</c:v>
                </c:pt>
                <c:pt idx="2895">
                  <c:v>3.8</c:v>
                </c:pt>
                <c:pt idx="2896">
                  <c:v>3</c:v>
                </c:pt>
                <c:pt idx="2897">
                  <c:v>4.2</c:v>
                </c:pt>
                <c:pt idx="2898">
                  <c:v>3.4</c:v>
                </c:pt>
                <c:pt idx="2899">
                  <c:v>4.0999999999999996</c:v>
                </c:pt>
                <c:pt idx="2900">
                  <c:v>4.4000000000000004</c:v>
                </c:pt>
                <c:pt idx="2901">
                  <c:v>4.3</c:v>
                </c:pt>
                <c:pt idx="2902">
                  <c:v>4.3</c:v>
                </c:pt>
                <c:pt idx="2903">
                  <c:v>4.0999999999999996</c:v>
                </c:pt>
                <c:pt idx="2904">
                  <c:v>4.5</c:v>
                </c:pt>
                <c:pt idx="2905">
                  <c:v>3.9</c:v>
                </c:pt>
                <c:pt idx="2906">
                  <c:v>2.9</c:v>
                </c:pt>
                <c:pt idx="2907">
                  <c:v>2.9</c:v>
                </c:pt>
                <c:pt idx="2908">
                  <c:v>4.7</c:v>
                </c:pt>
                <c:pt idx="2909">
                  <c:v>4.3</c:v>
                </c:pt>
                <c:pt idx="2910">
                  <c:v>4.0999999999999996</c:v>
                </c:pt>
                <c:pt idx="2911">
                  <c:v>3.7</c:v>
                </c:pt>
                <c:pt idx="2912">
                  <c:v>4</c:v>
                </c:pt>
                <c:pt idx="2913">
                  <c:v>3.6</c:v>
                </c:pt>
                <c:pt idx="2914">
                  <c:v>4.2</c:v>
                </c:pt>
                <c:pt idx="2915">
                  <c:v>3.7</c:v>
                </c:pt>
                <c:pt idx="2916">
                  <c:v>3.6</c:v>
                </c:pt>
                <c:pt idx="2917">
                  <c:v>4</c:v>
                </c:pt>
                <c:pt idx="2918">
                  <c:v>4.4000000000000004</c:v>
                </c:pt>
                <c:pt idx="2919">
                  <c:v>4.3</c:v>
                </c:pt>
                <c:pt idx="2920">
                  <c:v>3.7</c:v>
                </c:pt>
                <c:pt idx="2921">
                  <c:v>2.9</c:v>
                </c:pt>
                <c:pt idx="2922">
                  <c:v>4.0999999999999996</c:v>
                </c:pt>
                <c:pt idx="2923">
                  <c:v>2.9</c:v>
                </c:pt>
                <c:pt idx="2924">
                  <c:v>2.9</c:v>
                </c:pt>
                <c:pt idx="2925">
                  <c:v>4</c:v>
                </c:pt>
                <c:pt idx="2926">
                  <c:v>2.9</c:v>
                </c:pt>
                <c:pt idx="2927">
                  <c:v>4</c:v>
                </c:pt>
                <c:pt idx="2928">
                  <c:v>4</c:v>
                </c:pt>
                <c:pt idx="2929">
                  <c:v>4.4000000000000004</c:v>
                </c:pt>
                <c:pt idx="2930">
                  <c:v>2.9</c:v>
                </c:pt>
                <c:pt idx="2931">
                  <c:v>4.2</c:v>
                </c:pt>
                <c:pt idx="2932">
                  <c:v>4.0999999999999996</c:v>
                </c:pt>
                <c:pt idx="2933">
                  <c:v>4.4000000000000004</c:v>
                </c:pt>
                <c:pt idx="2934">
                  <c:v>4.0999999999999996</c:v>
                </c:pt>
                <c:pt idx="2935">
                  <c:v>2.9</c:v>
                </c:pt>
                <c:pt idx="2936">
                  <c:v>2.9</c:v>
                </c:pt>
                <c:pt idx="2937">
                  <c:v>4.2</c:v>
                </c:pt>
                <c:pt idx="2938">
                  <c:v>2.9</c:v>
                </c:pt>
                <c:pt idx="2939">
                  <c:v>4.2</c:v>
                </c:pt>
                <c:pt idx="2940">
                  <c:v>3.9</c:v>
                </c:pt>
                <c:pt idx="2941">
                  <c:v>2.9</c:v>
                </c:pt>
                <c:pt idx="2942">
                  <c:v>4</c:v>
                </c:pt>
                <c:pt idx="2943">
                  <c:v>3.5</c:v>
                </c:pt>
                <c:pt idx="2944">
                  <c:v>3.9</c:v>
                </c:pt>
                <c:pt idx="2945">
                  <c:v>2.9</c:v>
                </c:pt>
                <c:pt idx="2946">
                  <c:v>4.3</c:v>
                </c:pt>
                <c:pt idx="2947">
                  <c:v>2.9</c:v>
                </c:pt>
                <c:pt idx="2948">
                  <c:v>3.2</c:v>
                </c:pt>
                <c:pt idx="2949">
                  <c:v>4</c:v>
                </c:pt>
                <c:pt idx="2950">
                  <c:v>3.7</c:v>
                </c:pt>
                <c:pt idx="2951">
                  <c:v>4.3</c:v>
                </c:pt>
                <c:pt idx="2952">
                  <c:v>2.9</c:v>
                </c:pt>
                <c:pt idx="2953">
                  <c:v>4.2</c:v>
                </c:pt>
                <c:pt idx="2954">
                  <c:v>4</c:v>
                </c:pt>
                <c:pt idx="2955">
                  <c:v>3.9</c:v>
                </c:pt>
                <c:pt idx="2956">
                  <c:v>2.9</c:v>
                </c:pt>
                <c:pt idx="2957">
                  <c:v>3.8</c:v>
                </c:pt>
                <c:pt idx="2958">
                  <c:v>2.9</c:v>
                </c:pt>
                <c:pt idx="2959">
                  <c:v>4.5999999999999996</c:v>
                </c:pt>
                <c:pt idx="2960">
                  <c:v>3.8</c:v>
                </c:pt>
                <c:pt idx="2961">
                  <c:v>4</c:v>
                </c:pt>
                <c:pt idx="2962">
                  <c:v>4.2</c:v>
                </c:pt>
                <c:pt idx="2963">
                  <c:v>2.9</c:v>
                </c:pt>
                <c:pt idx="2964">
                  <c:v>3.9</c:v>
                </c:pt>
                <c:pt idx="2965">
                  <c:v>2.9</c:v>
                </c:pt>
                <c:pt idx="2966">
                  <c:v>4.0999999999999996</c:v>
                </c:pt>
                <c:pt idx="2967">
                  <c:v>4.4000000000000004</c:v>
                </c:pt>
                <c:pt idx="2968">
                  <c:v>4.4000000000000004</c:v>
                </c:pt>
                <c:pt idx="2969">
                  <c:v>4</c:v>
                </c:pt>
                <c:pt idx="2970">
                  <c:v>2.9</c:v>
                </c:pt>
                <c:pt idx="2971">
                  <c:v>2.9</c:v>
                </c:pt>
                <c:pt idx="2972">
                  <c:v>4.0999999999999996</c:v>
                </c:pt>
                <c:pt idx="2973">
                  <c:v>3.7</c:v>
                </c:pt>
                <c:pt idx="2974">
                  <c:v>4.5999999999999996</c:v>
                </c:pt>
                <c:pt idx="2975">
                  <c:v>4</c:v>
                </c:pt>
                <c:pt idx="2976">
                  <c:v>2.9</c:v>
                </c:pt>
                <c:pt idx="2977">
                  <c:v>4</c:v>
                </c:pt>
                <c:pt idx="2978">
                  <c:v>4.3</c:v>
                </c:pt>
                <c:pt idx="2979">
                  <c:v>4.2</c:v>
                </c:pt>
                <c:pt idx="2980">
                  <c:v>4</c:v>
                </c:pt>
                <c:pt idx="2981">
                  <c:v>4.0999999999999996</c:v>
                </c:pt>
                <c:pt idx="2982">
                  <c:v>3.5</c:v>
                </c:pt>
                <c:pt idx="2983">
                  <c:v>3.9</c:v>
                </c:pt>
                <c:pt idx="2984">
                  <c:v>2.9</c:v>
                </c:pt>
                <c:pt idx="2985">
                  <c:v>4.0999999999999996</c:v>
                </c:pt>
                <c:pt idx="2986">
                  <c:v>2.9</c:v>
                </c:pt>
                <c:pt idx="2987">
                  <c:v>2.9</c:v>
                </c:pt>
                <c:pt idx="2988">
                  <c:v>2.9</c:v>
                </c:pt>
                <c:pt idx="2989">
                  <c:v>4.0999999999999996</c:v>
                </c:pt>
                <c:pt idx="2990">
                  <c:v>4</c:v>
                </c:pt>
                <c:pt idx="2991">
                  <c:v>4.5999999999999996</c:v>
                </c:pt>
                <c:pt idx="2992">
                  <c:v>2.9</c:v>
                </c:pt>
                <c:pt idx="2993">
                  <c:v>2.9</c:v>
                </c:pt>
                <c:pt idx="2994">
                  <c:v>4</c:v>
                </c:pt>
                <c:pt idx="2995">
                  <c:v>4</c:v>
                </c:pt>
                <c:pt idx="2996">
                  <c:v>4.0999999999999996</c:v>
                </c:pt>
                <c:pt idx="2997">
                  <c:v>2.9</c:v>
                </c:pt>
                <c:pt idx="2998">
                  <c:v>3.3</c:v>
                </c:pt>
                <c:pt idx="2999">
                  <c:v>2.9</c:v>
                </c:pt>
                <c:pt idx="3000">
                  <c:v>3.8</c:v>
                </c:pt>
                <c:pt idx="3001">
                  <c:v>2.9</c:v>
                </c:pt>
                <c:pt idx="3002">
                  <c:v>4.4000000000000004</c:v>
                </c:pt>
                <c:pt idx="3003">
                  <c:v>3.6</c:v>
                </c:pt>
                <c:pt idx="3004">
                  <c:v>2.9</c:v>
                </c:pt>
                <c:pt idx="3005">
                  <c:v>4.2</c:v>
                </c:pt>
                <c:pt idx="3006">
                  <c:v>4.2</c:v>
                </c:pt>
                <c:pt idx="3007">
                  <c:v>3.9</c:v>
                </c:pt>
                <c:pt idx="3008">
                  <c:v>2.9</c:v>
                </c:pt>
                <c:pt idx="3009">
                  <c:v>2.9</c:v>
                </c:pt>
                <c:pt idx="3010">
                  <c:v>3.8</c:v>
                </c:pt>
                <c:pt idx="3011">
                  <c:v>3.9</c:v>
                </c:pt>
                <c:pt idx="3012">
                  <c:v>4.0999999999999996</c:v>
                </c:pt>
                <c:pt idx="3013">
                  <c:v>4.3</c:v>
                </c:pt>
                <c:pt idx="3014">
                  <c:v>4.4000000000000004</c:v>
                </c:pt>
                <c:pt idx="3015">
                  <c:v>3.8</c:v>
                </c:pt>
                <c:pt idx="3016">
                  <c:v>3.9</c:v>
                </c:pt>
                <c:pt idx="3017">
                  <c:v>2.7</c:v>
                </c:pt>
                <c:pt idx="3018">
                  <c:v>4.5</c:v>
                </c:pt>
                <c:pt idx="3019">
                  <c:v>2.9</c:v>
                </c:pt>
                <c:pt idx="3020">
                  <c:v>4.2</c:v>
                </c:pt>
                <c:pt idx="3021">
                  <c:v>4.4000000000000004</c:v>
                </c:pt>
                <c:pt idx="3022">
                  <c:v>3.5</c:v>
                </c:pt>
                <c:pt idx="3023">
                  <c:v>2.9</c:v>
                </c:pt>
                <c:pt idx="3024">
                  <c:v>4.4000000000000004</c:v>
                </c:pt>
                <c:pt idx="3025">
                  <c:v>4.4000000000000004</c:v>
                </c:pt>
                <c:pt idx="3026">
                  <c:v>4.0999999999999996</c:v>
                </c:pt>
                <c:pt idx="3027">
                  <c:v>2.9</c:v>
                </c:pt>
                <c:pt idx="3028">
                  <c:v>3.6</c:v>
                </c:pt>
                <c:pt idx="3029">
                  <c:v>3.6</c:v>
                </c:pt>
                <c:pt idx="3030">
                  <c:v>3.4</c:v>
                </c:pt>
                <c:pt idx="3031">
                  <c:v>4.4000000000000004</c:v>
                </c:pt>
                <c:pt idx="3032">
                  <c:v>4.8</c:v>
                </c:pt>
                <c:pt idx="3033">
                  <c:v>4.4000000000000004</c:v>
                </c:pt>
                <c:pt idx="3034">
                  <c:v>4.4000000000000004</c:v>
                </c:pt>
                <c:pt idx="3035">
                  <c:v>4.0999999999999996</c:v>
                </c:pt>
                <c:pt idx="3036">
                  <c:v>4.0999999999999996</c:v>
                </c:pt>
                <c:pt idx="3037">
                  <c:v>3.9</c:v>
                </c:pt>
                <c:pt idx="3038">
                  <c:v>2.9</c:v>
                </c:pt>
                <c:pt idx="3039">
                  <c:v>4.0999999999999996</c:v>
                </c:pt>
                <c:pt idx="3040">
                  <c:v>4.5</c:v>
                </c:pt>
                <c:pt idx="3041">
                  <c:v>4.3</c:v>
                </c:pt>
                <c:pt idx="3042">
                  <c:v>2.9</c:v>
                </c:pt>
                <c:pt idx="3043">
                  <c:v>2.9</c:v>
                </c:pt>
                <c:pt idx="3044">
                  <c:v>3.8</c:v>
                </c:pt>
                <c:pt idx="3045">
                  <c:v>3.8</c:v>
                </c:pt>
                <c:pt idx="3046">
                  <c:v>4</c:v>
                </c:pt>
                <c:pt idx="3047">
                  <c:v>3.4</c:v>
                </c:pt>
                <c:pt idx="3048">
                  <c:v>4.5999999999999996</c:v>
                </c:pt>
                <c:pt idx="3049">
                  <c:v>4.2</c:v>
                </c:pt>
                <c:pt idx="3050">
                  <c:v>4.0999999999999996</c:v>
                </c:pt>
                <c:pt idx="3051">
                  <c:v>3.8</c:v>
                </c:pt>
                <c:pt idx="3052">
                  <c:v>4.3</c:v>
                </c:pt>
                <c:pt idx="3053">
                  <c:v>4.2</c:v>
                </c:pt>
                <c:pt idx="3054">
                  <c:v>4.0999999999999996</c:v>
                </c:pt>
                <c:pt idx="3055">
                  <c:v>3.8</c:v>
                </c:pt>
                <c:pt idx="3056">
                  <c:v>4</c:v>
                </c:pt>
                <c:pt idx="3057">
                  <c:v>2.9</c:v>
                </c:pt>
                <c:pt idx="3058">
                  <c:v>3.6</c:v>
                </c:pt>
                <c:pt idx="3059">
                  <c:v>4.2</c:v>
                </c:pt>
                <c:pt idx="3060">
                  <c:v>2.9</c:v>
                </c:pt>
                <c:pt idx="3061">
                  <c:v>3.9</c:v>
                </c:pt>
                <c:pt idx="3062">
                  <c:v>3.6</c:v>
                </c:pt>
                <c:pt idx="3063">
                  <c:v>4.3</c:v>
                </c:pt>
                <c:pt idx="3064">
                  <c:v>4.0999999999999996</c:v>
                </c:pt>
                <c:pt idx="3065">
                  <c:v>4.2</c:v>
                </c:pt>
                <c:pt idx="3066">
                  <c:v>3.8</c:v>
                </c:pt>
                <c:pt idx="3067">
                  <c:v>4.4000000000000004</c:v>
                </c:pt>
                <c:pt idx="3068">
                  <c:v>3.8</c:v>
                </c:pt>
                <c:pt idx="3069">
                  <c:v>4.0999999999999996</c:v>
                </c:pt>
                <c:pt idx="3070">
                  <c:v>4.3</c:v>
                </c:pt>
                <c:pt idx="3071">
                  <c:v>4.3</c:v>
                </c:pt>
                <c:pt idx="3072">
                  <c:v>4.2</c:v>
                </c:pt>
                <c:pt idx="3073">
                  <c:v>3</c:v>
                </c:pt>
                <c:pt idx="3074">
                  <c:v>4.5</c:v>
                </c:pt>
                <c:pt idx="3075">
                  <c:v>4</c:v>
                </c:pt>
                <c:pt idx="3076">
                  <c:v>2.9</c:v>
                </c:pt>
                <c:pt idx="3077">
                  <c:v>4.5</c:v>
                </c:pt>
                <c:pt idx="3078">
                  <c:v>4.5</c:v>
                </c:pt>
                <c:pt idx="3079">
                  <c:v>3.9</c:v>
                </c:pt>
                <c:pt idx="3080">
                  <c:v>2.9</c:v>
                </c:pt>
                <c:pt idx="3081">
                  <c:v>4.3</c:v>
                </c:pt>
                <c:pt idx="3082">
                  <c:v>2.9</c:v>
                </c:pt>
                <c:pt idx="3083">
                  <c:v>4.5</c:v>
                </c:pt>
                <c:pt idx="3084">
                  <c:v>2.9</c:v>
                </c:pt>
                <c:pt idx="3085">
                  <c:v>3.4</c:v>
                </c:pt>
                <c:pt idx="3086">
                  <c:v>3.9</c:v>
                </c:pt>
                <c:pt idx="3087">
                  <c:v>4.0999999999999996</c:v>
                </c:pt>
                <c:pt idx="3088">
                  <c:v>2.9</c:v>
                </c:pt>
                <c:pt idx="3089">
                  <c:v>2.9</c:v>
                </c:pt>
                <c:pt idx="3090">
                  <c:v>3.8</c:v>
                </c:pt>
                <c:pt idx="3091">
                  <c:v>4.4000000000000004</c:v>
                </c:pt>
                <c:pt idx="3092">
                  <c:v>4.4000000000000004</c:v>
                </c:pt>
                <c:pt idx="3093">
                  <c:v>4.3</c:v>
                </c:pt>
                <c:pt idx="3094">
                  <c:v>2.9</c:v>
                </c:pt>
                <c:pt idx="3095">
                  <c:v>4.3</c:v>
                </c:pt>
                <c:pt idx="3096">
                  <c:v>2.8</c:v>
                </c:pt>
                <c:pt idx="3097">
                  <c:v>3.9</c:v>
                </c:pt>
                <c:pt idx="3098">
                  <c:v>2.9</c:v>
                </c:pt>
                <c:pt idx="3099">
                  <c:v>3.9</c:v>
                </c:pt>
                <c:pt idx="3100">
                  <c:v>4.3</c:v>
                </c:pt>
                <c:pt idx="3101">
                  <c:v>2.9</c:v>
                </c:pt>
                <c:pt idx="3102">
                  <c:v>4.2</c:v>
                </c:pt>
                <c:pt idx="3103">
                  <c:v>4</c:v>
                </c:pt>
                <c:pt idx="3104">
                  <c:v>3.9</c:v>
                </c:pt>
                <c:pt idx="3105">
                  <c:v>2.9</c:v>
                </c:pt>
                <c:pt idx="3106">
                  <c:v>4.4000000000000004</c:v>
                </c:pt>
                <c:pt idx="3107">
                  <c:v>3.9</c:v>
                </c:pt>
                <c:pt idx="3108">
                  <c:v>3.9</c:v>
                </c:pt>
                <c:pt idx="3109">
                  <c:v>4.0999999999999996</c:v>
                </c:pt>
                <c:pt idx="3110">
                  <c:v>3</c:v>
                </c:pt>
                <c:pt idx="3111">
                  <c:v>2.9</c:v>
                </c:pt>
                <c:pt idx="3112">
                  <c:v>4.0999999999999996</c:v>
                </c:pt>
                <c:pt idx="3113">
                  <c:v>2.9</c:v>
                </c:pt>
                <c:pt idx="3114">
                  <c:v>4</c:v>
                </c:pt>
                <c:pt idx="3115">
                  <c:v>4.4000000000000004</c:v>
                </c:pt>
                <c:pt idx="3116">
                  <c:v>4.5</c:v>
                </c:pt>
                <c:pt idx="3117">
                  <c:v>3.1</c:v>
                </c:pt>
                <c:pt idx="3118">
                  <c:v>3</c:v>
                </c:pt>
                <c:pt idx="3119">
                  <c:v>4</c:v>
                </c:pt>
                <c:pt idx="3120">
                  <c:v>3</c:v>
                </c:pt>
                <c:pt idx="3121">
                  <c:v>2.9</c:v>
                </c:pt>
                <c:pt idx="3122">
                  <c:v>4.0999999999999996</c:v>
                </c:pt>
                <c:pt idx="3123">
                  <c:v>3.9</c:v>
                </c:pt>
                <c:pt idx="3124">
                  <c:v>2.9</c:v>
                </c:pt>
                <c:pt idx="3125">
                  <c:v>3.8</c:v>
                </c:pt>
                <c:pt idx="3126">
                  <c:v>4.2</c:v>
                </c:pt>
                <c:pt idx="3127">
                  <c:v>3.5</c:v>
                </c:pt>
                <c:pt idx="3128">
                  <c:v>2.9</c:v>
                </c:pt>
                <c:pt idx="3129">
                  <c:v>3.1</c:v>
                </c:pt>
                <c:pt idx="3130">
                  <c:v>4.4000000000000004</c:v>
                </c:pt>
                <c:pt idx="3131">
                  <c:v>3.9</c:v>
                </c:pt>
                <c:pt idx="3132">
                  <c:v>2.9</c:v>
                </c:pt>
                <c:pt idx="3133">
                  <c:v>4.5</c:v>
                </c:pt>
                <c:pt idx="3134">
                  <c:v>4.3</c:v>
                </c:pt>
                <c:pt idx="3135">
                  <c:v>4.0999999999999996</c:v>
                </c:pt>
                <c:pt idx="3136">
                  <c:v>3</c:v>
                </c:pt>
                <c:pt idx="3137">
                  <c:v>4.2</c:v>
                </c:pt>
                <c:pt idx="3138">
                  <c:v>2.8</c:v>
                </c:pt>
                <c:pt idx="3139">
                  <c:v>3.7</c:v>
                </c:pt>
                <c:pt idx="3140">
                  <c:v>4.5</c:v>
                </c:pt>
                <c:pt idx="3141">
                  <c:v>2.9</c:v>
                </c:pt>
                <c:pt idx="3142">
                  <c:v>3.9</c:v>
                </c:pt>
                <c:pt idx="3143">
                  <c:v>4.0999999999999996</c:v>
                </c:pt>
                <c:pt idx="3144">
                  <c:v>3.7</c:v>
                </c:pt>
                <c:pt idx="3145">
                  <c:v>4.2</c:v>
                </c:pt>
                <c:pt idx="3146">
                  <c:v>4.0999999999999996</c:v>
                </c:pt>
                <c:pt idx="3147">
                  <c:v>4.4000000000000004</c:v>
                </c:pt>
                <c:pt idx="3148">
                  <c:v>4.2</c:v>
                </c:pt>
                <c:pt idx="3149">
                  <c:v>2.9</c:v>
                </c:pt>
                <c:pt idx="3150">
                  <c:v>3.6</c:v>
                </c:pt>
                <c:pt idx="3151">
                  <c:v>3.9</c:v>
                </c:pt>
                <c:pt idx="3152">
                  <c:v>3.9</c:v>
                </c:pt>
                <c:pt idx="3153">
                  <c:v>2.9</c:v>
                </c:pt>
                <c:pt idx="3154">
                  <c:v>4.2</c:v>
                </c:pt>
                <c:pt idx="3155">
                  <c:v>4.0999999999999996</c:v>
                </c:pt>
                <c:pt idx="3156">
                  <c:v>4</c:v>
                </c:pt>
                <c:pt idx="3157">
                  <c:v>3.2</c:v>
                </c:pt>
                <c:pt idx="3158">
                  <c:v>4.0999999999999996</c:v>
                </c:pt>
                <c:pt idx="3159">
                  <c:v>3.5</c:v>
                </c:pt>
                <c:pt idx="3160">
                  <c:v>4.4000000000000004</c:v>
                </c:pt>
                <c:pt idx="3161">
                  <c:v>4.4000000000000004</c:v>
                </c:pt>
                <c:pt idx="3162">
                  <c:v>3.7</c:v>
                </c:pt>
                <c:pt idx="3163">
                  <c:v>4</c:v>
                </c:pt>
                <c:pt idx="3164">
                  <c:v>4</c:v>
                </c:pt>
                <c:pt idx="3165">
                  <c:v>4.2</c:v>
                </c:pt>
                <c:pt idx="3166">
                  <c:v>4.3</c:v>
                </c:pt>
                <c:pt idx="3167">
                  <c:v>4.2</c:v>
                </c:pt>
                <c:pt idx="3168">
                  <c:v>4.3</c:v>
                </c:pt>
                <c:pt idx="3169">
                  <c:v>4.2</c:v>
                </c:pt>
                <c:pt idx="3170">
                  <c:v>4.2</c:v>
                </c:pt>
                <c:pt idx="3171">
                  <c:v>2.9</c:v>
                </c:pt>
                <c:pt idx="3172">
                  <c:v>4.5</c:v>
                </c:pt>
                <c:pt idx="3173">
                  <c:v>3.5</c:v>
                </c:pt>
                <c:pt idx="3174">
                  <c:v>3.3</c:v>
                </c:pt>
                <c:pt idx="3175">
                  <c:v>4.0999999999999996</c:v>
                </c:pt>
                <c:pt idx="3176">
                  <c:v>3.9</c:v>
                </c:pt>
                <c:pt idx="3177">
                  <c:v>4.0999999999999996</c:v>
                </c:pt>
                <c:pt idx="3178">
                  <c:v>2.9</c:v>
                </c:pt>
                <c:pt idx="3179">
                  <c:v>4</c:v>
                </c:pt>
                <c:pt idx="3180">
                  <c:v>4.2</c:v>
                </c:pt>
                <c:pt idx="3181">
                  <c:v>4.0999999999999996</c:v>
                </c:pt>
                <c:pt idx="3182">
                  <c:v>4.4000000000000004</c:v>
                </c:pt>
                <c:pt idx="3183">
                  <c:v>3.5</c:v>
                </c:pt>
                <c:pt idx="3184">
                  <c:v>4.0999999999999996</c:v>
                </c:pt>
                <c:pt idx="3185">
                  <c:v>4.4000000000000004</c:v>
                </c:pt>
                <c:pt idx="3186">
                  <c:v>2.9</c:v>
                </c:pt>
                <c:pt idx="3187">
                  <c:v>2.9</c:v>
                </c:pt>
                <c:pt idx="3188">
                  <c:v>3.3</c:v>
                </c:pt>
                <c:pt idx="3189">
                  <c:v>4.5</c:v>
                </c:pt>
                <c:pt idx="3190">
                  <c:v>4.2</c:v>
                </c:pt>
                <c:pt idx="3191">
                  <c:v>3.8</c:v>
                </c:pt>
                <c:pt idx="3192">
                  <c:v>4.3</c:v>
                </c:pt>
                <c:pt idx="3193">
                  <c:v>4.3</c:v>
                </c:pt>
                <c:pt idx="3194">
                  <c:v>2.9</c:v>
                </c:pt>
                <c:pt idx="3195">
                  <c:v>4.3</c:v>
                </c:pt>
                <c:pt idx="3196">
                  <c:v>2.9</c:v>
                </c:pt>
                <c:pt idx="3197">
                  <c:v>4.0999999999999996</c:v>
                </c:pt>
                <c:pt idx="3198">
                  <c:v>2.9</c:v>
                </c:pt>
                <c:pt idx="3199">
                  <c:v>2.9</c:v>
                </c:pt>
                <c:pt idx="3200">
                  <c:v>2.9</c:v>
                </c:pt>
                <c:pt idx="3201">
                  <c:v>4.4000000000000004</c:v>
                </c:pt>
                <c:pt idx="3202">
                  <c:v>3.2</c:v>
                </c:pt>
                <c:pt idx="3203">
                  <c:v>4.2</c:v>
                </c:pt>
                <c:pt idx="3204">
                  <c:v>2.9</c:v>
                </c:pt>
                <c:pt idx="3205">
                  <c:v>2.9</c:v>
                </c:pt>
                <c:pt idx="3206">
                  <c:v>2.9</c:v>
                </c:pt>
                <c:pt idx="3207">
                  <c:v>2.9</c:v>
                </c:pt>
                <c:pt idx="3208">
                  <c:v>2.9</c:v>
                </c:pt>
                <c:pt idx="3209">
                  <c:v>3.8</c:v>
                </c:pt>
                <c:pt idx="3210">
                  <c:v>3.6</c:v>
                </c:pt>
                <c:pt idx="3211">
                  <c:v>2.9</c:v>
                </c:pt>
                <c:pt idx="3212">
                  <c:v>4.2</c:v>
                </c:pt>
                <c:pt idx="3213">
                  <c:v>4.3</c:v>
                </c:pt>
                <c:pt idx="3214">
                  <c:v>2.9</c:v>
                </c:pt>
                <c:pt idx="3215">
                  <c:v>3.9</c:v>
                </c:pt>
                <c:pt idx="3216">
                  <c:v>3</c:v>
                </c:pt>
                <c:pt idx="3217">
                  <c:v>2.9</c:v>
                </c:pt>
                <c:pt idx="3218">
                  <c:v>4.2</c:v>
                </c:pt>
                <c:pt idx="3219">
                  <c:v>3.8</c:v>
                </c:pt>
                <c:pt idx="3220">
                  <c:v>2.9</c:v>
                </c:pt>
                <c:pt idx="3221">
                  <c:v>3.9</c:v>
                </c:pt>
                <c:pt idx="3222">
                  <c:v>4.4000000000000004</c:v>
                </c:pt>
                <c:pt idx="3223">
                  <c:v>4.3</c:v>
                </c:pt>
                <c:pt idx="3224">
                  <c:v>3.9</c:v>
                </c:pt>
                <c:pt idx="3225">
                  <c:v>4.3</c:v>
                </c:pt>
                <c:pt idx="3226">
                  <c:v>3.6</c:v>
                </c:pt>
                <c:pt idx="3227">
                  <c:v>4.2</c:v>
                </c:pt>
                <c:pt idx="3228">
                  <c:v>4.3</c:v>
                </c:pt>
                <c:pt idx="3229">
                  <c:v>3.7</c:v>
                </c:pt>
                <c:pt idx="3230">
                  <c:v>4.5999999999999996</c:v>
                </c:pt>
                <c:pt idx="3231">
                  <c:v>4.2</c:v>
                </c:pt>
                <c:pt idx="3232">
                  <c:v>3.9</c:v>
                </c:pt>
                <c:pt idx="3233">
                  <c:v>3.1</c:v>
                </c:pt>
                <c:pt idx="3234">
                  <c:v>3.6</c:v>
                </c:pt>
                <c:pt idx="3235">
                  <c:v>3.9</c:v>
                </c:pt>
                <c:pt idx="3236">
                  <c:v>4.7</c:v>
                </c:pt>
                <c:pt idx="3237">
                  <c:v>4.5</c:v>
                </c:pt>
                <c:pt idx="3238">
                  <c:v>2.9</c:v>
                </c:pt>
                <c:pt idx="3239">
                  <c:v>4</c:v>
                </c:pt>
                <c:pt idx="3240">
                  <c:v>2.9</c:v>
                </c:pt>
                <c:pt idx="3241">
                  <c:v>4.0999999999999996</c:v>
                </c:pt>
                <c:pt idx="3242">
                  <c:v>4</c:v>
                </c:pt>
                <c:pt idx="3243">
                  <c:v>4.0999999999999996</c:v>
                </c:pt>
                <c:pt idx="3244">
                  <c:v>4.3</c:v>
                </c:pt>
                <c:pt idx="3245">
                  <c:v>3.5</c:v>
                </c:pt>
                <c:pt idx="3246">
                  <c:v>4</c:v>
                </c:pt>
                <c:pt idx="3247">
                  <c:v>3.7</c:v>
                </c:pt>
                <c:pt idx="3248">
                  <c:v>2.9</c:v>
                </c:pt>
                <c:pt idx="3249">
                  <c:v>4.4000000000000004</c:v>
                </c:pt>
                <c:pt idx="3250">
                  <c:v>2.9</c:v>
                </c:pt>
                <c:pt idx="3251">
                  <c:v>4.3</c:v>
                </c:pt>
                <c:pt idx="3252">
                  <c:v>4.2</c:v>
                </c:pt>
                <c:pt idx="3253">
                  <c:v>4</c:v>
                </c:pt>
                <c:pt idx="3254">
                  <c:v>2.7</c:v>
                </c:pt>
                <c:pt idx="3255">
                  <c:v>4.0999999999999996</c:v>
                </c:pt>
                <c:pt idx="3256">
                  <c:v>4</c:v>
                </c:pt>
                <c:pt idx="3257">
                  <c:v>4.0999999999999996</c:v>
                </c:pt>
                <c:pt idx="3258">
                  <c:v>4.0999999999999996</c:v>
                </c:pt>
                <c:pt idx="3259">
                  <c:v>4.5</c:v>
                </c:pt>
                <c:pt idx="3260">
                  <c:v>3.8</c:v>
                </c:pt>
                <c:pt idx="3261">
                  <c:v>4.7</c:v>
                </c:pt>
                <c:pt idx="3262">
                  <c:v>4.0999999999999996</c:v>
                </c:pt>
                <c:pt idx="3263">
                  <c:v>4.0999999999999996</c:v>
                </c:pt>
                <c:pt idx="3264">
                  <c:v>2.9</c:v>
                </c:pt>
                <c:pt idx="3265">
                  <c:v>2.9</c:v>
                </c:pt>
                <c:pt idx="3266">
                  <c:v>3.4</c:v>
                </c:pt>
                <c:pt idx="3267">
                  <c:v>4.0999999999999996</c:v>
                </c:pt>
                <c:pt idx="3268">
                  <c:v>4.2</c:v>
                </c:pt>
                <c:pt idx="3269">
                  <c:v>2.9</c:v>
                </c:pt>
                <c:pt idx="3270">
                  <c:v>4.0999999999999996</c:v>
                </c:pt>
                <c:pt idx="3271">
                  <c:v>4.4000000000000004</c:v>
                </c:pt>
                <c:pt idx="3272">
                  <c:v>2.9</c:v>
                </c:pt>
                <c:pt idx="3273">
                  <c:v>3.9</c:v>
                </c:pt>
                <c:pt idx="3274">
                  <c:v>2.9</c:v>
                </c:pt>
                <c:pt idx="3275">
                  <c:v>2.9</c:v>
                </c:pt>
                <c:pt idx="3276">
                  <c:v>3.5</c:v>
                </c:pt>
                <c:pt idx="3277">
                  <c:v>3.9</c:v>
                </c:pt>
                <c:pt idx="3278">
                  <c:v>2.9</c:v>
                </c:pt>
                <c:pt idx="3279">
                  <c:v>4</c:v>
                </c:pt>
                <c:pt idx="3280">
                  <c:v>4.4000000000000004</c:v>
                </c:pt>
                <c:pt idx="3281">
                  <c:v>2.9</c:v>
                </c:pt>
                <c:pt idx="3282">
                  <c:v>2.9</c:v>
                </c:pt>
                <c:pt idx="3283">
                  <c:v>4.3</c:v>
                </c:pt>
                <c:pt idx="3284">
                  <c:v>4</c:v>
                </c:pt>
                <c:pt idx="3285">
                  <c:v>4.0999999999999996</c:v>
                </c:pt>
                <c:pt idx="3286">
                  <c:v>3.1</c:v>
                </c:pt>
                <c:pt idx="3287">
                  <c:v>2.9</c:v>
                </c:pt>
                <c:pt idx="3288">
                  <c:v>4.3</c:v>
                </c:pt>
                <c:pt idx="3289">
                  <c:v>2.9</c:v>
                </c:pt>
                <c:pt idx="3290">
                  <c:v>3.8</c:v>
                </c:pt>
                <c:pt idx="3291">
                  <c:v>3.1</c:v>
                </c:pt>
                <c:pt idx="3292">
                  <c:v>4.4000000000000004</c:v>
                </c:pt>
                <c:pt idx="3293">
                  <c:v>4.0999999999999996</c:v>
                </c:pt>
                <c:pt idx="3294">
                  <c:v>4.0999999999999996</c:v>
                </c:pt>
                <c:pt idx="3295">
                  <c:v>2.9</c:v>
                </c:pt>
                <c:pt idx="3296">
                  <c:v>4.7</c:v>
                </c:pt>
                <c:pt idx="3297">
                  <c:v>2.9</c:v>
                </c:pt>
                <c:pt idx="3298">
                  <c:v>3.5</c:v>
                </c:pt>
                <c:pt idx="3299">
                  <c:v>2.9</c:v>
                </c:pt>
                <c:pt idx="3300">
                  <c:v>2.9</c:v>
                </c:pt>
                <c:pt idx="3301">
                  <c:v>4.4000000000000004</c:v>
                </c:pt>
                <c:pt idx="3302">
                  <c:v>4.5</c:v>
                </c:pt>
                <c:pt idx="3303">
                  <c:v>4</c:v>
                </c:pt>
                <c:pt idx="3304">
                  <c:v>3.8</c:v>
                </c:pt>
                <c:pt idx="3305">
                  <c:v>2.9</c:v>
                </c:pt>
                <c:pt idx="3306">
                  <c:v>2.9</c:v>
                </c:pt>
                <c:pt idx="3307">
                  <c:v>2.9</c:v>
                </c:pt>
                <c:pt idx="3308">
                  <c:v>4</c:v>
                </c:pt>
                <c:pt idx="3309">
                  <c:v>4</c:v>
                </c:pt>
                <c:pt idx="3310">
                  <c:v>3.6</c:v>
                </c:pt>
                <c:pt idx="3311">
                  <c:v>4</c:v>
                </c:pt>
                <c:pt idx="3312">
                  <c:v>2.9</c:v>
                </c:pt>
                <c:pt idx="3313">
                  <c:v>3.6</c:v>
                </c:pt>
                <c:pt idx="3314">
                  <c:v>4.3</c:v>
                </c:pt>
                <c:pt idx="3315">
                  <c:v>3.8</c:v>
                </c:pt>
                <c:pt idx="3316">
                  <c:v>2.9</c:v>
                </c:pt>
                <c:pt idx="3317">
                  <c:v>4.3</c:v>
                </c:pt>
                <c:pt idx="3318">
                  <c:v>2.9</c:v>
                </c:pt>
                <c:pt idx="3319">
                  <c:v>4.0999999999999996</c:v>
                </c:pt>
                <c:pt idx="3320">
                  <c:v>4.3</c:v>
                </c:pt>
                <c:pt idx="3321">
                  <c:v>4.2</c:v>
                </c:pt>
                <c:pt idx="3322">
                  <c:v>4</c:v>
                </c:pt>
                <c:pt idx="3323">
                  <c:v>4.4000000000000004</c:v>
                </c:pt>
                <c:pt idx="3324">
                  <c:v>4.2</c:v>
                </c:pt>
                <c:pt idx="3325">
                  <c:v>4.2</c:v>
                </c:pt>
                <c:pt idx="3326">
                  <c:v>4.4000000000000004</c:v>
                </c:pt>
                <c:pt idx="3327">
                  <c:v>4.2</c:v>
                </c:pt>
                <c:pt idx="3328">
                  <c:v>2.9</c:v>
                </c:pt>
                <c:pt idx="3329">
                  <c:v>3.8</c:v>
                </c:pt>
                <c:pt idx="3330">
                  <c:v>4</c:v>
                </c:pt>
                <c:pt idx="3331">
                  <c:v>2.9</c:v>
                </c:pt>
                <c:pt idx="3332">
                  <c:v>4.3</c:v>
                </c:pt>
                <c:pt idx="3333">
                  <c:v>3.7</c:v>
                </c:pt>
                <c:pt idx="3334">
                  <c:v>4.5</c:v>
                </c:pt>
                <c:pt idx="3335">
                  <c:v>4.2</c:v>
                </c:pt>
                <c:pt idx="3336">
                  <c:v>4.2</c:v>
                </c:pt>
                <c:pt idx="3337">
                  <c:v>4</c:v>
                </c:pt>
                <c:pt idx="3338">
                  <c:v>4</c:v>
                </c:pt>
                <c:pt idx="3339">
                  <c:v>4.0999999999999996</c:v>
                </c:pt>
                <c:pt idx="3340">
                  <c:v>2.9</c:v>
                </c:pt>
                <c:pt idx="3341">
                  <c:v>2.9</c:v>
                </c:pt>
                <c:pt idx="3342">
                  <c:v>4</c:v>
                </c:pt>
                <c:pt idx="3343">
                  <c:v>2.9</c:v>
                </c:pt>
                <c:pt idx="3344">
                  <c:v>3.7</c:v>
                </c:pt>
                <c:pt idx="3345">
                  <c:v>4.3</c:v>
                </c:pt>
                <c:pt idx="3346">
                  <c:v>4.3</c:v>
                </c:pt>
                <c:pt idx="3347">
                  <c:v>2.9</c:v>
                </c:pt>
                <c:pt idx="3348">
                  <c:v>4</c:v>
                </c:pt>
                <c:pt idx="3349">
                  <c:v>4.4000000000000004</c:v>
                </c:pt>
                <c:pt idx="3350">
                  <c:v>4.2</c:v>
                </c:pt>
                <c:pt idx="3351">
                  <c:v>3.9</c:v>
                </c:pt>
                <c:pt idx="3352">
                  <c:v>2.9</c:v>
                </c:pt>
                <c:pt idx="3353">
                  <c:v>4.5999999999999996</c:v>
                </c:pt>
                <c:pt idx="3354">
                  <c:v>2.9</c:v>
                </c:pt>
                <c:pt idx="3355">
                  <c:v>4.2</c:v>
                </c:pt>
                <c:pt idx="3356">
                  <c:v>4.4000000000000004</c:v>
                </c:pt>
                <c:pt idx="3357">
                  <c:v>2.9</c:v>
                </c:pt>
                <c:pt idx="3358">
                  <c:v>3.9</c:v>
                </c:pt>
                <c:pt idx="3359">
                  <c:v>4</c:v>
                </c:pt>
                <c:pt idx="3360">
                  <c:v>4.2</c:v>
                </c:pt>
                <c:pt idx="3361">
                  <c:v>2.9</c:v>
                </c:pt>
                <c:pt idx="3362">
                  <c:v>3.6</c:v>
                </c:pt>
                <c:pt idx="3363">
                  <c:v>4.4000000000000004</c:v>
                </c:pt>
                <c:pt idx="3364">
                  <c:v>2.9</c:v>
                </c:pt>
                <c:pt idx="3365">
                  <c:v>4.5</c:v>
                </c:pt>
                <c:pt idx="3366">
                  <c:v>2.9</c:v>
                </c:pt>
                <c:pt idx="3367">
                  <c:v>2.9</c:v>
                </c:pt>
                <c:pt idx="3368">
                  <c:v>4.0999999999999996</c:v>
                </c:pt>
                <c:pt idx="3369">
                  <c:v>2.9</c:v>
                </c:pt>
                <c:pt idx="3370">
                  <c:v>4.3</c:v>
                </c:pt>
                <c:pt idx="3371">
                  <c:v>3.8</c:v>
                </c:pt>
                <c:pt idx="3372">
                  <c:v>2.9</c:v>
                </c:pt>
                <c:pt idx="3373">
                  <c:v>4.2</c:v>
                </c:pt>
                <c:pt idx="3374">
                  <c:v>2.9</c:v>
                </c:pt>
                <c:pt idx="3375">
                  <c:v>3.6</c:v>
                </c:pt>
                <c:pt idx="3376">
                  <c:v>3.4</c:v>
                </c:pt>
                <c:pt idx="3377">
                  <c:v>4.5999999999999996</c:v>
                </c:pt>
                <c:pt idx="3378">
                  <c:v>4.2</c:v>
                </c:pt>
                <c:pt idx="3379">
                  <c:v>4.0999999999999996</c:v>
                </c:pt>
                <c:pt idx="3380">
                  <c:v>3.6</c:v>
                </c:pt>
                <c:pt idx="3381">
                  <c:v>3.9</c:v>
                </c:pt>
                <c:pt idx="3382">
                  <c:v>4</c:v>
                </c:pt>
                <c:pt idx="3383">
                  <c:v>4.7</c:v>
                </c:pt>
                <c:pt idx="3384">
                  <c:v>2.9</c:v>
                </c:pt>
                <c:pt idx="3385">
                  <c:v>2.9</c:v>
                </c:pt>
                <c:pt idx="3386">
                  <c:v>4.5</c:v>
                </c:pt>
                <c:pt idx="3387">
                  <c:v>4.5999999999999996</c:v>
                </c:pt>
                <c:pt idx="3388">
                  <c:v>2.9</c:v>
                </c:pt>
                <c:pt idx="3389">
                  <c:v>3</c:v>
                </c:pt>
                <c:pt idx="3390">
                  <c:v>2.9</c:v>
                </c:pt>
                <c:pt idx="3391">
                  <c:v>2.9</c:v>
                </c:pt>
                <c:pt idx="3392">
                  <c:v>2.9</c:v>
                </c:pt>
                <c:pt idx="3393">
                  <c:v>4.3</c:v>
                </c:pt>
                <c:pt idx="3394">
                  <c:v>2.9</c:v>
                </c:pt>
                <c:pt idx="3395">
                  <c:v>4.2</c:v>
                </c:pt>
                <c:pt idx="3396">
                  <c:v>3.5</c:v>
                </c:pt>
                <c:pt idx="3397">
                  <c:v>4.2</c:v>
                </c:pt>
                <c:pt idx="3398">
                  <c:v>4.2</c:v>
                </c:pt>
                <c:pt idx="3399">
                  <c:v>4.2</c:v>
                </c:pt>
                <c:pt idx="3400">
                  <c:v>4.0999999999999996</c:v>
                </c:pt>
                <c:pt idx="3401">
                  <c:v>4.2</c:v>
                </c:pt>
                <c:pt idx="3402">
                  <c:v>2.9</c:v>
                </c:pt>
                <c:pt idx="3403">
                  <c:v>2.9</c:v>
                </c:pt>
                <c:pt idx="3404">
                  <c:v>3.9</c:v>
                </c:pt>
                <c:pt idx="3405">
                  <c:v>4.0999999999999996</c:v>
                </c:pt>
                <c:pt idx="3406">
                  <c:v>4.4000000000000004</c:v>
                </c:pt>
                <c:pt idx="3407">
                  <c:v>3.9</c:v>
                </c:pt>
                <c:pt idx="3408">
                  <c:v>3.8</c:v>
                </c:pt>
                <c:pt idx="3409">
                  <c:v>2.9</c:v>
                </c:pt>
                <c:pt idx="3410">
                  <c:v>4.0999999999999996</c:v>
                </c:pt>
                <c:pt idx="3411">
                  <c:v>3.8</c:v>
                </c:pt>
                <c:pt idx="3412">
                  <c:v>4.2</c:v>
                </c:pt>
                <c:pt idx="3413">
                  <c:v>2.9</c:v>
                </c:pt>
                <c:pt idx="3414">
                  <c:v>2.9</c:v>
                </c:pt>
                <c:pt idx="3415">
                  <c:v>2.9</c:v>
                </c:pt>
                <c:pt idx="3416">
                  <c:v>4.3</c:v>
                </c:pt>
                <c:pt idx="3417">
                  <c:v>2.9</c:v>
                </c:pt>
                <c:pt idx="3418">
                  <c:v>4.0999999999999996</c:v>
                </c:pt>
                <c:pt idx="3419">
                  <c:v>4.2</c:v>
                </c:pt>
                <c:pt idx="3420">
                  <c:v>4.2</c:v>
                </c:pt>
                <c:pt idx="3421">
                  <c:v>4</c:v>
                </c:pt>
                <c:pt idx="3422">
                  <c:v>3.3</c:v>
                </c:pt>
                <c:pt idx="3423">
                  <c:v>2.9</c:v>
                </c:pt>
                <c:pt idx="3424">
                  <c:v>4.7</c:v>
                </c:pt>
                <c:pt idx="3425">
                  <c:v>4.5999999999999996</c:v>
                </c:pt>
                <c:pt idx="3426">
                  <c:v>4.7</c:v>
                </c:pt>
                <c:pt idx="3427">
                  <c:v>4.4000000000000004</c:v>
                </c:pt>
                <c:pt idx="3428">
                  <c:v>2.9</c:v>
                </c:pt>
                <c:pt idx="3429">
                  <c:v>3.9</c:v>
                </c:pt>
                <c:pt idx="3430">
                  <c:v>4.0999999999999996</c:v>
                </c:pt>
                <c:pt idx="3431">
                  <c:v>4.3</c:v>
                </c:pt>
                <c:pt idx="3432">
                  <c:v>4</c:v>
                </c:pt>
                <c:pt idx="3433">
                  <c:v>4.2</c:v>
                </c:pt>
                <c:pt idx="3434">
                  <c:v>4.5</c:v>
                </c:pt>
                <c:pt idx="3435">
                  <c:v>4.5</c:v>
                </c:pt>
                <c:pt idx="3436">
                  <c:v>2.9</c:v>
                </c:pt>
                <c:pt idx="3437">
                  <c:v>4.0999999999999996</c:v>
                </c:pt>
                <c:pt idx="3438">
                  <c:v>4.8</c:v>
                </c:pt>
                <c:pt idx="3439">
                  <c:v>3.9</c:v>
                </c:pt>
                <c:pt idx="3440">
                  <c:v>3.7</c:v>
                </c:pt>
                <c:pt idx="3441">
                  <c:v>3.9</c:v>
                </c:pt>
                <c:pt idx="3442">
                  <c:v>2.9</c:v>
                </c:pt>
                <c:pt idx="3443">
                  <c:v>2.9</c:v>
                </c:pt>
                <c:pt idx="3444">
                  <c:v>3.5</c:v>
                </c:pt>
                <c:pt idx="3445">
                  <c:v>4.3</c:v>
                </c:pt>
                <c:pt idx="3446">
                  <c:v>2.9</c:v>
                </c:pt>
                <c:pt idx="3447">
                  <c:v>4.2</c:v>
                </c:pt>
                <c:pt idx="3448">
                  <c:v>2.9</c:v>
                </c:pt>
                <c:pt idx="3449">
                  <c:v>4.3</c:v>
                </c:pt>
                <c:pt idx="3450">
                  <c:v>4.0999999999999996</c:v>
                </c:pt>
                <c:pt idx="3451">
                  <c:v>2.9</c:v>
                </c:pt>
                <c:pt idx="3452">
                  <c:v>2.9</c:v>
                </c:pt>
                <c:pt idx="3453">
                  <c:v>4</c:v>
                </c:pt>
                <c:pt idx="3454">
                  <c:v>4.7</c:v>
                </c:pt>
                <c:pt idx="3455">
                  <c:v>3.9</c:v>
                </c:pt>
                <c:pt idx="3456">
                  <c:v>2.9</c:v>
                </c:pt>
                <c:pt idx="3457">
                  <c:v>4.5</c:v>
                </c:pt>
                <c:pt idx="3458">
                  <c:v>2.9</c:v>
                </c:pt>
                <c:pt idx="3459">
                  <c:v>4.9000000000000004</c:v>
                </c:pt>
                <c:pt idx="3460">
                  <c:v>3.9</c:v>
                </c:pt>
                <c:pt idx="3461">
                  <c:v>3.4</c:v>
                </c:pt>
                <c:pt idx="3462">
                  <c:v>4</c:v>
                </c:pt>
                <c:pt idx="3463">
                  <c:v>4.2</c:v>
                </c:pt>
                <c:pt idx="3464">
                  <c:v>4.2</c:v>
                </c:pt>
                <c:pt idx="3465">
                  <c:v>3.4</c:v>
                </c:pt>
                <c:pt idx="3466">
                  <c:v>3.2</c:v>
                </c:pt>
                <c:pt idx="3467">
                  <c:v>2.9</c:v>
                </c:pt>
                <c:pt idx="3468">
                  <c:v>3.6</c:v>
                </c:pt>
                <c:pt idx="3469">
                  <c:v>2.9</c:v>
                </c:pt>
                <c:pt idx="3470">
                  <c:v>4.5</c:v>
                </c:pt>
                <c:pt idx="3471">
                  <c:v>3.7</c:v>
                </c:pt>
                <c:pt idx="3472">
                  <c:v>4.2</c:v>
                </c:pt>
                <c:pt idx="3473">
                  <c:v>3.3</c:v>
                </c:pt>
                <c:pt idx="3474">
                  <c:v>4.2</c:v>
                </c:pt>
                <c:pt idx="3475">
                  <c:v>3.4</c:v>
                </c:pt>
                <c:pt idx="3476">
                  <c:v>2.9</c:v>
                </c:pt>
                <c:pt idx="3477">
                  <c:v>2.9</c:v>
                </c:pt>
                <c:pt idx="3478">
                  <c:v>2.9</c:v>
                </c:pt>
                <c:pt idx="3479">
                  <c:v>2.9</c:v>
                </c:pt>
                <c:pt idx="3480">
                  <c:v>2.9</c:v>
                </c:pt>
                <c:pt idx="3481">
                  <c:v>2.9</c:v>
                </c:pt>
                <c:pt idx="3482">
                  <c:v>2.9</c:v>
                </c:pt>
                <c:pt idx="3483">
                  <c:v>2.9</c:v>
                </c:pt>
                <c:pt idx="3484">
                  <c:v>2.9</c:v>
                </c:pt>
                <c:pt idx="3485">
                  <c:v>3.5</c:v>
                </c:pt>
                <c:pt idx="3486">
                  <c:v>2.9</c:v>
                </c:pt>
                <c:pt idx="3487">
                  <c:v>2.9</c:v>
                </c:pt>
                <c:pt idx="3488">
                  <c:v>2.9</c:v>
                </c:pt>
                <c:pt idx="3489">
                  <c:v>3.5</c:v>
                </c:pt>
                <c:pt idx="3490">
                  <c:v>2.9</c:v>
                </c:pt>
                <c:pt idx="3491">
                  <c:v>4.4000000000000004</c:v>
                </c:pt>
                <c:pt idx="3492">
                  <c:v>4.4000000000000004</c:v>
                </c:pt>
                <c:pt idx="3493">
                  <c:v>3.8</c:v>
                </c:pt>
                <c:pt idx="3494">
                  <c:v>2.9</c:v>
                </c:pt>
                <c:pt idx="3495">
                  <c:v>2.9</c:v>
                </c:pt>
                <c:pt idx="3496">
                  <c:v>4.0999999999999996</c:v>
                </c:pt>
                <c:pt idx="3497">
                  <c:v>4.3</c:v>
                </c:pt>
                <c:pt idx="3498">
                  <c:v>2.9</c:v>
                </c:pt>
                <c:pt idx="3499">
                  <c:v>3.9</c:v>
                </c:pt>
                <c:pt idx="3500">
                  <c:v>4.0999999999999996</c:v>
                </c:pt>
                <c:pt idx="3501">
                  <c:v>2.9</c:v>
                </c:pt>
                <c:pt idx="3502">
                  <c:v>4.0999999999999996</c:v>
                </c:pt>
                <c:pt idx="3503">
                  <c:v>3.8</c:v>
                </c:pt>
                <c:pt idx="3504">
                  <c:v>2.9</c:v>
                </c:pt>
                <c:pt idx="3505">
                  <c:v>4.4000000000000004</c:v>
                </c:pt>
                <c:pt idx="3506">
                  <c:v>2.9</c:v>
                </c:pt>
                <c:pt idx="3507">
                  <c:v>2.9</c:v>
                </c:pt>
                <c:pt idx="3508">
                  <c:v>2.9</c:v>
                </c:pt>
                <c:pt idx="3509">
                  <c:v>2.9</c:v>
                </c:pt>
                <c:pt idx="3510">
                  <c:v>2.9</c:v>
                </c:pt>
                <c:pt idx="3511">
                  <c:v>2.9</c:v>
                </c:pt>
                <c:pt idx="3512">
                  <c:v>4.2</c:v>
                </c:pt>
                <c:pt idx="3513">
                  <c:v>4.2</c:v>
                </c:pt>
                <c:pt idx="3514">
                  <c:v>3.8</c:v>
                </c:pt>
                <c:pt idx="3515">
                  <c:v>2.9</c:v>
                </c:pt>
                <c:pt idx="3516">
                  <c:v>4.5999999999999996</c:v>
                </c:pt>
                <c:pt idx="3517">
                  <c:v>2.9</c:v>
                </c:pt>
                <c:pt idx="3518">
                  <c:v>4.3</c:v>
                </c:pt>
                <c:pt idx="3519">
                  <c:v>4.4000000000000004</c:v>
                </c:pt>
                <c:pt idx="3520">
                  <c:v>2.9</c:v>
                </c:pt>
                <c:pt idx="3521">
                  <c:v>4.0999999999999996</c:v>
                </c:pt>
                <c:pt idx="3522">
                  <c:v>4.5999999999999996</c:v>
                </c:pt>
                <c:pt idx="3523">
                  <c:v>4</c:v>
                </c:pt>
                <c:pt idx="3524">
                  <c:v>2.9</c:v>
                </c:pt>
                <c:pt idx="3525">
                  <c:v>4.0999999999999996</c:v>
                </c:pt>
                <c:pt idx="3526">
                  <c:v>4.2</c:v>
                </c:pt>
                <c:pt idx="3527">
                  <c:v>2.9</c:v>
                </c:pt>
                <c:pt idx="3528">
                  <c:v>2.9</c:v>
                </c:pt>
                <c:pt idx="3529">
                  <c:v>2.9</c:v>
                </c:pt>
                <c:pt idx="3530">
                  <c:v>3.9</c:v>
                </c:pt>
                <c:pt idx="3531">
                  <c:v>2.9</c:v>
                </c:pt>
                <c:pt idx="3532">
                  <c:v>4.5999999999999996</c:v>
                </c:pt>
                <c:pt idx="3533">
                  <c:v>3.9</c:v>
                </c:pt>
                <c:pt idx="3534">
                  <c:v>3.7</c:v>
                </c:pt>
                <c:pt idx="3535">
                  <c:v>4.0999999999999996</c:v>
                </c:pt>
                <c:pt idx="3536">
                  <c:v>3.9</c:v>
                </c:pt>
                <c:pt idx="3537">
                  <c:v>4.2</c:v>
                </c:pt>
                <c:pt idx="3538">
                  <c:v>2.9</c:v>
                </c:pt>
                <c:pt idx="3539">
                  <c:v>3.8</c:v>
                </c:pt>
                <c:pt idx="3540">
                  <c:v>2.9</c:v>
                </c:pt>
                <c:pt idx="3541">
                  <c:v>4.2</c:v>
                </c:pt>
                <c:pt idx="3542">
                  <c:v>2.9</c:v>
                </c:pt>
                <c:pt idx="3543">
                  <c:v>4.3</c:v>
                </c:pt>
                <c:pt idx="3544">
                  <c:v>2.9</c:v>
                </c:pt>
                <c:pt idx="3545">
                  <c:v>4.3</c:v>
                </c:pt>
                <c:pt idx="3546">
                  <c:v>3.1</c:v>
                </c:pt>
                <c:pt idx="3547">
                  <c:v>4.3</c:v>
                </c:pt>
                <c:pt idx="3548">
                  <c:v>4</c:v>
                </c:pt>
                <c:pt idx="3549">
                  <c:v>4.4000000000000004</c:v>
                </c:pt>
                <c:pt idx="3550">
                  <c:v>4.0999999999999996</c:v>
                </c:pt>
                <c:pt idx="3551">
                  <c:v>2.9</c:v>
                </c:pt>
                <c:pt idx="3552">
                  <c:v>4</c:v>
                </c:pt>
                <c:pt idx="3553">
                  <c:v>4.5</c:v>
                </c:pt>
                <c:pt idx="3554">
                  <c:v>2.9</c:v>
                </c:pt>
                <c:pt idx="3555">
                  <c:v>4.5999999999999996</c:v>
                </c:pt>
                <c:pt idx="3556">
                  <c:v>4.2</c:v>
                </c:pt>
                <c:pt idx="3557">
                  <c:v>2.9</c:v>
                </c:pt>
                <c:pt idx="3558">
                  <c:v>3.8</c:v>
                </c:pt>
                <c:pt idx="3559">
                  <c:v>2.9</c:v>
                </c:pt>
                <c:pt idx="3560">
                  <c:v>2.9</c:v>
                </c:pt>
                <c:pt idx="3561">
                  <c:v>4.0999999999999996</c:v>
                </c:pt>
                <c:pt idx="3562">
                  <c:v>4</c:v>
                </c:pt>
                <c:pt idx="3563">
                  <c:v>3.9</c:v>
                </c:pt>
                <c:pt idx="3564">
                  <c:v>4</c:v>
                </c:pt>
                <c:pt idx="3565">
                  <c:v>3.3</c:v>
                </c:pt>
                <c:pt idx="3566">
                  <c:v>2.9</c:v>
                </c:pt>
                <c:pt idx="3567">
                  <c:v>4</c:v>
                </c:pt>
                <c:pt idx="3568">
                  <c:v>4.3</c:v>
                </c:pt>
                <c:pt idx="3569">
                  <c:v>2.9</c:v>
                </c:pt>
                <c:pt idx="3570">
                  <c:v>4.3</c:v>
                </c:pt>
                <c:pt idx="3571">
                  <c:v>2.9</c:v>
                </c:pt>
                <c:pt idx="3572">
                  <c:v>4.3</c:v>
                </c:pt>
                <c:pt idx="3573">
                  <c:v>4.0999999999999996</c:v>
                </c:pt>
                <c:pt idx="3574">
                  <c:v>4.0999999999999996</c:v>
                </c:pt>
                <c:pt idx="3575">
                  <c:v>3.9</c:v>
                </c:pt>
                <c:pt idx="3576">
                  <c:v>2.9</c:v>
                </c:pt>
                <c:pt idx="3577">
                  <c:v>4.4000000000000004</c:v>
                </c:pt>
                <c:pt idx="3578">
                  <c:v>4.3</c:v>
                </c:pt>
                <c:pt idx="3579">
                  <c:v>4.7</c:v>
                </c:pt>
                <c:pt idx="3580">
                  <c:v>4.4000000000000004</c:v>
                </c:pt>
                <c:pt idx="3581">
                  <c:v>4</c:v>
                </c:pt>
                <c:pt idx="3582">
                  <c:v>4.0999999999999996</c:v>
                </c:pt>
                <c:pt idx="3583">
                  <c:v>3.6</c:v>
                </c:pt>
                <c:pt idx="3584">
                  <c:v>3.6</c:v>
                </c:pt>
                <c:pt idx="3585">
                  <c:v>4</c:v>
                </c:pt>
                <c:pt idx="3586">
                  <c:v>4.2</c:v>
                </c:pt>
                <c:pt idx="3587">
                  <c:v>4.3</c:v>
                </c:pt>
                <c:pt idx="3588">
                  <c:v>2.9</c:v>
                </c:pt>
                <c:pt idx="3589">
                  <c:v>4.3</c:v>
                </c:pt>
                <c:pt idx="3590">
                  <c:v>4.3</c:v>
                </c:pt>
                <c:pt idx="3591">
                  <c:v>4.3</c:v>
                </c:pt>
                <c:pt idx="3592">
                  <c:v>2.9</c:v>
                </c:pt>
                <c:pt idx="3593">
                  <c:v>3.8</c:v>
                </c:pt>
                <c:pt idx="3594">
                  <c:v>4.3</c:v>
                </c:pt>
                <c:pt idx="3595">
                  <c:v>4.3</c:v>
                </c:pt>
                <c:pt idx="3596">
                  <c:v>4</c:v>
                </c:pt>
                <c:pt idx="3597">
                  <c:v>3</c:v>
                </c:pt>
                <c:pt idx="3598">
                  <c:v>4.3</c:v>
                </c:pt>
                <c:pt idx="3599">
                  <c:v>4.2</c:v>
                </c:pt>
                <c:pt idx="3600">
                  <c:v>3.9</c:v>
                </c:pt>
                <c:pt idx="3601">
                  <c:v>4</c:v>
                </c:pt>
                <c:pt idx="3602">
                  <c:v>4.2</c:v>
                </c:pt>
                <c:pt idx="3603">
                  <c:v>4.5</c:v>
                </c:pt>
                <c:pt idx="3604">
                  <c:v>4.5</c:v>
                </c:pt>
                <c:pt idx="3605">
                  <c:v>2.9</c:v>
                </c:pt>
                <c:pt idx="3606">
                  <c:v>4</c:v>
                </c:pt>
                <c:pt idx="3607">
                  <c:v>4.0999999999999996</c:v>
                </c:pt>
                <c:pt idx="3608">
                  <c:v>4</c:v>
                </c:pt>
                <c:pt idx="3609">
                  <c:v>3.8</c:v>
                </c:pt>
                <c:pt idx="3610">
                  <c:v>4</c:v>
                </c:pt>
                <c:pt idx="3611">
                  <c:v>3.8</c:v>
                </c:pt>
                <c:pt idx="3612">
                  <c:v>4</c:v>
                </c:pt>
                <c:pt idx="3613">
                  <c:v>4.2</c:v>
                </c:pt>
                <c:pt idx="3614">
                  <c:v>2.9</c:v>
                </c:pt>
                <c:pt idx="3615">
                  <c:v>4.4000000000000004</c:v>
                </c:pt>
                <c:pt idx="3616">
                  <c:v>2.9</c:v>
                </c:pt>
                <c:pt idx="3617">
                  <c:v>3.1</c:v>
                </c:pt>
                <c:pt idx="3618">
                  <c:v>3.9</c:v>
                </c:pt>
                <c:pt idx="3619">
                  <c:v>4.0999999999999996</c:v>
                </c:pt>
                <c:pt idx="3620">
                  <c:v>4.5999999999999996</c:v>
                </c:pt>
                <c:pt idx="3621">
                  <c:v>4.3</c:v>
                </c:pt>
                <c:pt idx="3622">
                  <c:v>4.4000000000000004</c:v>
                </c:pt>
                <c:pt idx="3623">
                  <c:v>3.6</c:v>
                </c:pt>
                <c:pt idx="3624">
                  <c:v>3.9</c:v>
                </c:pt>
                <c:pt idx="3625">
                  <c:v>2.9</c:v>
                </c:pt>
                <c:pt idx="3626">
                  <c:v>3.8</c:v>
                </c:pt>
                <c:pt idx="3627">
                  <c:v>3.9</c:v>
                </c:pt>
                <c:pt idx="3628">
                  <c:v>4.4000000000000004</c:v>
                </c:pt>
                <c:pt idx="3629">
                  <c:v>3.8</c:v>
                </c:pt>
                <c:pt idx="3630">
                  <c:v>4.3</c:v>
                </c:pt>
                <c:pt idx="3631">
                  <c:v>4.0999999999999996</c:v>
                </c:pt>
                <c:pt idx="3632">
                  <c:v>2.9</c:v>
                </c:pt>
                <c:pt idx="3633">
                  <c:v>4.3</c:v>
                </c:pt>
                <c:pt idx="3634">
                  <c:v>4</c:v>
                </c:pt>
                <c:pt idx="3635">
                  <c:v>4</c:v>
                </c:pt>
                <c:pt idx="3636">
                  <c:v>4.3</c:v>
                </c:pt>
                <c:pt idx="3637">
                  <c:v>4.2</c:v>
                </c:pt>
                <c:pt idx="3638">
                  <c:v>3.5</c:v>
                </c:pt>
                <c:pt idx="3639">
                  <c:v>3.9</c:v>
                </c:pt>
                <c:pt idx="3640">
                  <c:v>4.0999999999999996</c:v>
                </c:pt>
                <c:pt idx="3641">
                  <c:v>4.3</c:v>
                </c:pt>
                <c:pt idx="3642">
                  <c:v>4.2</c:v>
                </c:pt>
                <c:pt idx="3643">
                  <c:v>2.9</c:v>
                </c:pt>
                <c:pt idx="3644">
                  <c:v>2.7</c:v>
                </c:pt>
                <c:pt idx="3645">
                  <c:v>4.0999999999999996</c:v>
                </c:pt>
                <c:pt idx="3646">
                  <c:v>2.9</c:v>
                </c:pt>
                <c:pt idx="3647">
                  <c:v>3.8</c:v>
                </c:pt>
                <c:pt idx="3648">
                  <c:v>4</c:v>
                </c:pt>
                <c:pt idx="3649">
                  <c:v>4.4000000000000004</c:v>
                </c:pt>
                <c:pt idx="3650">
                  <c:v>3.8</c:v>
                </c:pt>
                <c:pt idx="3651">
                  <c:v>3.3</c:v>
                </c:pt>
                <c:pt idx="3652">
                  <c:v>4</c:v>
                </c:pt>
                <c:pt idx="3653">
                  <c:v>2.9</c:v>
                </c:pt>
                <c:pt idx="3654">
                  <c:v>2.9</c:v>
                </c:pt>
                <c:pt idx="3655">
                  <c:v>4.7</c:v>
                </c:pt>
                <c:pt idx="3656">
                  <c:v>3.1</c:v>
                </c:pt>
                <c:pt idx="3657">
                  <c:v>2.9</c:v>
                </c:pt>
                <c:pt idx="3658">
                  <c:v>4.4000000000000004</c:v>
                </c:pt>
                <c:pt idx="3659">
                  <c:v>3.5</c:v>
                </c:pt>
                <c:pt idx="3660">
                  <c:v>3.2</c:v>
                </c:pt>
                <c:pt idx="3661">
                  <c:v>2.9</c:v>
                </c:pt>
                <c:pt idx="3662">
                  <c:v>4.0999999999999996</c:v>
                </c:pt>
                <c:pt idx="3663">
                  <c:v>4.3</c:v>
                </c:pt>
                <c:pt idx="3664">
                  <c:v>2.9</c:v>
                </c:pt>
                <c:pt idx="3665">
                  <c:v>2.9</c:v>
                </c:pt>
                <c:pt idx="3666">
                  <c:v>4.0999999999999996</c:v>
                </c:pt>
                <c:pt idx="3667">
                  <c:v>2.9</c:v>
                </c:pt>
                <c:pt idx="3668">
                  <c:v>4.2</c:v>
                </c:pt>
                <c:pt idx="3669">
                  <c:v>4.2</c:v>
                </c:pt>
                <c:pt idx="3670">
                  <c:v>4.0999999999999996</c:v>
                </c:pt>
                <c:pt idx="3671">
                  <c:v>4.2</c:v>
                </c:pt>
                <c:pt idx="3672">
                  <c:v>4.2</c:v>
                </c:pt>
                <c:pt idx="3673">
                  <c:v>2.9</c:v>
                </c:pt>
                <c:pt idx="3674">
                  <c:v>2.9</c:v>
                </c:pt>
                <c:pt idx="3675">
                  <c:v>2.9</c:v>
                </c:pt>
                <c:pt idx="3676">
                  <c:v>4</c:v>
                </c:pt>
                <c:pt idx="3677">
                  <c:v>2.9</c:v>
                </c:pt>
                <c:pt idx="3678">
                  <c:v>3.8</c:v>
                </c:pt>
                <c:pt idx="3679">
                  <c:v>4.4000000000000004</c:v>
                </c:pt>
                <c:pt idx="3680">
                  <c:v>3.5</c:v>
                </c:pt>
                <c:pt idx="3681">
                  <c:v>4.3</c:v>
                </c:pt>
                <c:pt idx="3682">
                  <c:v>2.9</c:v>
                </c:pt>
                <c:pt idx="3683">
                  <c:v>2.9</c:v>
                </c:pt>
                <c:pt idx="3684">
                  <c:v>2.9</c:v>
                </c:pt>
                <c:pt idx="3685">
                  <c:v>2.9</c:v>
                </c:pt>
                <c:pt idx="3686">
                  <c:v>4.0999999999999996</c:v>
                </c:pt>
                <c:pt idx="3687">
                  <c:v>3.5</c:v>
                </c:pt>
                <c:pt idx="3688">
                  <c:v>2.9</c:v>
                </c:pt>
                <c:pt idx="3689">
                  <c:v>4.5999999999999996</c:v>
                </c:pt>
                <c:pt idx="3690">
                  <c:v>2.9</c:v>
                </c:pt>
                <c:pt idx="3691">
                  <c:v>3.9</c:v>
                </c:pt>
                <c:pt idx="3692">
                  <c:v>4.0999999999999996</c:v>
                </c:pt>
                <c:pt idx="3693">
                  <c:v>3.6</c:v>
                </c:pt>
                <c:pt idx="3694">
                  <c:v>4.0999999999999996</c:v>
                </c:pt>
                <c:pt idx="3695">
                  <c:v>4.4000000000000004</c:v>
                </c:pt>
                <c:pt idx="3696">
                  <c:v>4.0999999999999996</c:v>
                </c:pt>
                <c:pt idx="3697">
                  <c:v>4.3</c:v>
                </c:pt>
                <c:pt idx="3698">
                  <c:v>4.2</c:v>
                </c:pt>
                <c:pt idx="3699">
                  <c:v>4.3</c:v>
                </c:pt>
                <c:pt idx="3700">
                  <c:v>3.9</c:v>
                </c:pt>
                <c:pt idx="3701">
                  <c:v>3.7</c:v>
                </c:pt>
                <c:pt idx="3702">
                  <c:v>2.9</c:v>
                </c:pt>
                <c:pt idx="3703">
                  <c:v>4.5</c:v>
                </c:pt>
                <c:pt idx="3704">
                  <c:v>3.9</c:v>
                </c:pt>
                <c:pt idx="3705">
                  <c:v>3.5</c:v>
                </c:pt>
                <c:pt idx="3706">
                  <c:v>3.4</c:v>
                </c:pt>
                <c:pt idx="3707">
                  <c:v>3.9</c:v>
                </c:pt>
                <c:pt idx="3708">
                  <c:v>3.9</c:v>
                </c:pt>
                <c:pt idx="3709">
                  <c:v>4.5</c:v>
                </c:pt>
                <c:pt idx="3710">
                  <c:v>2.9</c:v>
                </c:pt>
                <c:pt idx="3711">
                  <c:v>4.4000000000000004</c:v>
                </c:pt>
                <c:pt idx="3712">
                  <c:v>3.7</c:v>
                </c:pt>
                <c:pt idx="3713">
                  <c:v>2.9</c:v>
                </c:pt>
                <c:pt idx="3714">
                  <c:v>2.9</c:v>
                </c:pt>
                <c:pt idx="3715">
                  <c:v>4.3</c:v>
                </c:pt>
                <c:pt idx="3716">
                  <c:v>2.9</c:v>
                </c:pt>
                <c:pt idx="3717">
                  <c:v>4.4000000000000004</c:v>
                </c:pt>
                <c:pt idx="3718">
                  <c:v>3.2</c:v>
                </c:pt>
                <c:pt idx="3719">
                  <c:v>2.6</c:v>
                </c:pt>
                <c:pt idx="3720">
                  <c:v>2.9</c:v>
                </c:pt>
                <c:pt idx="3721">
                  <c:v>3.7</c:v>
                </c:pt>
                <c:pt idx="3722">
                  <c:v>2.9</c:v>
                </c:pt>
                <c:pt idx="3723">
                  <c:v>3.5</c:v>
                </c:pt>
                <c:pt idx="3724">
                  <c:v>4.2</c:v>
                </c:pt>
                <c:pt idx="3725">
                  <c:v>4.3</c:v>
                </c:pt>
                <c:pt idx="3726">
                  <c:v>4.3</c:v>
                </c:pt>
                <c:pt idx="3727">
                  <c:v>3.5</c:v>
                </c:pt>
                <c:pt idx="3728">
                  <c:v>4.9000000000000004</c:v>
                </c:pt>
                <c:pt idx="3729">
                  <c:v>4.2</c:v>
                </c:pt>
                <c:pt idx="3730">
                  <c:v>2.9</c:v>
                </c:pt>
                <c:pt idx="3731">
                  <c:v>3.7</c:v>
                </c:pt>
                <c:pt idx="3732">
                  <c:v>3.8</c:v>
                </c:pt>
                <c:pt idx="3733">
                  <c:v>3.8</c:v>
                </c:pt>
                <c:pt idx="3734">
                  <c:v>4.5</c:v>
                </c:pt>
                <c:pt idx="3735">
                  <c:v>4.2</c:v>
                </c:pt>
                <c:pt idx="3736">
                  <c:v>2.9</c:v>
                </c:pt>
                <c:pt idx="3737">
                  <c:v>2.9</c:v>
                </c:pt>
                <c:pt idx="3738">
                  <c:v>2.9</c:v>
                </c:pt>
                <c:pt idx="3739">
                  <c:v>4.4000000000000004</c:v>
                </c:pt>
                <c:pt idx="3740">
                  <c:v>4.2</c:v>
                </c:pt>
                <c:pt idx="3741">
                  <c:v>4.2</c:v>
                </c:pt>
                <c:pt idx="3742">
                  <c:v>3.6</c:v>
                </c:pt>
                <c:pt idx="3743">
                  <c:v>4.3</c:v>
                </c:pt>
                <c:pt idx="3744">
                  <c:v>4</c:v>
                </c:pt>
                <c:pt idx="3745">
                  <c:v>4.3</c:v>
                </c:pt>
                <c:pt idx="3746">
                  <c:v>4.2</c:v>
                </c:pt>
                <c:pt idx="3747">
                  <c:v>2.9</c:v>
                </c:pt>
                <c:pt idx="3748">
                  <c:v>2.9</c:v>
                </c:pt>
                <c:pt idx="3749">
                  <c:v>4.2</c:v>
                </c:pt>
                <c:pt idx="3750">
                  <c:v>4.3</c:v>
                </c:pt>
                <c:pt idx="3751">
                  <c:v>3.9</c:v>
                </c:pt>
                <c:pt idx="3752">
                  <c:v>3.8</c:v>
                </c:pt>
                <c:pt idx="3753">
                  <c:v>3.5</c:v>
                </c:pt>
                <c:pt idx="3754">
                  <c:v>2.9</c:v>
                </c:pt>
                <c:pt idx="3755">
                  <c:v>4.4000000000000004</c:v>
                </c:pt>
                <c:pt idx="3756">
                  <c:v>4.0999999999999996</c:v>
                </c:pt>
                <c:pt idx="3757">
                  <c:v>4.2</c:v>
                </c:pt>
                <c:pt idx="3758">
                  <c:v>4</c:v>
                </c:pt>
                <c:pt idx="3759">
                  <c:v>2.9</c:v>
                </c:pt>
                <c:pt idx="3760">
                  <c:v>4.2</c:v>
                </c:pt>
                <c:pt idx="3761">
                  <c:v>4.3</c:v>
                </c:pt>
                <c:pt idx="3762">
                  <c:v>4.4000000000000004</c:v>
                </c:pt>
                <c:pt idx="3763">
                  <c:v>2.9</c:v>
                </c:pt>
                <c:pt idx="3764">
                  <c:v>4</c:v>
                </c:pt>
                <c:pt idx="3765">
                  <c:v>3.9</c:v>
                </c:pt>
                <c:pt idx="3766">
                  <c:v>4.0999999999999996</c:v>
                </c:pt>
                <c:pt idx="3767">
                  <c:v>2.9</c:v>
                </c:pt>
                <c:pt idx="3768">
                  <c:v>4.0999999999999996</c:v>
                </c:pt>
                <c:pt idx="3769">
                  <c:v>2.9</c:v>
                </c:pt>
                <c:pt idx="3770">
                  <c:v>4.5</c:v>
                </c:pt>
                <c:pt idx="3771">
                  <c:v>2.9</c:v>
                </c:pt>
                <c:pt idx="3772">
                  <c:v>2.9</c:v>
                </c:pt>
                <c:pt idx="3773">
                  <c:v>3.9</c:v>
                </c:pt>
                <c:pt idx="3774">
                  <c:v>4.2</c:v>
                </c:pt>
                <c:pt idx="3775">
                  <c:v>3.8</c:v>
                </c:pt>
                <c:pt idx="3776">
                  <c:v>4.4000000000000004</c:v>
                </c:pt>
                <c:pt idx="3777">
                  <c:v>4.0999999999999996</c:v>
                </c:pt>
                <c:pt idx="3778">
                  <c:v>4.4000000000000004</c:v>
                </c:pt>
                <c:pt idx="3779">
                  <c:v>4.5999999999999996</c:v>
                </c:pt>
                <c:pt idx="3780">
                  <c:v>2.9</c:v>
                </c:pt>
                <c:pt idx="3781">
                  <c:v>4.3</c:v>
                </c:pt>
                <c:pt idx="3782">
                  <c:v>2.9</c:v>
                </c:pt>
                <c:pt idx="3783">
                  <c:v>4</c:v>
                </c:pt>
                <c:pt idx="3784">
                  <c:v>4.0999999999999996</c:v>
                </c:pt>
                <c:pt idx="3785">
                  <c:v>3.9</c:v>
                </c:pt>
                <c:pt idx="3786">
                  <c:v>4.2</c:v>
                </c:pt>
                <c:pt idx="3787">
                  <c:v>3.8</c:v>
                </c:pt>
                <c:pt idx="3788">
                  <c:v>4.2</c:v>
                </c:pt>
                <c:pt idx="3789">
                  <c:v>4.5</c:v>
                </c:pt>
                <c:pt idx="3790">
                  <c:v>3.9</c:v>
                </c:pt>
                <c:pt idx="3791">
                  <c:v>4.3</c:v>
                </c:pt>
                <c:pt idx="3792">
                  <c:v>4.4000000000000004</c:v>
                </c:pt>
                <c:pt idx="3793">
                  <c:v>4.0999999999999996</c:v>
                </c:pt>
                <c:pt idx="3794">
                  <c:v>4</c:v>
                </c:pt>
                <c:pt idx="3795">
                  <c:v>3.8</c:v>
                </c:pt>
                <c:pt idx="3796">
                  <c:v>3.9</c:v>
                </c:pt>
                <c:pt idx="3797">
                  <c:v>4.2</c:v>
                </c:pt>
                <c:pt idx="3798">
                  <c:v>4.2</c:v>
                </c:pt>
                <c:pt idx="3799">
                  <c:v>4.0999999999999996</c:v>
                </c:pt>
                <c:pt idx="3800">
                  <c:v>4.3</c:v>
                </c:pt>
                <c:pt idx="3801">
                  <c:v>4.2</c:v>
                </c:pt>
                <c:pt idx="3802">
                  <c:v>4.2</c:v>
                </c:pt>
                <c:pt idx="3803">
                  <c:v>4.0999999999999996</c:v>
                </c:pt>
                <c:pt idx="3804">
                  <c:v>2.9</c:v>
                </c:pt>
                <c:pt idx="3805">
                  <c:v>4</c:v>
                </c:pt>
                <c:pt idx="3806">
                  <c:v>3.7</c:v>
                </c:pt>
                <c:pt idx="3807">
                  <c:v>4.2</c:v>
                </c:pt>
                <c:pt idx="3808">
                  <c:v>3.9</c:v>
                </c:pt>
                <c:pt idx="3809">
                  <c:v>4</c:v>
                </c:pt>
                <c:pt idx="3810">
                  <c:v>2.9</c:v>
                </c:pt>
                <c:pt idx="3811">
                  <c:v>2.9</c:v>
                </c:pt>
                <c:pt idx="3812">
                  <c:v>2.9</c:v>
                </c:pt>
                <c:pt idx="3813">
                  <c:v>3.5</c:v>
                </c:pt>
                <c:pt idx="3814">
                  <c:v>2.9</c:v>
                </c:pt>
                <c:pt idx="3815">
                  <c:v>3.8</c:v>
                </c:pt>
                <c:pt idx="3816">
                  <c:v>2.9</c:v>
                </c:pt>
                <c:pt idx="3817">
                  <c:v>4.4000000000000004</c:v>
                </c:pt>
                <c:pt idx="3818">
                  <c:v>3.4</c:v>
                </c:pt>
                <c:pt idx="3819">
                  <c:v>4.0999999999999996</c:v>
                </c:pt>
                <c:pt idx="3820">
                  <c:v>4.4000000000000004</c:v>
                </c:pt>
                <c:pt idx="3821">
                  <c:v>4.4000000000000004</c:v>
                </c:pt>
                <c:pt idx="3822">
                  <c:v>3.9</c:v>
                </c:pt>
                <c:pt idx="3823">
                  <c:v>2.9</c:v>
                </c:pt>
                <c:pt idx="3824">
                  <c:v>3.4</c:v>
                </c:pt>
                <c:pt idx="3825">
                  <c:v>4.5</c:v>
                </c:pt>
                <c:pt idx="3826">
                  <c:v>3.9</c:v>
                </c:pt>
                <c:pt idx="3827">
                  <c:v>4.4000000000000004</c:v>
                </c:pt>
                <c:pt idx="3828">
                  <c:v>4.2</c:v>
                </c:pt>
                <c:pt idx="3829">
                  <c:v>3.7</c:v>
                </c:pt>
                <c:pt idx="3830">
                  <c:v>4.2</c:v>
                </c:pt>
                <c:pt idx="3831">
                  <c:v>2.9</c:v>
                </c:pt>
                <c:pt idx="3832">
                  <c:v>3.5</c:v>
                </c:pt>
                <c:pt idx="3833">
                  <c:v>4.4000000000000004</c:v>
                </c:pt>
                <c:pt idx="3834">
                  <c:v>4.3</c:v>
                </c:pt>
                <c:pt idx="3835">
                  <c:v>2.9</c:v>
                </c:pt>
                <c:pt idx="3836">
                  <c:v>4.5</c:v>
                </c:pt>
                <c:pt idx="3837">
                  <c:v>4.3</c:v>
                </c:pt>
                <c:pt idx="3838">
                  <c:v>3.6</c:v>
                </c:pt>
                <c:pt idx="3839">
                  <c:v>3.8</c:v>
                </c:pt>
                <c:pt idx="3840">
                  <c:v>4.4000000000000004</c:v>
                </c:pt>
                <c:pt idx="3841">
                  <c:v>4</c:v>
                </c:pt>
                <c:pt idx="3842">
                  <c:v>3.9</c:v>
                </c:pt>
                <c:pt idx="3843">
                  <c:v>2.9</c:v>
                </c:pt>
                <c:pt idx="3844">
                  <c:v>2.9</c:v>
                </c:pt>
                <c:pt idx="3845">
                  <c:v>4.2</c:v>
                </c:pt>
                <c:pt idx="3846">
                  <c:v>4</c:v>
                </c:pt>
                <c:pt idx="3847">
                  <c:v>3.8</c:v>
                </c:pt>
                <c:pt idx="3848">
                  <c:v>4.3</c:v>
                </c:pt>
                <c:pt idx="3849">
                  <c:v>4.0999999999999996</c:v>
                </c:pt>
                <c:pt idx="3850">
                  <c:v>2.9</c:v>
                </c:pt>
                <c:pt idx="3851">
                  <c:v>3.9</c:v>
                </c:pt>
                <c:pt idx="3852">
                  <c:v>3.1</c:v>
                </c:pt>
                <c:pt idx="3853">
                  <c:v>4.2</c:v>
                </c:pt>
                <c:pt idx="3854">
                  <c:v>4.5</c:v>
                </c:pt>
                <c:pt idx="3855">
                  <c:v>4.3</c:v>
                </c:pt>
                <c:pt idx="3856">
                  <c:v>2.9</c:v>
                </c:pt>
                <c:pt idx="3857">
                  <c:v>2.4</c:v>
                </c:pt>
                <c:pt idx="3858">
                  <c:v>4</c:v>
                </c:pt>
                <c:pt idx="3859">
                  <c:v>4</c:v>
                </c:pt>
                <c:pt idx="3860">
                  <c:v>3.9</c:v>
                </c:pt>
                <c:pt idx="3861">
                  <c:v>2.9</c:v>
                </c:pt>
                <c:pt idx="3862">
                  <c:v>4.2</c:v>
                </c:pt>
                <c:pt idx="3863">
                  <c:v>4.0999999999999996</c:v>
                </c:pt>
                <c:pt idx="3864">
                  <c:v>4.5</c:v>
                </c:pt>
                <c:pt idx="3865">
                  <c:v>2.9</c:v>
                </c:pt>
                <c:pt idx="3866">
                  <c:v>2.9</c:v>
                </c:pt>
                <c:pt idx="3867">
                  <c:v>4</c:v>
                </c:pt>
                <c:pt idx="3868">
                  <c:v>4.2</c:v>
                </c:pt>
                <c:pt idx="3869">
                  <c:v>4.5</c:v>
                </c:pt>
                <c:pt idx="3870">
                  <c:v>2.9</c:v>
                </c:pt>
                <c:pt idx="3871">
                  <c:v>3.7</c:v>
                </c:pt>
                <c:pt idx="3872">
                  <c:v>2.9</c:v>
                </c:pt>
                <c:pt idx="3873">
                  <c:v>2.9</c:v>
                </c:pt>
                <c:pt idx="3874">
                  <c:v>2.9</c:v>
                </c:pt>
                <c:pt idx="3875">
                  <c:v>4.2</c:v>
                </c:pt>
                <c:pt idx="3876">
                  <c:v>4.2</c:v>
                </c:pt>
                <c:pt idx="3877">
                  <c:v>3.4</c:v>
                </c:pt>
                <c:pt idx="3878">
                  <c:v>4.2</c:v>
                </c:pt>
                <c:pt idx="3879">
                  <c:v>4.2</c:v>
                </c:pt>
                <c:pt idx="3880">
                  <c:v>2.9</c:v>
                </c:pt>
                <c:pt idx="3881">
                  <c:v>3.9</c:v>
                </c:pt>
                <c:pt idx="3882">
                  <c:v>4</c:v>
                </c:pt>
                <c:pt idx="3883">
                  <c:v>4.2</c:v>
                </c:pt>
                <c:pt idx="3884">
                  <c:v>4</c:v>
                </c:pt>
                <c:pt idx="3885">
                  <c:v>3.8</c:v>
                </c:pt>
                <c:pt idx="3886">
                  <c:v>3.9</c:v>
                </c:pt>
                <c:pt idx="3887">
                  <c:v>3.9</c:v>
                </c:pt>
                <c:pt idx="3888">
                  <c:v>3.9</c:v>
                </c:pt>
                <c:pt idx="3889">
                  <c:v>3.9</c:v>
                </c:pt>
                <c:pt idx="3890">
                  <c:v>4</c:v>
                </c:pt>
                <c:pt idx="3891">
                  <c:v>4.0999999999999996</c:v>
                </c:pt>
                <c:pt idx="3892">
                  <c:v>4.5</c:v>
                </c:pt>
                <c:pt idx="3893">
                  <c:v>4.2</c:v>
                </c:pt>
                <c:pt idx="3894">
                  <c:v>4</c:v>
                </c:pt>
                <c:pt idx="3895">
                  <c:v>4</c:v>
                </c:pt>
                <c:pt idx="3896">
                  <c:v>3.1</c:v>
                </c:pt>
                <c:pt idx="3897">
                  <c:v>4.4000000000000004</c:v>
                </c:pt>
                <c:pt idx="3898">
                  <c:v>2.9</c:v>
                </c:pt>
                <c:pt idx="3899">
                  <c:v>4.0999999999999996</c:v>
                </c:pt>
                <c:pt idx="3900">
                  <c:v>3.9</c:v>
                </c:pt>
                <c:pt idx="3901">
                  <c:v>4</c:v>
                </c:pt>
                <c:pt idx="3902">
                  <c:v>3.8</c:v>
                </c:pt>
                <c:pt idx="3903">
                  <c:v>4</c:v>
                </c:pt>
                <c:pt idx="3904">
                  <c:v>4.3</c:v>
                </c:pt>
                <c:pt idx="3905">
                  <c:v>3.7</c:v>
                </c:pt>
                <c:pt idx="3906">
                  <c:v>2.9</c:v>
                </c:pt>
                <c:pt idx="3907">
                  <c:v>4.3</c:v>
                </c:pt>
                <c:pt idx="3908">
                  <c:v>4.2</c:v>
                </c:pt>
                <c:pt idx="3909">
                  <c:v>2.9</c:v>
                </c:pt>
                <c:pt idx="3910">
                  <c:v>3.6</c:v>
                </c:pt>
                <c:pt idx="3911">
                  <c:v>3.7</c:v>
                </c:pt>
                <c:pt idx="3912">
                  <c:v>2.9</c:v>
                </c:pt>
                <c:pt idx="3913">
                  <c:v>2.9</c:v>
                </c:pt>
                <c:pt idx="3914">
                  <c:v>4.2</c:v>
                </c:pt>
                <c:pt idx="3915">
                  <c:v>4.5</c:v>
                </c:pt>
                <c:pt idx="3916">
                  <c:v>2.9</c:v>
                </c:pt>
                <c:pt idx="3917">
                  <c:v>3.2</c:v>
                </c:pt>
                <c:pt idx="3918">
                  <c:v>4.3</c:v>
                </c:pt>
                <c:pt idx="3919">
                  <c:v>2.9</c:v>
                </c:pt>
                <c:pt idx="3920">
                  <c:v>2.9</c:v>
                </c:pt>
                <c:pt idx="3921">
                  <c:v>2.9</c:v>
                </c:pt>
                <c:pt idx="3922">
                  <c:v>4.0999999999999996</c:v>
                </c:pt>
                <c:pt idx="3923">
                  <c:v>4</c:v>
                </c:pt>
                <c:pt idx="3924">
                  <c:v>4.0999999999999996</c:v>
                </c:pt>
                <c:pt idx="3925">
                  <c:v>3.9</c:v>
                </c:pt>
                <c:pt idx="3926">
                  <c:v>2.9</c:v>
                </c:pt>
                <c:pt idx="3927">
                  <c:v>3.8</c:v>
                </c:pt>
                <c:pt idx="3928">
                  <c:v>2.9</c:v>
                </c:pt>
                <c:pt idx="3929">
                  <c:v>4</c:v>
                </c:pt>
                <c:pt idx="3930">
                  <c:v>4</c:v>
                </c:pt>
                <c:pt idx="3931">
                  <c:v>2.5</c:v>
                </c:pt>
                <c:pt idx="3932">
                  <c:v>2.9</c:v>
                </c:pt>
                <c:pt idx="3933">
                  <c:v>3.5</c:v>
                </c:pt>
                <c:pt idx="3934">
                  <c:v>4.2</c:v>
                </c:pt>
                <c:pt idx="3935">
                  <c:v>4.5999999999999996</c:v>
                </c:pt>
                <c:pt idx="3936">
                  <c:v>3.8</c:v>
                </c:pt>
                <c:pt idx="3937">
                  <c:v>4.2</c:v>
                </c:pt>
                <c:pt idx="3938">
                  <c:v>4.0999999999999996</c:v>
                </c:pt>
                <c:pt idx="3939">
                  <c:v>4.4000000000000004</c:v>
                </c:pt>
                <c:pt idx="3940">
                  <c:v>3.8</c:v>
                </c:pt>
                <c:pt idx="3941">
                  <c:v>4.2</c:v>
                </c:pt>
                <c:pt idx="3942">
                  <c:v>2.9</c:v>
                </c:pt>
                <c:pt idx="3943">
                  <c:v>2.9</c:v>
                </c:pt>
                <c:pt idx="3944">
                  <c:v>2.9</c:v>
                </c:pt>
                <c:pt idx="3945">
                  <c:v>4.2</c:v>
                </c:pt>
                <c:pt idx="3946">
                  <c:v>3.9</c:v>
                </c:pt>
                <c:pt idx="3947">
                  <c:v>4.2</c:v>
                </c:pt>
                <c:pt idx="3948">
                  <c:v>3.8</c:v>
                </c:pt>
                <c:pt idx="3949">
                  <c:v>4.4000000000000004</c:v>
                </c:pt>
                <c:pt idx="3950">
                  <c:v>3.9</c:v>
                </c:pt>
                <c:pt idx="3951">
                  <c:v>4.4000000000000004</c:v>
                </c:pt>
                <c:pt idx="3952">
                  <c:v>4.2</c:v>
                </c:pt>
                <c:pt idx="3953">
                  <c:v>4.0999999999999996</c:v>
                </c:pt>
                <c:pt idx="3954">
                  <c:v>4.0999999999999996</c:v>
                </c:pt>
                <c:pt idx="3955">
                  <c:v>2.9</c:v>
                </c:pt>
                <c:pt idx="3956">
                  <c:v>4.0999999999999996</c:v>
                </c:pt>
                <c:pt idx="3957">
                  <c:v>3.7</c:v>
                </c:pt>
                <c:pt idx="3958">
                  <c:v>4.5999999999999996</c:v>
                </c:pt>
                <c:pt idx="3959">
                  <c:v>4.5</c:v>
                </c:pt>
                <c:pt idx="3960">
                  <c:v>4.2</c:v>
                </c:pt>
                <c:pt idx="3961">
                  <c:v>3.8</c:v>
                </c:pt>
                <c:pt idx="3962">
                  <c:v>3.3</c:v>
                </c:pt>
                <c:pt idx="3963">
                  <c:v>3.9</c:v>
                </c:pt>
                <c:pt idx="3964">
                  <c:v>4.4000000000000004</c:v>
                </c:pt>
                <c:pt idx="3965">
                  <c:v>4</c:v>
                </c:pt>
                <c:pt idx="3966">
                  <c:v>4.5999999999999996</c:v>
                </c:pt>
                <c:pt idx="3967">
                  <c:v>3.7</c:v>
                </c:pt>
                <c:pt idx="3968">
                  <c:v>4.0999999999999996</c:v>
                </c:pt>
                <c:pt idx="3969">
                  <c:v>2.9</c:v>
                </c:pt>
                <c:pt idx="3970">
                  <c:v>3.6</c:v>
                </c:pt>
                <c:pt idx="3971">
                  <c:v>4.4000000000000004</c:v>
                </c:pt>
                <c:pt idx="3972">
                  <c:v>2.9</c:v>
                </c:pt>
                <c:pt idx="3973">
                  <c:v>4.5</c:v>
                </c:pt>
                <c:pt idx="3974">
                  <c:v>4.3</c:v>
                </c:pt>
                <c:pt idx="3975">
                  <c:v>3.8</c:v>
                </c:pt>
                <c:pt idx="3976">
                  <c:v>3.6</c:v>
                </c:pt>
                <c:pt idx="3977">
                  <c:v>2.9</c:v>
                </c:pt>
                <c:pt idx="3978">
                  <c:v>3.8</c:v>
                </c:pt>
                <c:pt idx="3979">
                  <c:v>4.4000000000000004</c:v>
                </c:pt>
                <c:pt idx="3980">
                  <c:v>4.5999999999999996</c:v>
                </c:pt>
                <c:pt idx="3981">
                  <c:v>2.9</c:v>
                </c:pt>
                <c:pt idx="3982">
                  <c:v>3.8</c:v>
                </c:pt>
                <c:pt idx="3983">
                  <c:v>2.9</c:v>
                </c:pt>
                <c:pt idx="3984">
                  <c:v>2.9</c:v>
                </c:pt>
                <c:pt idx="3985">
                  <c:v>4.0999999999999996</c:v>
                </c:pt>
                <c:pt idx="3986">
                  <c:v>2.9</c:v>
                </c:pt>
                <c:pt idx="3987">
                  <c:v>4</c:v>
                </c:pt>
                <c:pt idx="3988">
                  <c:v>2.9</c:v>
                </c:pt>
                <c:pt idx="3989">
                  <c:v>4.2</c:v>
                </c:pt>
                <c:pt idx="3990">
                  <c:v>2.9</c:v>
                </c:pt>
                <c:pt idx="3991">
                  <c:v>2.9</c:v>
                </c:pt>
                <c:pt idx="3992">
                  <c:v>2.9</c:v>
                </c:pt>
                <c:pt idx="3993">
                  <c:v>4.2</c:v>
                </c:pt>
                <c:pt idx="3994">
                  <c:v>4</c:v>
                </c:pt>
                <c:pt idx="3995">
                  <c:v>3.4</c:v>
                </c:pt>
                <c:pt idx="3996">
                  <c:v>3.4</c:v>
                </c:pt>
                <c:pt idx="3997">
                  <c:v>3.9</c:v>
                </c:pt>
                <c:pt idx="3998">
                  <c:v>4.0999999999999996</c:v>
                </c:pt>
                <c:pt idx="3999">
                  <c:v>3.9</c:v>
                </c:pt>
                <c:pt idx="4000">
                  <c:v>4.7</c:v>
                </c:pt>
                <c:pt idx="4001">
                  <c:v>4.4000000000000004</c:v>
                </c:pt>
                <c:pt idx="4002">
                  <c:v>4</c:v>
                </c:pt>
                <c:pt idx="4003">
                  <c:v>4.5999999999999996</c:v>
                </c:pt>
                <c:pt idx="4004">
                  <c:v>4.3</c:v>
                </c:pt>
                <c:pt idx="4005">
                  <c:v>3.8</c:v>
                </c:pt>
                <c:pt idx="4006">
                  <c:v>3.6</c:v>
                </c:pt>
                <c:pt idx="4007">
                  <c:v>4.3</c:v>
                </c:pt>
                <c:pt idx="4008">
                  <c:v>4.5</c:v>
                </c:pt>
                <c:pt idx="4009">
                  <c:v>2.9</c:v>
                </c:pt>
                <c:pt idx="4010">
                  <c:v>4</c:v>
                </c:pt>
                <c:pt idx="4011">
                  <c:v>2.9</c:v>
                </c:pt>
                <c:pt idx="4012">
                  <c:v>3.9</c:v>
                </c:pt>
                <c:pt idx="4013">
                  <c:v>4.0999999999999996</c:v>
                </c:pt>
                <c:pt idx="4014">
                  <c:v>4.3</c:v>
                </c:pt>
                <c:pt idx="4015">
                  <c:v>2.9</c:v>
                </c:pt>
                <c:pt idx="4016">
                  <c:v>2.9</c:v>
                </c:pt>
                <c:pt idx="4017">
                  <c:v>4.0999999999999996</c:v>
                </c:pt>
                <c:pt idx="4018">
                  <c:v>3.3</c:v>
                </c:pt>
                <c:pt idx="4019">
                  <c:v>3.9</c:v>
                </c:pt>
                <c:pt idx="4020">
                  <c:v>4.0999999999999996</c:v>
                </c:pt>
                <c:pt idx="4021">
                  <c:v>2.8</c:v>
                </c:pt>
                <c:pt idx="4022">
                  <c:v>4.4000000000000004</c:v>
                </c:pt>
                <c:pt idx="4023">
                  <c:v>3.9</c:v>
                </c:pt>
                <c:pt idx="4024">
                  <c:v>3.9</c:v>
                </c:pt>
                <c:pt idx="4025">
                  <c:v>4.3</c:v>
                </c:pt>
                <c:pt idx="4026">
                  <c:v>4.5</c:v>
                </c:pt>
                <c:pt idx="4027">
                  <c:v>4</c:v>
                </c:pt>
                <c:pt idx="4028">
                  <c:v>3</c:v>
                </c:pt>
                <c:pt idx="4029">
                  <c:v>2.9</c:v>
                </c:pt>
                <c:pt idx="4030">
                  <c:v>2.9</c:v>
                </c:pt>
                <c:pt idx="4031">
                  <c:v>4.2</c:v>
                </c:pt>
                <c:pt idx="4032">
                  <c:v>4.2</c:v>
                </c:pt>
                <c:pt idx="4033">
                  <c:v>4.2</c:v>
                </c:pt>
                <c:pt idx="4034">
                  <c:v>4.0999999999999996</c:v>
                </c:pt>
                <c:pt idx="4035">
                  <c:v>4.3</c:v>
                </c:pt>
                <c:pt idx="4036">
                  <c:v>4.0999999999999996</c:v>
                </c:pt>
                <c:pt idx="4037">
                  <c:v>3.2</c:v>
                </c:pt>
                <c:pt idx="4038">
                  <c:v>2.9</c:v>
                </c:pt>
                <c:pt idx="4039">
                  <c:v>4.3</c:v>
                </c:pt>
                <c:pt idx="4040">
                  <c:v>4.0999999999999996</c:v>
                </c:pt>
                <c:pt idx="4041">
                  <c:v>2.9</c:v>
                </c:pt>
                <c:pt idx="4042">
                  <c:v>2.9</c:v>
                </c:pt>
                <c:pt idx="4043">
                  <c:v>2.9</c:v>
                </c:pt>
                <c:pt idx="4044">
                  <c:v>3.9</c:v>
                </c:pt>
                <c:pt idx="4045">
                  <c:v>2.9</c:v>
                </c:pt>
                <c:pt idx="4046">
                  <c:v>3.9</c:v>
                </c:pt>
                <c:pt idx="4047">
                  <c:v>4.0999999999999996</c:v>
                </c:pt>
                <c:pt idx="4048">
                  <c:v>3.8</c:v>
                </c:pt>
                <c:pt idx="4049">
                  <c:v>2.9</c:v>
                </c:pt>
                <c:pt idx="4050">
                  <c:v>4.2</c:v>
                </c:pt>
                <c:pt idx="4051">
                  <c:v>3.9</c:v>
                </c:pt>
                <c:pt idx="4052">
                  <c:v>3</c:v>
                </c:pt>
                <c:pt idx="4053">
                  <c:v>3.9</c:v>
                </c:pt>
                <c:pt idx="4054">
                  <c:v>3.8</c:v>
                </c:pt>
                <c:pt idx="4055">
                  <c:v>4.3</c:v>
                </c:pt>
                <c:pt idx="4056">
                  <c:v>4</c:v>
                </c:pt>
                <c:pt idx="4057">
                  <c:v>4</c:v>
                </c:pt>
                <c:pt idx="4058">
                  <c:v>4.0999999999999996</c:v>
                </c:pt>
                <c:pt idx="4059">
                  <c:v>2.9</c:v>
                </c:pt>
                <c:pt idx="4060">
                  <c:v>2.9</c:v>
                </c:pt>
                <c:pt idx="4061">
                  <c:v>3.7</c:v>
                </c:pt>
                <c:pt idx="4062">
                  <c:v>2.9</c:v>
                </c:pt>
                <c:pt idx="4063">
                  <c:v>3</c:v>
                </c:pt>
                <c:pt idx="4064">
                  <c:v>2.9</c:v>
                </c:pt>
                <c:pt idx="4065">
                  <c:v>4</c:v>
                </c:pt>
                <c:pt idx="4066">
                  <c:v>2.9</c:v>
                </c:pt>
                <c:pt idx="4067">
                  <c:v>4.2</c:v>
                </c:pt>
                <c:pt idx="4068">
                  <c:v>2.9</c:v>
                </c:pt>
                <c:pt idx="4069">
                  <c:v>3.5</c:v>
                </c:pt>
                <c:pt idx="4070">
                  <c:v>4.3</c:v>
                </c:pt>
                <c:pt idx="4071">
                  <c:v>4.2</c:v>
                </c:pt>
                <c:pt idx="4072">
                  <c:v>4.0999999999999996</c:v>
                </c:pt>
                <c:pt idx="4073">
                  <c:v>2.9</c:v>
                </c:pt>
                <c:pt idx="4074">
                  <c:v>3.9</c:v>
                </c:pt>
                <c:pt idx="4075">
                  <c:v>4.0999999999999996</c:v>
                </c:pt>
                <c:pt idx="4076">
                  <c:v>4.3</c:v>
                </c:pt>
                <c:pt idx="4077">
                  <c:v>3.8</c:v>
                </c:pt>
                <c:pt idx="4078">
                  <c:v>2.9</c:v>
                </c:pt>
                <c:pt idx="4079">
                  <c:v>4.0999999999999996</c:v>
                </c:pt>
                <c:pt idx="4080">
                  <c:v>3.1</c:v>
                </c:pt>
                <c:pt idx="4081">
                  <c:v>2.9</c:v>
                </c:pt>
                <c:pt idx="4082">
                  <c:v>3.7</c:v>
                </c:pt>
                <c:pt idx="4083">
                  <c:v>3.9</c:v>
                </c:pt>
                <c:pt idx="4084">
                  <c:v>2.9</c:v>
                </c:pt>
                <c:pt idx="4085">
                  <c:v>2.9</c:v>
                </c:pt>
                <c:pt idx="4086">
                  <c:v>4.3</c:v>
                </c:pt>
                <c:pt idx="4087">
                  <c:v>4.0999999999999996</c:v>
                </c:pt>
                <c:pt idx="4088">
                  <c:v>4.0999999999999996</c:v>
                </c:pt>
                <c:pt idx="4089">
                  <c:v>4.7</c:v>
                </c:pt>
                <c:pt idx="4090">
                  <c:v>3.9</c:v>
                </c:pt>
                <c:pt idx="4091">
                  <c:v>4.2</c:v>
                </c:pt>
                <c:pt idx="4092">
                  <c:v>4.0999999999999996</c:v>
                </c:pt>
                <c:pt idx="4093">
                  <c:v>4.5</c:v>
                </c:pt>
                <c:pt idx="4094">
                  <c:v>3.3</c:v>
                </c:pt>
                <c:pt idx="4095">
                  <c:v>3.9</c:v>
                </c:pt>
                <c:pt idx="4096">
                  <c:v>4.0999999999999996</c:v>
                </c:pt>
                <c:pt idx="4097">
                  <c:v>4.5</c:v>
                </c:pt>
                <c:pt idx="4098">
                  <c:v>4.5999999999999996</c:v>
                </c:pt>
                <c:pt idx="4099">
                  <c:v>3.9</c:v>
                </c:pt>
                <c:pt idx="4100">
                  <c:v>4.3</c:v>
                </c:pt>
                <c:pt idx="4101">
                  <c:v>4.4000000000000004</c:v>
                </c:pt>
                <c:pt idx="4102">
                  <c:v>4</c:v>
                </c:pt>
                <c:pt idx="4103">
                  <c:v>3.8</c:v>
                </c:pt>
                <c:pt idx="4104">
                  <c:v>3.9</c:v>
                </c:pt>
                <c:pt idx="4105">
                  <c:v>4.0999999999999996</c:v>
                </c:pt>
                <c:pt idx="4106">
                  <c:v>4.2</c:v>
                </c:pt>
                <c:pt idx="4107">
                  <c:v>4.0999999999999996</c:v>
                </c:pt>
                <c:pt idx="4108">
                  <c:v>2.9</c:v>
                </c:pt>
                <c:pt idx="4109">
                  <c:v>2.9</c:v>
                </c:pt>
                <c:pt idx="4110">
                  <c:v>2.9</c:v>
                </c:pt>
                <c:pt idx="4111">
                  <c:v>3.8</c:v>
                </c:pt>
                <c:pt idx="4112">
                  <c:v>2.9</c:v>
                </c:pt>
                <c:pt idx="4113">
                  <c:v>2.9</c:v>
                </c:pt>
                <c:pt idx="4114">
                  <c:v>4</c:v>
                </c:pt>
                <c:pt idx="4115">
                  <c:v>4.3</c:v>
                </c:pt>
                <c:pt idx="4116">
                  <c:v>4.5</c:v>
                </c:pt>
                <c:pt idx="4117">
                  <c:v>4.3</c:v>
                </c:pt>
                <c:pt idx="4118">
                  <c:v>4.3</c:v>
                </c:pt>
                <c:pt idx="4119">
                  <c:v>3.8</c:v>
                </c:pt>
                <c:pt idx="4120">
                  <c:v>3.7</c:v>
                </c:pt>
                <c:pt idx="4121">
                  <c:v>3.8</c:v>
                </c:pt>
                <c:pt idx="4122">
                  <c:v>2.9</c:v>
                </c:pt>
                <c:pt idx="4123">
                  <c:v>2.9</c:v>
                </c:pt>
                <c:pt idx="4124">
                  <c:v>4.5</c:v>
                </c:pt>
                <c:pt idx="4125">
                  <c:v>4.2</c:v>
                </c:pt>
                <c:pt idx="4126">
                  <c:v>4.3</c:v>
                </c:pt>
                <c:pt idx="4127">
                  <c:v>3.9</c:v>
                </c:pt>
                <c:pt idx="4128">
                  <c:v>4.2</c:v>
                </c:pt>
                <c:pt idx="4129">
                  <c:v>4.2</c:v>
                </c:pt>
                <c:pt idx="4130">
                  <c:v>2.9</c:v>
                </c:pt>
                <c:pt idx="4131">
                  <c:v>2.9</c:v>
                </c:pt>
                <c:pt idx="4132">
                  <c:v>4</c:v>
                </c:pt>
                <c:pt idx="4133">
                  <c:v>4.0999999999999996</c:v>
                </c:pt>
                <c:pt idx="4134">
                  <c:v>4.2</c:v>
                </c:pt>
                <c:pt idx="4135">
                  <c:v>2.9</c:v>
                </c:pt>
                <c:pt idx="4136">
                  <c:v>4.2</c:v>
                </c:pt>
                <c:pt idx="4137">
                  <c:v>2.9</c:v>
                </c:pt>
                <c:pt idx="4138">
                  <c:v>4.7</c:v>
                </c:pt>
                <c:pt idx="4139">
                  <c:v>2.9</c:v>
                </c:pt>
                <c:pt idx="4140">
                  <c:v>4.4000000000000004</c:v>
                </c:pt>
                <c:pt idx="4141">
                  <c:v>2.9</c:v>
                </c:pt>
                <c:pt idx="4142">
                  <c:v>4</c:v>
                </c:pt>
                <c:pt idx="4143">
                  <c:v>4</c:v>
                </c:pt>
                <c:pt idx="4144">
                  <c:v>2.9</c:v>
                </c:pt>
                <c:pt idx="4145">
                  <c:v>3.9</c:v>
                </c:pt>
                <c:pt idx="4146">
                  <c:v>4.5999999999999996</c:v>
                </c:pt>
                <c:pt idx="4147">
                  <c:v>3.2</c:v>
                </c:pt>
                <c:pt idx="4148">
                  <c:v>2.9</c:v>
                </c:pt>
                <c:pt idx="4149">
                  <c:v>4.5999999999999996</c:v>
                </c:pt>
                <c:pt idx="4150">
                  <c:v>4.3</c:v>
                </c:pt>
                <c:pt idx="4151">
                  <c:v>4.0999999999999996</c:v>
                </c:pt>
                <c:pt idx="4152">
                  <c:v>4.7</c:v>
                </c:pt>
                <c:pt idx="4153">
                  <c:v>2.9</c:v>
                </c:pt>
                <c:pt idx="4154">
                  <c:v>2.9</c:v>
                </c:pt>
                <c:pt idx="4155">
                  <c:v>4</c:v>
                </c:pt>
                <c:pt idx="4156">
                  <c:v>4.4000000000000004</c:v>
                </c:pt>
                <c:pt idx="4157">
                  <c:v>4.0999999999999996</c:v>
                </c:pt>
                <c:pt idx="4158">
                  <c:v>4.4000000000000004</c:v>
                </c:pt>
                <c:pt idx="4159">
                  <c:v>4.5999999999999996</c:v>
                </c:pt>
                <c:pt idx="4160">
                  <c:v>2.9</c:v>
                </c:pt>
                <c:pt idx="4161">
                  <c:v>2.9</c:v>
                </c:pt>
                <c:pt idx="4162">
                  <c:v>2.9</c:v>
                </c:pt>
                <c:pt idx="4163">
                  <c:v>3.8</c:v>
                </c:pt>
                <c:pt idx="4164">
                  <c:v>4.3</c:v>
                </c:pt>
                <c:pt idx="4165">
                  <c:v>2.9</c:v>
                </c:pt>
                <c:pt idx="4166">
                  <c:v>4.4000000000000004</c:v>
                </c:pt>
                <c:pt idx="4167">
                  <c:v>4.3</c:v>
                </c:pt>
                <c:pt idx="4168">
                  <c:v>3.8</c:v>
                </c:pt>
                <c:pt idx="4169">
                  <c:v>3.6</c:v>
                </c:pt>
                <c:pt idx="4170">
                  <c:v>4.0999999999999996</c:v>
                </c:pt>
                <c:pt idx="4171">
                  <c:v>4.3</c:v>
                </c:pt>
                <c:pt idx="4172">
                  <c:v>3.6</c:v>
                </c:pt>
                <c:pt idx="4173">
                  <c:v>2.9</c:v>
                </c:pt>
                <c:pt idx="4174">
                  <c:v>2.9</c:v>
                </c:pt>
                <c:pt idx="4175">
                  <c:v>2.9</c:v>
                </c:pt>
                <c:pt idx="4176">
                  <c:v>4.4000000000000004</c:v>
                </c:pt>
                <c:pt idx="4177">
                  <c:v>3.7</c:v>
                </c:pt>
                <c:pt idx="4178">
                  <c:v>4.7</c:v>
                </c:pt>
                <c:pt idx="4179">
                  <c:v>4.2</c:v>
                </c:pt>
                <c:pt idx="4180">
                  <c:v>2.9</c:v>
                </c:pt>
                <c:pt idx="4181">
                  <c:v>2.9</c:v>
                </c:pt>
                <c:pt idx="4182">
                  <c:v>4.0999999999999996</c:v>
                </c:pt>
                <c:pt idx="4183">
                  <c:v>4.5</c:v>
                </c:pt>
                <c:pt idx="4184">
                  <c:v>3.8</c:v>
                </c:pt>
                <c:pt idx="4185">
                  <c:v>4.5999999999999996</c:v>
                </c:pt>
                <c:pt idx="4186">
                  <c:v>4.4000000000000004</c:v>
                </c:pt>
                <c:pt idx="4187">
                  <c:v>4.2</c:v>
                </c:pt>
                <c:pt idx="4188">
                  <c:v>3.8</c:v>
                </c:pt>
                <c:pt idx="4189">
                  <c:v>4.5</c:v>
                </c:pt>
                <c:pt idx="4190">
                  <c:v>4.2</c:v>
                </c:pt>
                <c:pt idx="4191">
                  <c:v>2.9</c:v>
                </c:pt>
                <c:pt idx="4192">
                  <c:v>2.9</c:v>
                </c:pt>
                <c:pt idx="4193">
                  <c:v>4</c:v>
                </c:pt>
                <c:pt idx="4194">
                  <c:v>2.9</c:v>
                </c:pt>
                <c:pt idx="4195">
                  <c:v>3.4</c:v>
                </c:pt>
                <c:pt idx="4196">
                  <c:v>4.5</c:v>
                </c:pt>
                <c:pt idx="4197">
                  <c:v>4.2</c:v>
                </c:pt>
                <c:pt idx="4198">
                  <c:v>4.3</c:v>
                </c:pt>
                <c:pt idx="4199">
                  <c:v>4</c:v>
                </c:pt>
                <c:pt idx="4200">
                  <c:v>4.4000000000000004</c:v>
                </c:pt>
                <c:pt idx="4201">
                  <c:v>3.7</c:v>
                </c:pt>
                <c:pt idx="4202">
                  <c:v>2.9</c:v>
                </c:pt>
                <c:pt idx="4203">
                  <c:v>4</c:v>
                </c:pt>
                <c:pt idx="4204">
                  <c:v>3.9</c:v>
                </c:pt>
                <c:pt idx="4205">
                  <c:v>2.9</c:v>
                </c:pt>
                <c:pt idx="4206">
                  <c:v>4.3</c:v>
                </c:pt>
                <c:pt idx="4207">
                  <c:v>3.6</c:v>
                </c:pt>
                <c:pt idx="4208">
                  <c:v>4</c:v>
                </c:pt>
                <c:pt idx="4209">
                  <c:v>4.0999999999999996</c:v>
                </c:pt>
                <c:pt idx="4210">
                  <c:v>2.9</c:v>
                </c:pt>
                <c:pt idx="4211">
                  <c:v>4.2</c:v>
                </c:pt>
                <c:pt idx="4212">
                  <c:v>4.3</c:v>
                </c:pt>
                <c:pt idx="4213">
                  <c:v>3.7</c:v>
                </c:pt>
                <c:pt idx="4214">
                  <c:v>3.9</c:v>
                </c:pt>
                <c:pt idx="4215">
                  <c:v>4.8</c:v>
                </c:pt>
                <c:pt idx="4216">
                  <c:v>3.8</c:v>
                </c:pt>
                <c:pt idx="4217">
                  <c:v>2.9</c:v>
                </c:pt>
                <c:pt idx="4218">
                  <c:v>3.9</c:v>
                </c:pt>
                <c:pt idx="4219">
                  <c:v>2.9</c:v>
                </c:pt>
                <c:pt idx="4220">
                  <c:v>2.9</c:v>
                </c:pt>
                <c:pt idx="4221">
                  <c:v>3.5</c:v>
                </c:pt>
                <c:pt idx="4222">
                  <c:v>4.2</c:v>
                </c:pt>
                <c:pt idx="4223">
                  <c:v>4.5999999999999996</c:v>
                </c:pt>
                <c:pt idx="4224">
                  <c:v>3.8</c:v>
                </c:pt>
                <c:pt idx="4225">
                  <c:v>3.8</c:v>
                </c:pt>
                <c:pt idx="4226">
                  <c:v>3.1</c:v>
                </c:pt>
                <c:pt idx="4227">
                  <c:v>2.9</c:v>
                </c:pt>
                <c:pt idx="4228">
                  <c:v>2.9</c:v>
                </c:pt>
                <c:pt idx="4229">
                  <c:v>2.9</c:v>
                </c:pt>
                <c:pt idx="4230">
                  <c:v>4</c:v>
                </c:pt>
                <c:pt idx="4231">
                  <c:v>4.3</c:v>
                </c:pt>
                <c:pt idx="4232">
                  <c:v>3.7</c:v>
                </c:pt>
                <c:pt idx="4233">
                  <c:v>4.7</c:v>
                </c:pt>
                <c:pt idx="4234">
                  <c:v>4</c:v>
                </c:pt>
                <c:pt idx="4235">
                  <c:v>4.0999999999999996</c:v>
                </c:pt>
                <c:pt idx="4236">
                  <c:v>4.4000000000000004</c:v>
                </c:pt>
                <c:pt idx="4237">
                  <c:v>4.5</c:v>
                </c:pt>
                <c:pt idx="4238">
                  <c:v>2.9</c:v>
                </c:pt>
                <c:pt idx="4239">
                  <c:v>4.0999999999999996</c:v>
                </c:pt>
                <c:pt idx="4240">
                  <c:v>4</c:v>
                </c:pt>
                <c:pt idx="4241">
                  <c:v>2.9</c:v>
                </c:pt>
                <c:pt idx="4242">
                  <c:v>4.3</c:v>
                </c:pt>
                <c:pt idx="4243">
                  <c:v>4.4000000000000004</c:v>
                </c:pt>
                <c:pt idx="4244">
                  <c:v>2.9</c:v>
                </c:pt>
                <c:pt idx="4245">
                  <c:v>4.4000000000000004</c:v>
                </c:pt>
                <c:pt idx="4246">
                  <c:v>3.9</c:v>
                </c:pt>
                <c:pt idx="4247">
                  <c:v>2.9</c:v>
                </c:pt>
                <c:pt idx="4248">
                  <c:v>4.4000000000000004</c:v>
                </c:pt>
                <c:pt idx="4249">
                  <c:v>4.2</c:v>
                </c:pt>
                <c:pt idx="4250">
                  <c:v>4.5</c:v>
                </c:pt>
                <c:pt idx="4251">
                  <c:v>2.9</c:v>
                </c:pt>
                <c:pt idx="4252">
                  <c:v>4.4000000000000004</c:v>
                </c:pt>
                <c:pt idx="4253">
                  <c:v>2.9</c:v>
                </c:pt>
                <c:pt idx="4254">
                  <c:v>3.2</c:v>
                </c:pt>
                <c:pt idx="4255">
                  <c:v>4.5</c:v>
                </c:pt>
                <c:pt idx="4256">
                  <c:v>4.3</c:v>
                </c:pt>
                <c:pt idx="4257">
                  <c:v>4.0999999999999996</c:v>
                </c:pt>
                <c:pt idx="4258">
                  <c:v>4.3</c:v>
                </c:pt>
                <c:pt idx="4259">
                  <c:v>2.9</c:v>
                </c:pt>
                <c:pt idx="4260">
                  <c:v>2.9</c:v>
                </c:pt>
                <c:pt idx="4261">
                  <c:v>4.2</c:v>
                </c:pt>
                <c:pt idx="4262">
                  <c:v>4.2</c:v>
                </c:pt>
                <c:pt idx="4263">
                  <c:v>2.9</c:v>
                </c:pt>
                <c:pt idx="4264">
                  <c:v>3.9</c:v>
                </c:pt>
                <c:pt idx="4265">
                  <c:v>4.3</c:v>
                </c:pt>
                <c:pt idx="4266">
                  <c:v>2.9</c:v>
                </c:pt>
                <c:pt idx="4267">
                  <c:v>2.9</c:v>
                </c:pt>
                <c:pt idx="4268">
                  <c:v>4.2</c:v>
                </c:pt>
                <c:pt idx="4269">
                  <c:v>2.9</c:v>
                </c:pt>
                <c:pt idx="4270">
                  <c:v>2.9</c:v>
                </c:pt>
                <c:pt idx="4271">
                  <c:v>2.9</c:v>
                </c:pt>
                <c:pt idx="4272">
                  <c:v>4.0999999999999996</c:v>
                </c:pt>
                <c:pt idx="4273">
                  <c:v>2.7</c:v>
                </c:pt>
                <c:pt idx="4274">
                  <c:v>3.5</c:v>
                </c:pt>
                <c:pt idx="4275">
                  <c:v>4.0999999999999996</c:v>
                </c:pt>
                <c:pt idx="4276">
                  <c:v>2.9</c:v>
                </c:pt>
                <c:pt idx="4277">
                  <c:v>3.7</c:v>
                </c:pt>
                <c:pt idx="4278">
                  <c:v>4.8</c:v>
                </c:pt>
                <c:pt idx="4279">
                  <c:v>4.3</c:v>
                </c:pt>
                <c:pt idx="4280">
                  <c:v>3.7</c:v>
                </c:pt>
                <c:pt idx="4281">
                  <c:v>4.5</c:v>
                </c:pt>
                <c:pt idx="4282">
                  <c:v>4.4000000000000004</c:v>
                </c:pt>
                <c:pt idx="4283">
                  <c:v>2.9</c:v>
                </c:pt>
                <c:pt idx="4284">
                  <c:v>4.0999999999999996</c:v>
                </c:pt>
                <c:pt idx="4285">
                  <c:v>3.7</c:v>
                </c:pt>
                <c:pt idx="4286">
                  <c:v>2.9</c:v>
                </c:pt>
                <c:pt idx="4287">
                  <c:v>4.2</c:v>
                </c:pt>
                <c:pt idx="4288">
                  <c:v>2.9</c:v>
                </c:pt>
                <c:pt idx="4289">
                  <c:v>4.4000000000000004</c:v>
                </c:pt>
                <c:pt idx="4290">
                  <c:v>4.0999999999999996</c:v>
                </c:pt>
                <c:pt idx="4291">
                  <c:v>4.0999999999999996</c:v>
                </c:pt>
                <c:pt idx="4292">
                  <c:v>3.6</c:v>
                </c:pt>
                <c:pt idx="4293">
                  <c:v>2.9</c:v>
                </c:pt>
                <c:pt idx="4294">
                  <c:v>3.8</c:v>
                </c:pt>
                <c:pt idx="4295">
                  <c:v>4.0999999999999996</c:v>
                </c:pt>
                <c:pt idx="4296">
                  <c:v>4.5</c:v>
                </c:pt>
                <c:pt idx="4297">
                  <c:v>4.5</c:v>
                </c:pt>
                <c:pt idx="4298">
                  <c:v>4.4000000000000004</c:v>
                </c:pt>
                <c:pt idx="4299">
                  <c:v>4.4000000000000004</c:v>
                </c:pt>
                <c:pt idx="4300">
                  <c:v>3.7</c:v>
                </c:pt>
                <c:pt idx="4301">
                  <c:v>4.5</c:v>
                </c:pt>
                <c:pt idx="4302">
                  <c:v>2.9</c:v>
                </c:pt>
                <c:pt idx="4303">
                  <c:v>4.3</c:v>
                </c:pt>
                <c:pt idx="4304">
                  <c:v>2.9</c:v>
                </c:pt>
                <c:pt idx="4305">
                  <c:v>2.9</c:v>
                </c:pt>
                <c:pt idx="4306">
                  <c:v>2.9</c:v>
                </c:pt>
                <c:pt idx="4307">
                  <c:v>4.0999999999999996</c:v>
                </c:pt>
                <c:pt idx="4308">
                  <c:v>3.3</c:v>
                </c:pt>
                <c:pt idx="4309">
                  <c:v>4.0999999999999996</c:v>
                </c:pt>
                <c:pt idx="4310">
                  <c:v>3.7</c:v>
                </c:pt>
                <c:pt idx="4311">
                  <c:v>2.8</c:v>
                </c:pt>
                <c:pt idx="4312">
                  <c:v>4.5</c:v>
                </c:pt>
                <c:pt idx="4313">
                  <c:v>4.0999999999999996</c:v>
                </c:pt>
                <c:pt idx="4314">
                  <c:v>2.9</c:v>
                </c:pt>
                <c:pt idx="4315">
                  <c:v>2.9</c:v>
                </c:pt>
                <c:pt idx="4316">
                  <c:v>3.5</c:v>
                </c:pt>
                <c:pt idx="4317">
                  <c:v>4.2</c:v>
                </c:pt>
                <c:pt idx="4318">
                  <c:v>4.2</c:v>
                </c:pt>
                <c:pt idx="4319">
                  <c:v>2.9</c:v>
                </c:pt>
                <c:pt idx="4320">
                  <c:v>2.9</c:v>
                </c:pt>
                <c:pt idx="4321">
                  <c:v>2.9</c:v>
                </c:pt>
                <c:pt idx="4322">
                  <c:v>4</c:v>
                </c:pt>
                <c:pt idx="4323">
                  <c:v>4.3</c:v>
                </c:pt>
                <c:pt idx="4324">
                  <c:v>2.9</c:v>
                </c:pt>
                <c:pt idx="4325">
                  <c:v>4.5</c:v>
                </c:pt>
                <c:pt idx="4326">
                  <c:v>4.2</c:v>
                </c:pt>
                <c:pt idx="4327">
                  <c:v>2.9</c:v>
                </c:pt>
                <c:pt idx="4328">
                  <c:v>4.0999999999999996</c:v>
                </c:pt>
                <c:pt idx="4329">
                  <c:v>4.2</c:v>
                </c:pt>
                <c:pt idx="4330">
                  <c:v>2.9</c:v>
                </c:pt>
                <c:pt idx="4331">
                  <c:v>4.3</c:v>
                </c:pt>
                <c:pt idx="4332">
                  <c:v>3.8</c:v>
                </c:pt>
                <c:pt idx="4333">
                  <c:v>3.1</c:v>
                </c:pt>
                <c:pt idx="4334">
                  <c:v>4.3</c:v>
                </c:pt>
                <c:pt idx="4335">
                  <c:v>3.5</c:v>
                </c:pt>
                <c:pt idx="4336">
                  <c:v>4.4000000000000004</c:v>
                </c:pt>
                <c:pt idx="4337">
                  <c:v>2.9</c:v>
                </c:pt>
                <c:pt idx="4338">
                  <c:v>2.9</c:v>
                </c:pt>
                <c:pt idx="4339">
                  <c:v>2.9</c:v>
                </c:pt>
                <c:pt idx="4340">
                  <c:v>2.9</c:v>
                </c:pt>
                <c:pt idx="4341">
                  <c:v>4.2</c:v>
                </c:pt>
                <c:pt idx="4342">
                  <c:v>4.2</c:v>
                </c:pt>
                <c:pt idx="4343">
                  <c:v>3.7</c:v>
                </c:pt>
                <c:pt idx="4344">
                  <c:v>3.9</c:v>
                </c:pt>
                <c:pt idx="4345">
                  <c:v>2.9</c:v>
                </c:pt>
                <c:pt idx="4346">
                  <c:v>3.8</c:v>
                </c:pt>
                <c:pt idx="4347">
                  <c:v>4.4000000000000004</c:v>
                </c:pt>
                <c:pt idx="4348">
                  <c:v>2.9</c:v>
                </c:pt>
                <c:pt idx="4349">
                  <c:v>4.3</c:v>
                </c:pt>
                <c:pt idx="4350">
                  <c:v>2.9</c:v>
                </c:pt>
                <c:pt idx="4351">
                  <c:v>2.9</c:v>
                </c:pt>
                <c:pt idx="4352">
                  <c:v>2.9</c:v>
                </c:pt>
                <c:pt idx="4353">
                  <c:v>4.0999999999999996</c:v>
                </c:pt>
                <c:pt idx="4354">
                  <c:v>4.3</c:v>
                </c:pt>
                <c:pt idx="4355">
                  <c:v>2.9</c:v>
                </c:pt>
                <c:pt idx="4356">
                  <c:v>3.8</c:v>
                </c:pt>
                <c:pt idx="4357">
                  <c:v>3.9</c:v>
                </c:pt>
                <c:pt idx="4358">
                  <c:v>4.5999999999999996</c:v>
                </c:pt>
                <c:pt idx="4359">
                  <c:v>4</c:v>
                </c:pt>
                <c:pt idx="4360">
                  <c:v>4.0999999999999996</c:v>
                </c:pt>
                <c:pt idx="4361">
                  <c:v>4.4000000000000004</c:v>
                </c:pt>
                <c:pt idx="4362">
                  <c:v>4.3</c:v>
                </c:pt>
                <c:pt idx="4363">
                  <c:v>4.2</c:v>
                </c:pt>
                <c:pt idx="4364">
                  <c:v>2.9</c:v>
                </c:pt>
                <c:pt idx="4365">
                  <c:v>4.0999999999999996</c:v>
                </c:pt>
                <c:pt idx="4366">
                  <c:v>2.9</c:v>
                </c:pt>
                <c:pt idx="4367">
                  <c:v>3.7</c:v>
                </c:pt>
                <c:pt idx="4368">
                  <c:v>4</c:v>
                </c:pt>
                <c:pt idx="4369">
                  <c:v>4.4000000000000004</c:v>
                </c:pt>
                <c:pt idx="4370">
                  <c:v>4.2</c:v>
                </c:pt>
                <c:pt idx="4371">
                  <c:v>3.7</c:v>
                </c:pt>
                <c:pt idx="4372">
                  <c:v>2.9</c:v>
                </c:pt>
                <c:pt idx="4373">
                  <c:v>4.4000000000000004</c:v>
                </c:pt>
                <c:pt idx="4374">
                  <c:v>3.7</c:v>
                </c:pt>
                <c:pt idx="4375">
                  <c:v>2.9</c:v>
                </c:pt>
                <c:pt idx="4376">
                  <c:v>4.2</c:v>
                </c:pt>
                <c:pt idx="4377">
                  <c:v>4.0999999999999996</c:v>
                </c:pt>
                <c:pt idx="4378">
                  <c:v>2.9</c:v>
                </c:pt>
                <c:pt idx="4379">
                  <c:v>2.9</c:v>
                </c:pt>
                <c:pt idx="4380">
                  <c:v>3.9</c:v>
                </c:pt>
                <c:pt idx="4381">
                  <c:v>4</c:v>
                </c:pt>
                <c:pt idx="4382">
                  <c:v>2.9</c:v>
                </c:pt>
                <c:pt idx="4383">
                  <c:v>2.9</c:v>
                </c:pt>
                <c:pt idx="4384">
                  <c:v>4.3</c:v>
                </c:pt>
                <c:pt idx="4385">
                  <c:v>4</c:v>
                </c:pt>
                <c:pt idx="4386">
                  <c:v>4.3</c:v>
                </c:pt>
                <c:pt idx="4387">
                  <c:v>4.0999999999999996</c:v>
                </c:pt>
                <c:pt idx="4388">
                  <c:v>2.9</c:v>
                </c:pt>
                <c:pt idx="4389">
                  <c:v>4.3</c:v>
                </c:pt>
                <c:pt idx="4390">
                  <c:v>4.0999999999999996</c:v>
                </c:pt>
                <c:pt idx="4391">
                  <c:v>4.2</c:v>
                </c:pt>
                <c:pt idx="4392">
                  <c:v>4.4000000000000004</c:v>
                </c:pt>
                <c:pt idx="4393">
                  <c:v>2.9</c:v>
                </c:pt>
                <c:pt idx="4394">
                  <c:v>2.9</c:v>
                </c:pt>
                <c:pt idx="4395">
                  <c:v>2.9</c:v>
                </c:pt>
                <c:pt idx="4396">
                  <c:v>2.9</c:v>
                </c:pt>
                <c:pt idx="4397">
                  <c:v>4.2</c:v>
                </c:pt>
                <c:pt idx="4398">
                  <c:v>4.0999999999999996</c:v>
                </c:pt>
                <c:pt idx="4399">
                  <c:v>3.7</c:v>
                </c:pt>
                <c:pt idx="4400">
                  <c:v>2.9</c:v>
                </c:pt>
                <c:pt idx="4401">
                  <c:v>4.0999999999999996</c:v>
                </c:pt>
                <c:pt idx="4402">
                  <c:v>4.2</c:v>
                </c:pt>
                <c:pt idx="4403">
                  <c:v>3.5</c:v>
                </c:pt>
                <c:pt idx="4404">
                  <c:v>4</c:v>
                </c:pt>
                <c:pt idx="4405">
                  <c:v>4.2</c:v>
                </c:pt>
                <c:pt idx="4406">
                  <c:v>4.4000000000000004</c:v>
                </c:pt>
                <c:pt idx="4407">
                  <c:v>4.3</c:v>
                </c:pt>
                <c:pt idx="4408">
                  <c:v>4.5</c:v>
                </c:pt>
                <c:pt idx="4409">
                  <c:v>4.3</c:v>
                </c:pt>
                <c:pt idx="4410">
                  <c:v>2.9</c:v>
                </c:pt>
                <c:pt idx="4411">
                  <c:v>2.9</c:v>
                </c:pt>
                <c:pt idx="4412">
                  <c:v>2.9</c:v>
                </c:pt>
                <c:pt idx="4413">
                  <c:v>3.9</c:v>
                </c:pt>
                <c:pt idx="4414">
                  <c:v>2.9</c:v>
                </c:pt>
                <c:pt idx="4415">
                  <c:v>3.4</c:v>
                </c:pt>
                <c:pt idx="4416">
                  <c:v>4.5</c:v>
                </c:pt>
                <c:pt idx="4417">
                  <c:v>2.9</c:v>
                </c:pt>
                <c:pt idx="4418">
                  <c:v>4.0999999999999996</c:v>
                </c:pt>
                <c:pt idx="4419">
                  <c:v>2.9</c:v>
                </c:pt>
                <c:pt idx="4420">
                  <c:v>4.3</c:v>
                </c:pt>
                <c:pt idx="4421">
                  <c:v>3.8</c:v>
                </c:pt>
                <c:pt idx="4422">
                  <c:v>2.9</c:v>
                </c:pt>
                <c:pt idx="4423">
                  <c:v>4.4000000000000004</c:v>
                </c:pt>
                <c:pt idx="4424">
                  <c:v>4.3</c:v>
                </c:pt>
                <c:pt idx="4425">
                  <c:v>3.1</c:v>
                </c:pt>
                <c:pt idx="4426">
                  <c:v>2.9</c:v>
                </c:pt>
                <c:pt idx="4427">
                  <c:v>4.5</c:v>
                </c:pt>
                <c:pt idx="4428">
                  <c:v>3.5</c:v>
                </c:pt>
                <c:pt idx="4429">
                  <c:v>4.3</c:v>
                </c:pt>
                <c:pt idx="4430">
                  <c:v>4.5</c:v>
                </c:pt>
                <c:pt idx="4431">
                  <c:v>2.9</c:v>
                </c:pt>
                <c:pt idx="4432">
                  <c:v>3.9</c:v>
                </c:pt>
                <c:pt idx="4433">
                  <c:v>2.9</c:v>
                </c:pt>
                <c:pt idx="4434">
                  <c:v>2.9</c:v>
                </c:pt>
                <c:pt idx="4435">
                  <c:v>2.9</c:v>
                </c:pt>
                <c:pt idx="4436">
                  <c:v>2.9</c:v>
                </c:pt>
                <c:pt idx="4437">
                  <c:v>4.3</c:v>
                </c:pt>
                <c:pt idx="4438">
                  <c:v>2.9</c:v>
                </c:pt>
                <c:pt idx="4439">
                  <c:v>2.9</c:v>
                </c:pt>
                <c:pt idx="4440">
                  <c:v>2.9</c:v>
                </c:pt>
                <c:pt idx="4441">
                  <c:v>2.9</c:v>
                </c:pt>
                <c:pt idx="4442">
                  <c:v>4.2</c:v>
                </c:pt>
                <c:pt idx="4443">
                  <c:v>2.9</c:v>
                </c:pt>
                <c:pt idx="4444">
                  <c:v>4.4000000000000004</c:v>
                </c:pt>
                <c:pt idx="4445">
                  <c:v>4.4000000000000004</c:v>
                </c:pt>
                <c:pt idx="4446">
                  <c:v>4.3</c:v>
                </c:pt>
                <c:pt idx="4447">
                  <c:v>4.0999999999999996</c:v>
                </c:pt>
                <c:pt idx="4448">
                  <c:v>4.3</c:v>
                </c:pt>
                <c:pt idx="4449">
                  <c:v>4.3</c:v>
                </c:pt>
                <c:pt idx="4450">
                  <c:v>3.1</c:v>
                </c:pt>
                <c:pt idx="4451">
                  <c:v>3.4</c:v>
                </c:pt>
                <c:pt idx="4452">
                  <c:v>4.5</c:v>
                </c:pt>
                <c:pt idx="4453">
                  <c:v>2.9</c:v>
                </c:pt>
                <c:pt idx="4454">
                  <c:v>4</c:v>
                </c:pt>
                <c:pt idx="4455">
                  <c:v>3.8</c:v>
                </c:pt>
                <c:pt idx="4456">
                  <c:v>4.2</c:v>
                </c:pt>
                <c:pt idx="4457">
                  <c:v>4.3</c:v>
                </c:pt>
                <c:pt idx="4458">
                  <c:v>2.9</c:v>
                </c:pt>
                <c:pt idx="4459">
                  <c:v>4.3</c:v>
                </c:pt>
                <c:pt idx="4460">
                  <c:v>4.4000000000000004</c:v>
                </c:pt>
                <c:pt idx="4461">
                  <c:v>4.3</c:v>
                </c:pt>
                <c:pt idx="4462">
                  <c:v>4.0999999999999996</c:v>
                </c:pt>
                <c:pt idx="4463">
                  <c:v>2.9</c:v>
                </c:pt>
                <c:pt idx="4464">
                  <c:v>2.9</c:v>
                </c:pt>
                <c:pt idx="4465">
                  <c:v>2.9</c:v>
                </c:pt>
                <c:pt idx="4466">
                  <c:v>2.9</c:v>
                </c:pt>
                <c:pt idx="4467">
                  <c:v>2.9</c:v>
                </c:pt>
                <c:pt idx="4468">
                  <c:v>4.3</c:v>
                </c:pt>
                <c:pt idx="4469">
                  <c:v>2.9</c:v>
                </c:pt>
                <c:pt idx="4470">
                  <c:v>4.5</c:v>
                </c:pt>
                <c:pt idx="4471">
                  <c:v>4.2</c:v>
                </c:pt>
                <c:pt idx="4472">
                  <c:v>3.8</c:v>
                </c:pt>
                <c:pt idx="4473">
                  <c:v>4.4000000000000004</c:v>
                </c:pt>
                <c:pt idx="4474">
                  <c:v>4.5</c:v>
                </c:pt>
                <c:pt idx="4475">
                  <c:v>3.2</c:v>
                </c:pt>
                <c:pt idx="4476">
                  <c:v>2.9</c:v>
                </c:pt>
                <c:pt idx="4477">
                  <c:v>2.9</c:v>
                </c:pt>
                <c:pt idx="4478">
                  <c:v>2.9</c:v>
                </c:pt>
                <c:pt idx="4479">
                  <c:v>2.9</c:v>
                </c:pt>
                <c:pt idx="4480">
                  <c:v>2.9</c:v>
                </c:pt>
                <c:pt idx="4481">
                  <c:v>3.5</c:v>
                </c:pt>
                <c:pt idx="4482">
                  <c:v>4</c:v>
                </c:pt>
                <c:pt idx="4483">
                  <c:v>2.9</c:v>
                </c:pt>
                <c:pt idx="4484">
                  <c:v>4.3</c:v>
                </c:pt>
                <c:pt idx="4485">
                  <c:v>4</c:v>
                </c:pt>
                <c:pt idx="4486">
                  <c:v>4.2</c:v>
                </c:pt>
                <c:pt idx="4487">
                  <c:v>2.9</c:v>
                </c:pt>
                <c:pt idx="4488">
                  <c:v>3.2</c:v>
                </c:pt>
                <c:pt idx="4489">
                  <c:v>4.5999999999999996</c:v>
                </c:pt>
                <c:pt idx="4490">
                  <c:v>3.6</c:v>
                </c:pt>
                <c:pt idx="4491">
                  <c:v>4.3</c:v>
                </c:pt>
                <c:pt idx="4492">
                  <c:v>4</c:v>
                </c:pt>
                <c:pt idx="4493">
                  <c:v>4.3</c:v>
                </c:pt>
                <c:pt idx="4494">
                  <c:v>4.2</c:v>
                </c:pt>
                <c:pt idx="4495">
                  <c:v>4.7</c:v>
                </c:pt>
                <c:pt idx="4496">
                  <c:v>4.3</c:v>
                </c:pt>
                <c:pt idx="4497">
                  <c:v>4.4000000000000004</c:v>
                </c:pt>
                <c:pt idx="4498">
                  <c:v>4.4000000000000004</c:v>
                </c:pt>
                <c:pt idx="4499">
                  <c:v>4.3</c:v>
                </c:pt>
                <c:pt idx="4500">
                  <c:v>3.7</c:v>
                </c:pt>
                <c:pt idx="4501">
                  <c:v>4.0999999999999996</c:v>
                </c:pt>
                <c:pt idx="4502">
                  <c:v>4.3</c:v>
                </c:pt>
                <c:pt idx="4503">
                  <c:v>4.0999999999999996</c:v>
                </c:pt>
                <c:pt idx="4504">
                  <c:v>2.9</c:v>
                </c:pt>
                <c:pt idx="4505">
                  <c:v>2.9</c:v>
                </c:pt>
                <c:pt idx="4506">
                  <c:v>4.3</c:v>
                </c:pt>
                <c:pt idx="4507">
                  <c:v>2.9</c:v>
                </c:pt>
                <c:pt idx="4508">
                  <c:v>4.3</c:v>
                </c:pt>
                <c:pt idx="4509">
                  <c:v>2.9</c:v>
                </c:pt>
                <c:pt idx="4510">
                  <c:v>2.9</c:v>
                </c:pt>
                <c:pt idx="4511">
                  <c:v>2.9</c:v>
                </c:pt>
                <c:pt idx="4512">
                  <c:v>2.9</c:v>
                </c:pt>
                <c:pt idx="4513">
                  <c:v>4.7</c:v>
                </c:pt>
                <c:pt idx="4514">
                  <c:v>2.9</c:v>
                </c:pt>
                <c:pt idx="4515">
                  <c:v>2.9</c:v>
                </c:pt>
                <c:pt idx="4516">
                  <c:v>3.8</c:v>
                </c:pt>
                <c:pt idx="4517">
                  <c:v>4.0999999999999996</c:v>
                </c:pt>
                <c:pt idx="4518">
                  <c:v>3.8</c:v>
                </c:pt>
                <c:pt idx="4519">
                  <c:v>2.9</c:v>
                </c:pt>
                <c:pt idx="4520">
                  <c:v>2.9</c:v>
                </c:pt>
                <c:pt idx="4521">
                  <c:v>2.9</c:v>
                </c:pt>
                <c:pt idx="4522">
                  <c:v>2.9</c:v>
                </c:pt>
                <c:pt idx="4523">
                  <c:v>2.9</c:v>
                </c:pt>
                <c:pt idx="4524">
                  <c:v>4.2</c:v>
                </c:pt>
                <c:pt idx="4525">
                  <c:v>4.2</c:v>
                </c:pt>
                <c:pt idx="4526">
                  <c:v>2.9</c:v>
                </c:pt>
                <c:pt idx="4527">
                  <c:v>3.6</c:v>
                </c:pt>
                <c:pt idx="4528">
                  <c:v>4</c:v>
                </c:pt>
                <c:pt idx="4529">
                  <c:v>4.0999999999999996</c:v>
                </c:pt>
                <c:pt idx="4530">
                  <c:v>3.8</c:v>
                </c:pt>
                <c:pt idx="4531">
                  <c:v>3.5</c:v>
                </c:pt>
                <c:pt idx="4532">
                  <c:v>2.9</c:v>
                </c:pt>
                <c:pt idx="4533">
                  <c:v>4</c:v>
                </c:pt>
                <c:pt idx="4534">
                  <c:v>2.9</c:v>
                </c:pt>
                <c:pt idx="4535">
                  <c:v>4.4000000000000004</c:v>
                </c:pt>
                <c:pt idx="4536">
                  <c:v>4.5</c:v>
                </c:pt>
                <c:pt idx="4537">
                  <c:v>2.9</c:v>
                </c:pt>
                <c:pt idx="4538">
                  <c:v>2.9</c:v>
                </c:pt>
                <c:pt idx="4539">
                  <c:v>4.2</c:v>
                </c:pt>
                <c:pt idx="4540">
                  <c:v>4.5</c:v>
                </c:pt>
                <c:pt idx="4541">
                  <c:v>2.9</c:v>
                </c:pt>
                <c:pt idx="4542">
                  <c:v>4</c:v>
                </c:pt>
                <c:pt idx="4543">
                  <c:v>2.9</c:v>
                </c:pt>
                <c:pt idx="4544">
                  <c:v>4.4000000000000004</c:v>
                </c:pt>
                <c:pt idx="4545">
                  <c:v>4.4000000000000004</c:v>
                </c:pt>
                <c:pt idx="4546">
                  <c:v>4.5</c:v>
                </c:pt>
                <c:pt idx="4547">
                  <c:v>2.9</c:v>
                </c:pt>
                <c:pt idx="4548">
                  <c:v>4.5</c:v>
                </c:pt>
                <c:pt idx="4549">
                  <c:v>4.5</c:v>
                </c:pt>
                <c:pt idx="4550">
                  <c:v>2.9</c:v>
                </c:pt>
                <c:pt idx="4551">
                  <c:v>4</c:v>
                </c:pt>
                <c:pt idx="4552">
                  <c:v>4.4000000000000004</c:v>
                </c:pt>
                <c:pt idx="4553">
                  <c:v>3.9</c:v>
                </c:pt>
                <c:pt idx="4554">
                  <c:v>4.4000000000000004</c:v>
                </c:pt>
                <c:pt idx="4555">
                  <c:v>2.9</c:v>
                </c:pt>
                <c:pt idx="4556">
                  <c:v>3.4</c:v>
                </c:pt>
                <c:pt idx="4557">
                  <c:v>3.9</c:v>
                </c:pt>
                <c:pt idx="4558">
                  <c:v>3.9</c:v>
                </c:pt>
                <c:pt idx="4559">
                  <c:v>4.3</c:v>
                </c:pt>
                <c:pt idx="4560">
                  <c:v>4.4000000000000004</c:v>
                </c:pt>
                <c:pt idx="4561">
                  <c:v>4.2</c:v>
                </c:pt>
                <c:pt idx="4562">
                  <c:v>3.8</c:v>
                </c:pt>
                <c:pt idx="4563">
                  <c:v>2.9</c:v>
                </c:pt>
                <c:pt idx="4564">
                  <c:v>3.8</c:v>
                </c:pt>
                <c:pt idx="4565">
                  <c:v>2.9</c:v>
                </c:pt>
                <c:pt idx="4566">
                  <c:v>2.9</c:v>
                </c:pt>
                <c:pt idx="4567">
                  <c:v>4.3</c:v>
                </c:pt>
                <c:pt idx="4568">
                  <c:v>4.0999999999999996</c:v>
                </c:pt>
                <c:pt idx="4569">
                  <c:v>2.9</c:v>
                </c:pt>
                <c:pt idx="4570">
                  <c:v>2.9</c:v>
                </c:pt>
                <c:pt idx="4571">
                  <c:v>4.2</c:v>
                </c:pt>
                <c:pt idx="4572">
                  <c:v>4.4000000000000004</c:v>
                </c:pt>
                <c:pt idx="4573">
                  <c:v>3.7</c:v>
                </c:pt>
                <c:pt idx="4574">
                  <c:v>4.3</c:v>
                </c:pt>
                <c:pt idx="4575">
                  <c:v>2.9</c:v>
                </c:pt>
                <c:pt idx="4576">
                  <c:v>2.9</c:v>
                </c:pt>
                <c:pt idx="4577">
                  <c:v>2.9</c:v>
                </c:pt>
                <c:pt idx="4578">
                  <c:v>4.3</c:v>
                </c:pt>
                <c:pt idx="4579">
                  <c:v>4.2</c:v>
                </c:pt>
                <c:pt idx="4580">
                  <c:v>3.6</c:v>
                </c:pt>
                <c:pt idx="4581">
                  <c:v>3.5</c:v>
                </c:pt>
                <c:pt idx="4582">
                  <c:v>3.8</c:v>
                </c:pt>
                <c:pt idx="4583">
                  <c:v>4.5</c:v>
                </c:pt>
                <c:pt idx="4584">
                  <c:v>4.4000000000000004</c:v>
                </c:pt>
                <c:pt idx="4585">
                  <c:v>4.4000000000000004</c:v>
                </c:pt>
                <c:pt idx="4586">
                  <c:v>4.3</c:v>
                </c:pt>
                <c:pt idx="4587">
                  <c:v>4.4000000000000004</c:v>
                </c:pt>
                <c:pt idx="4588">
                  <c:v>2.9</c:v>
                </c:pt>
                <c:pt idx="4589">
                  <c:v>4.2</c:v>
                </c:pt>
                <c:pt idx="4590">
                  <c:v>4.5999999999999996</c:v>
                </c:pt>
                <c:pt idx="4591">
                  <c:v>4.0999999999999996</c:v>
                </c:pt>
                <c:pt idx="4592">
                  <c:v>4.3</c:v>
                </c:pt>
                <c:pt idx="4593">
                  <c:v>2.9</c:v>
                </c:pt>
                <c:pt idx="4594">
                  <c:v>4.2</c:v>
                </c:pt>
                <c:pt idx="4595">
                  <c:v>2.9</c:v>
                </c:pt>
                <c:pt idx="4596">
                  <c:v>4.2</c:v>
                </c:pt>
                <c:pt idx="4597">
                  <c:v>3.8</c:v>
                </c:pt>
                <c:pt idx="4598">
                  <c:v>2.9</c:v>
                </c:pt>
                <c:pt idx="4599">
                  <c:v>4.2</c:v>
                </c:pt>
                <c:pt idx="4600">
                  <c:v>4.5999999999999996</c:v>
                </c:pt>
                <c:pt idx="4601">
                  <c:v>2.9</c:v>
                </c:pt>
                <c:pt idx="4602">
                  <c:v>3.7</c:v>
                </c:pt>
                <c:pt idx="4603">
                  <c:v>4.5999999999999996</c:v>
                </c:pt>
                <c:pt idx="4604">
                  <c:v>4</c:v>
                </c:pt>
                <c:pt idx="4605">
                  <c:v>3.7</c:v>
                </c:pt>
                <c:pt idx="4606">
                  <c:v>3.9</c:v>
                </c:pt>
                <c:pt idx="4607">
                  <c:v>3.7</c:v>
                </c:pt>
                <c:pt idx="4608">
                  <c:v>4.2</c:v>
                </c:pt>
                <c:pt idx="4609">
                  <c:v>2.9</c:v>
                </c:pt>
                <c:pt idx="4610">
                  <c:v>4.3</c:v>
                </c:pt>
                <c:pt idx="4611">
                  <c:v>4.4000000000000004</c:v>
                </c:pt>
                <c:pt idx="4612">
                  <c:v>2.9</c:v>
                </c:pt>
                <c:pt idx="4613">
                  <c:v>4.2</c:v>
                </c:pt>
                <c:pt idx="4614">
                  <c:v>4.3</c:v>
                </c:pt>
                <c:pt idx="4615">
                  <c:v>4.5</c:v>
                </c:pt>
                <c:pt idx="4616">
                  <c:v>2.9</c:v>
                </c:pt>
                <c:pt idx="4617">
                  <c:v>4.5</c:v>
                </c:pt>
                <c:pt idx="4618">
                  <c:v>2.9</c:v>
                </c:pt>
                <c:pt idx="4619">
                  <c:v>4.0999999999999996</c:v>
                </c:pt>
                <c:pt idx="4620">
                  <c:v>4</c:v>
                </c:pt>
                <c:pt idx="4621">
                  <c:v>4</c:v>
                </c:pt>
                <c:pt idx="4622">
                  <c:v>2.9</c:v>
                </c:pt>
                <c:pt idx="4623">
                  <c:v>3.7</c:v>
                </c:pt>
                <c:pt idx="4624">
                  <c:v>2.9</c:v>
                </c:pt>
                <c:pt idx="4625">
                  <c:v>4.4000000000000004</c:v>
                </c:pt>
                <c:pt idx="4626">
                  <c:v>4.4000000000000004</c:v>
                </c:pt>
                <c:pt idx="4627">
                  <c:v>4.2</c:v>
                </c:pt>
                <c:pt idx="4628">
                  <c:v>3.6</c:v>
                </c:pt>
                <c:pt idx="4629">
                  <c:v>3.9</c:v>
                </c:pt>
                <c:pt idx="4630">
                  <c:v>3.6</c:v>
                </c:pt>
                <c:pt idx="4631">
                  <c:v>3.7</c:v>
                </c:pt>
                <c:pt idx="4632">
                  <c:v>2.9</c:v>
                </c:pt>
                <c:pt idx="4633">
                  <c:v>4.3</c:v>
                </c:pt>
                <c:pt idx="4634">
                  <c:v>4.2</c:v>
                </c:pt>
                <c:pt idx="4635">
                  <c:v>4.3</c:v>
                </c:pt>
                <c:pt idx="4636">
                  <c:v>2.9</c:v>
                </c:pt>
                <c:pt idx="4637">
                  <c:v>2.9</c:v>
                </c:pt>
                <c:pt idx="4638">
                  <c:v>3.8</c:v>
                </c:pt>
                <c:pt idx="4639">
                  <c:v>3.1</c:v>
                </c:pt>
                <c:pt idx="4640">
                  <c:v>3.9</c:v>
                </c:pt>
                <c:pt idx="4641">
                  <c:v>4.3</c:v>
                </c:pt>
                <c:pt idx="4642">
                  <c:v>4</c:v>
                </c:pt>
                <c:pt idx="4643">
                  <c:v>4.3</c:v>
                </c:pt>
                <c:pt idx="4644">
                  <c:v>2.9</c:v>
                </c:pt>
                <c:pt idx="4645">
                  <c:v>4.3</c:v>
                </c:pt>
                <c:pt idx="4646">
                  <c:v>2.9</c:v>
                </c:pt>
                <c:pt idx="4647">
                  <c:v>4.5</c:v>
                </c:pt>
                <c:pt idx="4648">
                  <c:v>4.0999999999999996</c:v>
                </c:pt>
                <c:pt idx="4649">
                  <c:v>4.5</c:v>
                </c:pt>
                <c:pt idx="4650">
                  <c:v>2.9</c:v>
                </c:pt>
                <c:pt idx="4651">
                  <c:v>3.7</c:v>
                </c:pt>
                <c:pt idx="4652">
                  <c:v>4.3</c:v>
                </c:pt>
                <c:pt idx="4653">
                  <c:v>2.9</c:v>
                </c:pt>
                <c:pt idx="4654">
                  <c:v>4.2</c:v>
                </c:pt>
                <c:pt idx="4655">
                  <c:v>4.2</c:v>
                </c:pt>
                <c:pt idx="4656">
                  <c:v>2.9</c:v>
                </c:pt>
                <c:pt idx="4657">
                  <c:v>2.9</c:v>
                </c:pt>
                <c:pt idx="4658">
                  <c:v>2.9</c:v>
                </c:pt>
                <c:pt idx="4659">
                  <c:v>4.5</c:v>
                </c:pt>
                <c:pt idx="4660">
                  <c:v>2.9</c:v>
                </c:pt>
                <c:pt idx="4661">
                  <c:v>3.9</c:v>
                </c:pt>
                <c:pt idx="4662">
                  <c:v>2.9</c:v>
                </c:pt>
                <c:pt idx="4663">
                  <c:v>2.9</c:v>
                </c:pt>
                <c:pt idx="4664">
                  <c:v>2.9</c:v>
                </c:pt>
                <c:pt idx="4665">
                  <c:v>4.3</c:v>
                </c:pt>
                <c:pt idx="4666">
                  <c:v>4.0999999999999996</c:v>
                </c:pt>
                <c:pt idx="4667">
                  <c:v>2.9</c:v>
                </c:pt>
                <c:pt idx="4668">
                  <c:v>2.9</c:v>
                </c:pt>
                <c:pt idx="4669">
                  <c:v>2.9</c:v>
                </c:pt>
                <c:pt idx="4670">
                  <c:v>2.9</c:v>
                </c:pt>
                <c:pt idx="4671">
                  <c:v>4.5999999999999996</c:v>
                </c:pt>
                <c:pt idx="4672">
                  <c:v>4.2</c:v>
                </c:pt>
                <c:pt idx="4673">
                  <c:v>3.6</c:v>
                </c:pt>
                <c:pt idx="4674">
                  <c:v>4.7</c:v>
                </c:pt>
                <c:pt idx="4675">
                  <c:v>4</c:v>
                </c:pt>
                <c:pt idx="4676">
                  <c:v>4.0999999999999996</c:v>
                </c:pt>
                <c:pt idx="4677">
                  <c:v>2.9</c:v>
                </c:pt>
                <c:pt idx="4678">
                  <c:v>2.9</c:v>
                </c:pt>
                <c:pt idx="4679">
                  <c:v>2.9</c:v>
                </c:pt>
                <c:pt idx="4680">
                  <c:v>4</c:v>
                </c:pt>
                <c:pt idx="4681">
                  <c:v>3.6</c:v>
                </c:pt>
                <c:pt idx="4682">
                  <c:v>3.8</c:v>
                </c:pt>
                <c:pt idx="4683">
                  <c:v>4.4000000000000004</c:v>
                </c:pt>
                <c:pt idx="4684">
                  <c:v>4.4000000000000004</c:v>
                </c:pt>
                <c:pt idx="4685">
                  <c:v>2.9</c:v>
                </c:pt>
                <c:pt idx="4686">
                  <c:v>4.2</c:v>
                </c:pt>
                <c:pt idx="4687">
                  <c:v>4.5</c:v>
                </c:pt>
                <c:pt idx="4688">
                  <c:v>2.9</c:v>
                </c:pt>
                <c:pt idx="4689">
                  <c:v>3.7</c:v>
                </c:pt>
                <c:pt idx="4690">
                  <c:v>4.3</c:v>
                </c:pt>
                <c:pt idx="4691">
                  <c:v>3.9</c:v>
                </c:pt>
                <c:pt idx="4692">
                  <c:v>2.9</c:v>
                </c:pt>
                <c:pt idx="4693">
                  <c:v>4.2</c:v>
                </c:pt>
                <c:pt idx="4694">
                  <c:v>4.4000000000000004</c:v>
                </c:pt>
                <c:pt idx="4695">
                  <c:v>3.6</c:v>
                </c:pt>
                <c:pt idx="4696">
                  <c:v>3.8</c:v>
                </c:pt>
                <c:pt idx="4697">
                  <c:v>3.9</c:v>
                </c:pt>
                <c:pt idx="4698">
                  <c:v>4.3</c:v>
                </c:pt>
                <c:pt idx="4699">
                  <c:v>2.9</c:v>
                </c:pt>
                <c:pt idx="4700">
                  <c:v>2.9</c:v>
                </c:pt>
                <c:pt idx="4701">
                  <c:v>4.2</c:v>
                </c:pt>
                <c:pt idx="4702">
                  <c:v>2.9</c:v>
                </c:pt>
                <c:pt idx="4703">
                  <c:v>3.3</c:v>
                </c:pt>
                <c:pt idx="4704">
                  <c:v>2.9</c:v>
                </c:pt>
                <c:pt idx="4705">
                  <c:v>2.9</c:v>
                </c:pt>
                <c:pt idx="4706">
                  <c:v>2.9</c:v>
                </c:pt>
                <c:pt idx="4707">
                  <c:v>3.9</c:v>
                </c:pt>
                <c:pt idx="4708">
                  <c:v>2.9</c:v>
                </c:pt>
                <c:pt idx="4709">
                  <c:v>3.7</c:v>
                </c:pt>
                <c:pt idx="4710">
                  <c:v>4.2</c:v>
                </c:pt>
                <c:pt idx="4711">
                  <c:v>3.8</c:v>
                </c:pt>
                <c:pt idx="4712">
                  <c:v>4.0999999999999996</c:v>
                </c:pt>
                <c:pt idx="4713">
                  <c:v>4.5999999999999996</c:v>
                </c:pt>
                <c:pt idx="4714">
                  <c:v>2.9</c:v>
                </c:pt>
                <c:pt idx="4715">
                  <c:v>2.9</c:v>
                </c:pt>
                <c:pt idx="4716">
                  <c:v>4.0999999999999996</c:v>
                </c:pt>
                <c:pt idx="4717">
                  <c:v>2.9</c:v>
                </c:pt>
                <c:pt idx="4718">
                  <c:v>4.0999999999999996</c:v>
                </c:pt>
                <c:pt idx="4719">
                  <c:v>4.2</c:v>
                </c:pt>
                <c:pt idx="4720">
                  <c:v>3.8</c:v>
                </c:pt>
                <c:pt idx="4721">
                  <c:v>4.2</c:v>
                </c:pt>
                <c:pt idx="4722">
                  <c:v>2.9</c:v>
                </c:pt>
                <c:pt idx="4723">
                  <c:v>4</c:v>
                </c:pt>
                <c:pt idx="4724">
                  <c:v>4.3</c:v>
                </c:pt>
                <c:pt idx="4725">
                  <c:v>4.0999999999999996</c:v>
                </c:pt>
                <c:pt idx="4726">
                  <c:v>2.9</c:v>
                </c:pt>
                <c:pt idx="4727">
                  <c:v>2.9</c:v>
                </c:pt>
                <c:pt idx="4728">
                  <c:v>2.9</c:v>
                </c:pt>
                <c:pt idx="4729">
                  <c:v>2.9</c:v>
                </c:pt>
                <c:pt idx="4730">
                  <c:v>4.0999999999999996</c:v>
                </c:pt>
                <c:pt idx="4731">
                  <c:v>2.9</c:v>
                </c:pt>
                <c:pt idx="4732">
                  <c:v>2.2999999999999998</c:v>
                </c:pt>
                <c:pt idx="4733">
                  <c:v>2.9</c:v>
                </c:pt>
                <c:pt idx="4734">
                  <c:v>4.2</c:v>
                </c:pt>
                <c:pt idx="4735">
                  <c:v>3.8</c:v>
                </c:pt>
                <c:pt idx="4736">
                  <c:v>2.9</c:v>
                </c:pt>
                <c:pt idx="4737">
                  <c:v>3.5</c:v>
                </c:pt>
                <c:pt idx="4738">
                  <c:v>2.9</c:v>
                </c:pt>
                <c:pt idx="4739">
                  <c:v>4.0999999999999996</c:v>
                </c:pt>
                <c:pt idx="4740">
                  <c:v>2.9</c:v>
                </c:pt>
                <c:pt idx="4741">
                  <c:v>2.9</c:v>
                </c:pt>
                <c:pt idx="4742">
                  <c:v>3.8</c:v>
                </c:pt>
                <c:pt idx="4743">
                  <c:v>2.9</c:v>
                </c:pt>
                <c:pt idx="4744">
                  <c:v>4.7</c:v>
                </c:pt>
                <c:pt idx="4745">
                  <c:v>3.9</c:v>
                </c:pt>
                <c:pt idx="4746">
                  <c:v>4.5</c:v>
                </c:pt>
                <c:pt idx="4747">
                  <c:v>4.0999999999999996</c:v>
                </c:pt>
                <c:pt idx="4748">
                  <c:v>3.9</c:v>
                </c:pt>
                <c:pt idx="4749">
                  <c:v>2.9</c:v>
                </c:pt>
                <c:pt idx="4750">
                  <c:v>4.2</c:v>
                </c:pt>
                <c:pt idx="4751">
                  <c:v>3.7</c:v>
                </c:pt>
                <c:pt idx="4752">
                  <c:v>2.9</c:v>
                </c:pt>
                <c:pt idx="4753">
                  <c:v>4.2</c:v>
                </c:pt>
                <c:pt idx="4754">
                  <c:v>4.2</c:v>
                </c:pt>
                <c:pt idx="4755">
                  <c:v>3.7</c:v>
                </c:pt>
                <c:pt idx="4756">
                  <c:v>3.9</c:v>
                </c:pt>
                <c:pt idx="4757">
                  <c:v>2.9</c:v>
                </c:pt>
                <c:pt idx="4758">
                  <c:v>2.9</c:v>
                </c:pt>
                <c:pt idx="4759">
                  <c:v>4.4000000000000004</c:v>
                </c:pt>
                <c:pt idx="4760">
                  <c:v>2.9</c:v>
                </c:pt>
                <c:pt idx="4761">
                  <c:v>2.9</c:v>
                </c:pt>
                <c:pt idx="4762">
                  <c:v>2.9</c:v>
                </c:pt>
                <c:pt idx="4763">
                  <c:v>3.4</c:v>
                </c:pt>
                <c:pt idx="4764">
                  <c:v>2.9</c:v>
                </c:pt>
                <c:pt idx="4765">
                  <c:v>2.9</c:v>
                </c:pt>
                <c:pt idx="4766">
                  <c:v>2.9</c:v>
                </c:pt>
                <c:pt idx="4767">
                  <c:v>4.0999999999999996</c:v>
                </c:pt>
                <c:pt idx="4768">
                  <c:v>4.2</c:v>
                </c:pt>
                <c:pt idx="4769">
                  <c:v>3.3</c:v>
                </c:pt>
                <c:pt idx="4770">
                  <c:v>3.5</c:v>
                </c:pt>
                <c:pt idx="4771">
                  <c:v>2.9</c:v>
                </c:pt>
                <c:pt idx="4772">
                  <c:v>3.7</c:v>
                </c:pt>
                <c:pt idx="4773">
                  <c:v>3.7</c:v>
                </c:pt>
                <c:pt idx="4774">
                  <c:v>4.5</c:v>
                </c:pt>
                <c:pt idx="4775">
                  <c:v>4.2</c:v>
                </c:pt>
                <c:pt idx="4776">
                  <c:v>2.9</c:v>
                </c:pt>
                <c:pt idx="4777">
                  <c:v>3.7</c:v>
                </c:pt>
                <c:pt idx="4778">
                  <c:v>4</c:v>
                </c:pt>
                <c:pt idx="4779">
                  <c:v>2.9</c:v>
                </c:pt>
                <c:pt idx="4780">
                  <c:v>4.0999999999999996</c:v>
                </c:pt>
                <c:pt idx="4781">
                  <c:v>4.4000000000000004</c:v>
                </c:pt>
                <c:pt idx="4782">
                  <c:v>4</c:v>
                </c:pt>
                <c:pt idx="4783">
                  <c:v>4.4000000000000004</c:v>
                </c:pt>
                <c:pt idx="4784">
                  <c:v>4</c:v>
                </c:pt>
                <c:pt idx="4785">
                  <c:v>4.2</c:v>
                </c:pt>
                <c:pt idx="4786">
                  <c:v>2.9</c:v>
                </c:pt>
                <c:pt idx="4787">
                  <c:v>3.9</c:v>
                </c:pt>
                <c:pt idx="4788">
                  <c:v>4.4000000000000004</c:v>
                </c:pt>
                <c:pt idx="4789">
                  <c:v>3.8</c:v>
                </c:pt>
                <c:pt idx="4790">
                  <c:v>3.2</c:v>
                </c:pt>
                <c:pt idx="4791">
                  <c:v>4.4000000000000004</c:v>
                </c:pt>
                <c:pt idx="4792">
                  <c:v>2.9</c:v>
                </c:pt>
                <c:pt idx="4793">
                  <c:v>4.3</c:v>
                </c:pt>
                <c:pt idx="4794">
                  <c:v>3.2</c:v>
                </c:pt>
                <c:pt idx="4795">
                  <c:v>4.2</c:v>
                </c:pt>
                <c:pt idx="4796">
                  <c:v>4.4000000000000004</c:v>
                </c:pt>
                <c:pt idx="4797">
                  <c:v>3.7</c:v>
                </c:pt>
                <c:pt idx="4798">
                  <c:v>3.9</c:v>
                </c:pt>
                <c:pt idx="4799">
                  <c:v>4.0999999999999996</c:v>
                </c:pt>
                <c:pt idx="4800">
                  <c:v>3.7</c:v>
                </c:pt>
                <c:pt idx="4801">
                  <c:v>2.9</c:v>
                </c:pt>
                <c:pt idx="4802">
                  <c:v>4.3</c:v>
                </c:pt>
                <c:pt idx="4803">
                  <c:v>2.9</c:v>
                </c:pt>
                <c:pt idx="4804">
                  <c:v>3.8</c:v>
                </c:pt>
                <c:pt idx="4805">
                  <c:v>4.7</c:v>
                </c:pt>
                <c:pt idx="4806">
                  <c:v>3.6</c:v>
                </c:pt>
                <c:pt idx="4807">
                  <c:v>2.9</c:v>
                </c:pt>
                <c:pt idx="4808">
                  <c:v>4.4000000000000004</c:v>
                </c:pt>
                <c:pt idx="4809">
                  <c:v>4</c:v>
                </c:pt>
                <c:pt idx="4810">
                  <c:v>4.4000000000000004</c:v>
                </c:pt>
                <c:pt idx="4811">
                  <c:v>4.7</c:v>
                </c:pt>
                <c:pt idx="4812">
                  <c:v>3.9</c:v>
                </c:pt>
                <c:pt idx="4813">
                  <c:v>2.9</c:v>
                </c:pt>
                <c:pt idx="4814">
                  <c:v>4.5999999999999996</c:v>
                </c:pt>
                <c:pt idx="4815">
                  <c:v>4</c:v>
                </c:pt>
                <c:pt idx="4816">
                  <c:v>3.4</c:v>
                </c:pt>
                <c:pt idx="4817">
                  <c:v>3.6</c:v>
                </c:pt>
                <c:pt idx="4818">
                  <c:v>2.9</c:v>
                </c:pt>
                <c:pt idx="4819">
                  <c:v>3.8</c:v>
                </c:pt>
                <c:pt idx="4820">
                  <c:v>3.3</c:v>
                </c:pt>
                <c:pt idx="4821">
                  <c:v>2.9</c:v>
                </c:pt>
                <c:pt idx="4822">
                  <c:v>3.7</c:v>
                </c:pt>
                <c:pt idx="4823">
                  <c:v>4.0999999999999996</c:v>
                </c:pt>
                <c:pt idx="4824">
                  <c:v>4.0999999999999996</c:v>
                </c:pt>
                <c:pt idx="4825">
                  <c:v>2.9</c:v>
                </c:pt>
                <c:pt idx="4826">
                  <c:v>3.8</c:v>
                </c:pt>
                <c:pt idx="4827">
                  <c:v>4.4000000000000004</c:v>
                </c:pt>
                <c:pt idx="4828">
                  <c:v>4.2</c:v>
                </c:pt>
                <c:pt idx="4829">
                  <c:v>2.9</c:v>
                </c:pt>
                <c:pt idx="4830">
                  <c:v>4.3</c:v>
                </c:pt>
                <c:pt idx="4831">
                  <c:v>2.9</c:v>
                </c:pt>
                <c:pt idx="4832">
                  <c:v>2.9</c:v>
                </c:pt>
                <c:pt idx="4833">
                  <c:v>2.9</c:v>
                </c:pt>
                <c:pt idx="4834">
                  <c:v>4</c:v>
                </c:pt>
                <c:pt idx="4835">
                  <c:v>2.9</c:v>
                </c:pt>
                <c:pt idx="4836">
                  <c:v>4.3</c:v>
                </c:pt>
                <c:pt idx="4837">
                  <c:v>4.0999999999999996</c:v>
                </c:pt>
                <c:pt idx="4838">
                  <c:v>3.4</c:v>
                </c:pt>
                <c:pt idx="4839">
                  <c:v>2.9</c:v>
                </c:pt>
                <c:pt idx="4840">
                  <c:v>4.0999999999999996</c:v>
                </c:pt>
                <c:pt idx="4841">
                  <c:v>2.9</c:v>
                </c:pt>
                <c:pt idx="4842">
                  <c:v>2.9</c:v>
                </c:pt>
                <c:pt idx="4843">
                  <c:v>4.3</c:v>
                </c:pt>
                <c:pt idx="4844">
                  <c:v>2.9</c:v>
                </c:pt>
                <c:pt idx="4845">
                  <c:v>2.9</c:v>
                </c:pt>
                <c:pt idx="4846">
                  <c:v>2.9</c:v>
                </c:pt>
                <c:pt idx="4847">
                  <c:v>2.9</c:v>
                </c:pt>
                <c:pt idx="4848">
                  <c:v>4.0999999999999996</c:v>
                </c:pt>
                <c:pt idx="4849">
                  <c:v>2.9</c:v>
                </c:pt>
                <c:pt idx="4850">
                  <c:v>4.0999999999999996</c:v>
                </c:pt>
                <c:pt idx="4851">
                  <c:v>3.7</c:v>
                </c:pt>
                <c:pt idx="4852">
                  <c:v>2.9</c:v>
                </c:pt>
                <c:pt idx="4853">
                  <c:v>3.7</c:v>
                </c:pt>
                <c:pt idx="4854">
                  <c:v>3.5</c:v>
                </c:pt>
                <c:pt idx="4855">
                  <c:v>3.4</c:v>
                </c:pt>
                <c:pt idx="4856">
                  <c:v>3.8</c:v>
                </c:pt>
                <c:pt idx="4857">
                  <c:v>3.9</c:v>
                </c:pt>
                <c:pt idx="4858">
                  <c:v>3.6</c:v>
                </c:pt>
                <c:pt idx="4859">
                  <c:v>2.9</c:v>
                </c:pt>
                <c:pt idx="4860">
                  <c:v>4.3</c:v>
                </c:pt>
                <c:pt idx="4861">
                  <c:v>2.9</c:v>
                </c:pt>
                <c:pt idx="4862">
                  <c:v>3.9</c:v>
                </c:pt>
                <c:pt idx="4863">
                  <c:v>2.9</c:v>
                </c:pt>
                <c:pt idx="4864">
                  <c:v>2.9</c:v>
                </c:pt>
                <c:pt idx="4865">
                  <c:v>3.8</c:v>
                </c:pt>
                <c:pt idx="4866">
                  <c:v>4.5999999999999996</c:v>
                </c:pt>
                <c:pt idx="4867">
                  <c:v>2.9</c:v>
                </c:pt>
                <c:pt idx="4868">
                  <c:v>4.8</c:v>
                </c:pt>
                <c:pt idx="4869">
                  <c:v>4</c:v>
                </c:pt>
                <c:pt idx="4870">
                  <c:v>4.5</c:v>
                </c:pt>
                <c:pt idx="4871">
                  <c:v>4.5999999999999996</c:v>
                </c:pt>
                <c:pt idx="4872">
                  <c:v>3.7</c:v>
                </c:pt>
                <c:pt idx="4873">
                  <c:v>2.9</c:v>
                </c:pt>
                <c:pt idx="4874">
                  <c:v>2.9</c:v>
                </c:pt>
                <c:pt idx="4875">
                  <c:v>2.9</c:v>
                </c:pt>
                <c:pt idx="4876">
                  <c:v>2.9</c:v>
                </c:pt>
                <c:pt idx="4877">
                  <c:v>4</c:v>
                </c:pt>
                <c:pt idx="4878">
                  <c:v>4.4000000000000004</c:v>
                </c:pt>
                <c:pt idx="4879">
                  <c:v>2.9</c:v>
                </c:pt>
                <c:pt idx="4880">
                  <c:v>2.9</c:v>
                </c:pt>
                <c:pt idx="4881">
                  <c:v>4.3</c:v>
                </c:pt>
                <c:pt idx="4882">
                  <c:v>2.9</c:v>
                </c:pt>
                <c:pt idx="4883">
                  <c:v>2.9</c:v>
                </c:pt>
                <c:pt idx="4884">
                  <c:v>3.4</c:v>
                </c:pt>
                <c:pt idx="4885">
                  <c:v>2.9</c:v>
                </c:pt>
                <c:pt idx="4886">
                  <c:v>4.2</c:v>
                </c:pt>
                <c:pt idx="4887">
                  <c:v>2.9</c:v>
                </c:pt>
                <c:pt idx="4888">
                  <c:v>2.9</c:v>
                </c:pt>
                <c:pt idx="4889">
                  <c:v>3.2</c:v>
                </c:pt>
                <c:pt idx="4890">
                  <c:v>2.9</c:v>
                </c:pt>
                <c:pt idx="4891">
                  <c:v>4.0999999999999996</c:v>
                </c:pt>
                <c:pt idx="4892">
                  <c:v>2.9</c:v>
                </c:pt>
                <c:pt idx="4893">
                  <c:v>2.9</c:v>
                </c:pt>
                <c:pt idx="4894">
                  <c:v>4.5</c:v>
                </c:pt>
                <c:pt idx="4895">
                  <c:v>3.8</c:v>
                </c:pt>
                <c:pt idx="4896">
                  <c:v>4.5</c:v>
                </c:pt>
                <c:pt idx="4897">
                  <c:v>4.3</c:v>
                </c:pt>
                <c:pt idx="4898">
                  <c:v>2.9</c:v>
                </c:pt>
                <c:pt idx="4899">
                  <c:v>3.9</c:v>
                </c:pt>
                <c:pt idx="4900">
                  <c:v>2.9</c:v>
                </c:pt>
                <c:pt idx="4901">
                  <c:v>3.6</c:v>
                </c:pt>
                <c:pt idx="4902">
                  <c:v>4.2</c:v>
                </c:pt>
                <c:pt idx="4903">
                  <c:v>4.3</c:v>
                </c:pt>
                <c:pt idx="4904">
                  <c:v>2.9</c:v>
                </c:pt>
                <c:pt idx="4905">
                  <c:v>2.9</c:v>
                </c:pt>
                <c:pt idx="4906">
                  <c:v>2.9</c:v>
                </c:pt>
                <c:pt idx="4907">
                  <c:v>2.9</c:v>
                </c:pt>
                <c:pt idx="4908">
                  <c:v>5</c:v>
                </c:pt>
                <c:pt idx="4909">
                  <c:v>4.2</c:v>
                </c:pt>
                <c:pt idx="4910">
                  <c:v>4.0999999999999996</c:v>
                </c:pt>
                <c:pt idx="4911">
                  <c:v>2.9</c:v>
                </c:pt>
                <c:pt idx="4912">
                  <c:v>3.4</c:v>
                </c:pt>
                <c:pt idx="4913">
                  <c:v>2.9</c:v>
                </c:pt>
                <c:pt idx="4914">
                  <c:v>4.0999999999999996</c:v>
                </c:pt>
                <c:pt idx="4915">
                  <c:v>4.5</c:v>
                </c:pt>
                <c:pt idx="4916">
                  <c:v>4.4000000000000004</c:v>
                </c:pt>
                <c:pt idx="4917">
                  <c:v>2.9</c:v>
                </c:pt>
                <c:pt idx="4918">
                  <c:v>4.5</c:v>
                </c:pt>
                <c:pt idx="4919">
                  <c:v>2.9</c:v>
                </c:pt>
                <c:pt idx="4920">
                  <c:v>2.9</c:v>
                </c:pt>
                <c:pt idx="4921">
                  <c:v>2.9</c:v>
                </c:pt>
                <c:pt idx="4922">
                  <c:v>4.5999999999999996</c:v>
                </c:pt>
                <c:pt idx="4923">
                  <c:v>4.2</c:v>
                </c:pt>
                <c:pt idx="4924">
                  <c:v>4</c:v>
                </c:pt>
                <c:pt idx="4925">
                  <c:v>4.3</c:v>
                </c:pt>
                <c:pt idx="4926">
                  <c:v>4.3</c:v>
                </c:pt>
                <c:pt idx="4927">
                  <c:v>4.3</c:v>
                </c:pt>
                <c:pt idx="4928">
                  <c:v>2.9</c:v>
                </c:pt>
                <c:pt idx="4929">
                  <c:v>4.5999999999999996</c:v>
                </c:pt>
                <c:pt idx="4930">
                  <c:v>3.9</c:v>
                </c:pt>
                <c:pt idx="4931">
                  <c:v>2.9</c:v>
                </c:pt>
                <c:pt idx="4932">
                  <c:v>2.9</c:v>
                </c:pt>
                <c:pt idx="4933">
                  <c:v>4</c:v>
                </c:pt>
                <c:pt idx="4934">
                  <c:v>3.7</c:v>
                </c:pt>
                <c:pt idx="4935">
                  <c:v>4.0999999999999996</c:v>
                </c:pt>
                <c:pt idx="4936">
                  <c:v>4</c:v>
                </c:pt>
                <c:pt idx="4937">
                  <c:v>4</c:v>
                </c:pt>
                <c:pt idx="4938">
                  <c:v>2.9</c:v>
                </c:pt>
                <c:pt idx="4939">
                  <c:v>2.7</c:v>
                </c:pt>
                <c:pt idx="4940">
                  <c:v>2.9</c:v>
                </c:pt>
                <c:pt idx="4941">
                  <c:v>4.2</c:v>
                </c:pt>
                <c:pt idx="4942">
                  <c:v>4</c:v>
                </c:pt>
                <c:pt idx="4943">
                  <c:v>2.9</c:v>
                </c:pt>
                <c:pt idx="4944">
                  <c:v>2.9</c:v>
                </c:pt>
                <c:pt idx="4945">
                  <c:v>2.9</c:v>
                </c:pt>
                <c:pt idx="4946">
                  <c:v>2.9</c:v>
                </c:pt>
                <c:pt idx="4947">
                  <c:v>4.4000000000000004</c:v>
                </c:pt>
                <c:pt idx="4948">
                  <c:v>4</c:v>
                </c:pt>
                <c:pt idx="4949">
                  <c:v>4.4000000000000004</c:v>
                </c:pt>
                <c:pt idx="4950">
                  <c:v>4.2</c:v>
                </c:pt>
                <c:pt idx="4951">
                  <c:v>4.0999999999999996</c:v>
                </c:pt>
                <c:pt idx="4952">
                  <c:v>4.3</c:v>
                </c:pt>
                <c:pt idx="4953">
                  <c:v>4.3</c:v>
                </c:pt>
                <c:pt idx="4954">
                  <c:v>4.5999999999999996</c:v>
                </c:pt>
                <c:pt idx="4955">
                  <c:v>4.3</c:v>
                </c:pt>
                <c:pt idx="4956">
                  <c:v>4.4000000000000004</c:v>
                </c:pt>
                <c:pt idx="4957">
                  <c:v>4.4000000000000004</c:v>
                </c:pt>
                <c:pt idx="4958">
                  <c:v>4.3</c:v>
                </c:pt>
                <c:pt idx="4959">
                  <c:v>3.7</c:v>
                </c:pt>
                <c:pt idx="4960">
                  <c:v>4.4000000000000004</c:v>
                </c:pt>
                <c:pt idx="4961">
                  <c:v>2.9</c:v>
                </c:pt>
                <c:pt idx="4962">
                  <c:v>2.9</c:v>
                </c:pt>
                <c:pt idx="4963">
                  <c:v>3</c:v>
                </c:pt>
                <c:pt idx="4964">
                  <c:v>4.4000000000000004</c:v>
                </c:pt>
                <c:pt idx="4965">
                  <c:v>2.9</c:v>
                </c:pt>
                <c:pt idx="4966">
                  <c:v>4.2</c:v>
                </c:pt>
                <c:pt idx="4967">
                  <c:v>2.9</c:v>
                </c:pt>
                <c:pt idx="4968">
                  <c:v>3.4</c:v>
                </c:pt>
                <c:pt idx="4969">
                  <c:v>4.4000000000000004</c:v>
                </c:pt>
                <c:pt idx="4970">
                  <c:v>2.9</c:v>
                </c:pt>
                <c:pt idx="4971">
                  <c:v>4.5</c:v>
                </c:pt>
                <c:pt idx="4972">
                  <c:v>3.8</c:v>
                </c:pt>
                <c:pt idx="4973">
                  <c:v>4.0999999999999996</c:v>
                </c:pt>
                <c:pt idx="4974">
                  <c:v>2.9</c:v>
                </c:pt>
                <c:pt idx="4975">
                  <c:v>4.3</c:v>
                </c:pt>
                <c:pt idx="4976">
                  <c:v>4.0999999999999996</c:v>
                </c:pt>
                <c:pt idx="4977">
                  <c:v>2.9</c:v>
                </c:pt>
                <c:pt idx="4978">
                  <c:v>4.0999999999999996</c:v>
                </c:pt>
                <c:pt idx="4979">
                  <c:v>4.5</c:v>
                </c:pt>
                <c:pt idx="4980">
                  <c:v>2.9</c:v>
                </c:pt>
                <c:pt idx="4981">
                  <c:v>3.8</c:v>
                </c:pt>
                <c:pt idx="4982">
                  <c:v>2.9</c:v>
                </c:pt>
                <c:pt idx="4983">
                  <c:v>2.9</c:v>
                </c:pt>
                <c:pt idx="4984">
                  <c:v>2.9</c:v>
                </c:pt>
                <c:pt idx="4985">
                  <c:v>2.9</c:v>
                </c:pt>
                <c:pt idx="4986">
                  <c:v>2.9</c:v>
                </c:pt>
                <c:pt idx="4987">
                  <c:v>2.9</c:v>
                </c:pt>
                <c:pt idx="4988">
                  <c:v>4.3</c:v>
                </c:pt>
                <c:pt idx="4989">
                  <c:v>2.9</c:v>
                </c:pt>
                <c:pt idx="4990">
                  <c:v>3.8</c:v>
                </c:pt>
                <c:pt idx="4991">
                  <c:v>3.6</c:v>
                </c:pt>
                <c:pt idx="4992">
                  <c:v>4</c:v>
                </c:pt>
                <c:pt idx="4993">
                  <c:v>2.9</c:v>
                </c:pt>
                <c:pt idx="4994">
                  <c:v>3.9</c:v>
                </c:pt>
                <c:pt idx="4995">
                  <c:v>3.6</c:v>
                </c:pt>
                <c:pt idx="4996">
                  <c:v>4.5999999999999996</c:v>
                </c:pt>
                <c:pt idx="4997">
                  <c:v>2.9</c:v>
                </c:pt>
                <c:pt idx="4998">
                  <c:v>4.5999999999999996</c:v>
                </c:pt>
                <c:pt idx="4999">
                  <c:v>2.9</c:v>
                </c:pt>
                <c:pt idx="5000">
                  <c:v>2.9</c:v>
                </c:pt>
                <c:pt idx="5001">
                  <c:v>3.7</c:v>
                </c:pt>
                <c:pt idx="5002">
                  <c:v>2.9</c:v>
                </c:pt>
                <c:pt idx="5003">
                  <c:v>4.0999999999999996</c:v>
                </c:pt>
                <c:pt idx="5004">
                  <c:v>2.9</c:v>
                </c:pt>
                <c:pt idx="5005">
                  <c:v>4.5999999999999996</c:v>
                </c:pt>
                <c:pt idx="5006">
                  <c:v>3.7</c:v>
                </c:pt>
                <c:pt idx="5007">
                  <c:v>2.9</c:v>
                </c:pt>
                <c:pt idx="5008">
                  <c:v>4.3</c:v>
                </c:pt>
                <c:pt idx="5009">
                  <c:v>2.9</c:v>
                </c:pt>
                <c:pt idx="5010">
                  <c:v>4.3</c:v>
                </c:pt>
                <c:pt idx="5011">
                  <c:v>2.9</c:v>
                </c:pt>
                <c:pt idx="5012">
                  <c:v>2.9</c:v>
                </c:pt>
                <c:pt idx="5013">
                  <c:v>4.2</c:v>
                </c:pt>
                <c:pt idx="5014">
                  <c:v>3.6</c:v>
                </c:pt>
                <c:pt idx="5015">
                  <c:v>2.9</c:v>
                </c:pt>
                <c:pt idx="5016">
                  <c:v>4.3</c:v>
                </c:pt>
                <c:pt idx="5017">
                  <c:v>3.9</c:v>
                </c:pt>
                <c:pt idx="5018">
                  <c:v>4.0999999999999996</c:v>
                </c:pt>
                <c:pt idx="5019">
                  <c:v>4.4000000000000004</c:v>
                </c:pt>
                <c:pt idx="5020">
                  <c:v>3.9</c:v>
                </c:pt>
                <c:pt idx="5021">
                  <c:v>2.9</c:v>
                </c:pt>
                <c:pt idx="5022">
                  <c:v>2.9</c:v>
                </c:pt>
                <c:pt idx="5023">
                  <c:v>4.0999999999999996</c:v>
                </c:pt>
                <c:pt idx="5024">
                  <c:v>2.9</c:v>
                </c:pt>
                <c:pt idx="5025">
                  <c:v>2.9</c:v>
                </c:pt>
                <c:pt idx="5026">
                  <c:v>2.9</c:v>
                </c:pt>
                <c:pt idx="5027">
                  <c:v>3</c:v>
                </c:pt>
                <c:pt idx="5028">
                  <c:v>2.9</c:v>
                </c:pt>
                <c:pt idx="5029">
                  <c:v>2.9</c:v>
                </c:pt>
                <c:pt idx="5030">
                  <c:v>2.9</c:v>
                </c:pt>
                <c:pt idx="5031">
                  <c:v>4.3</c:v>
                </c:pt>
                <c:pt idx="5032">
                  <c:v>4.5</c:v>
                </c:pt>
                <c:pt idx="5033">
                  <c:v>2.9</c:v>
                </c:pt>
                <c:pt idx="5034">
                  <c:v>3.7</c:v>
                </c:pt>
                <c:pt idx="5035">
                  <c:v>4.0999999999999996</c:v>
                </c:pt>
                <c:pt idx="5036">
                  <c:v>2.9</c:v>
                </c:pt>
                <c:pt idx="5037">
                  <c:v>2.9</c:v>
                </c:pt>
                <c:pt idx="5038">
                  <c:v>4.5</c:v>
                </c:pt>
                <c:pt idx="5039">
                  <c:v>2.9</c:v>
                </c:pt>
                <c:pt idx="5040">
                  <c:v>2.9</c:v>
                </c:pt>
                <c:pt idx="5041">
                  <c:v>4.0999999999999996</c:v>
                </c:pt>
                <c:pt idx="5042">
                  <c:v>2.7</c:v>
                </c:pt>
                <c:pt idx="5043">
                  <c:v>3.6</c:v>
                </c:pt>
                <c:pt idx="5044">
                  <c:v>4.0999999999999996</c:v>
                </c:pt>
                <c:pt idx="5045">
                  <c:v>2.9</c:v>
                </c:pt>
                <c:pt idx="5046">
                  <c:v>4.5</c:v>
                </c:pt>
                <c:pt idx="5047">
                  <c:v>4.2</c:v>
                </c:pt>
                <c:pt idx="5048">
                  <c:v>4.5999999999999996</c:v>
                </c:pt>
                <c:pt idx="5049">
                  <c:v>3.5</c:v>
                </c:pt>
                <c:pt idx="5050">
                  <c:v>3.3</c:v>
                </c:pt>
                <c:pt idx="5051">
                  <c:v>2.9</c:v>
                </c:pt>
                <c:pt idx="5052">
                  <c:v>4</c:v>
                </c:pt>
                <c:pt idx="5053">
                  <c:v>3.8</c:v>
                </c:pt>
                <c:pt idx="5054">
                  <c:v>4.4000000000000004</c:v>
                </c:pt>
                <c:pt idx="5055">
                  <c:v>4.4000000000000004</c:v>
                </c:pt>
                <c:pt idx="5056">
                  <c:v>2.9</c:v>
                </c:pt>
                <c:pt idx="5057">
                  <c:v>2.9</c:v>
                </c:pt>
                <c:pt idx="5058">
                  <c:v>2.9</c:v>
                </c:pt>
                <c:pt idx="5059">
                  <c:v>4</c:v>
                </c:pt>
                <c:pt idx="5060">
                  <c:v>2.9</c:v>
                </c:pt>
                <c:pt idx="5061">
                  <c:v>2.9</c:v>
                </c:pt>
                <c:pt idx="5062">
                  <c:v>3.8</c:v>
                </c:pt>
                <c:pt idx="5063">
                  <c:v>4.0999999999999996</c:v>
                </c:pt>
                <c:pt idx="5064">
                  <c:v>3.9</c:v>
                </c:pt>
                <c:pt idx="5065">
                  <c:v>4.7</c:v>
                </c:pt>
                <c:pt idx="5066">
                  <c:v>4.3</c:v>
                </c:pt>
                <c:pt idx="5067">
                  <c:v>2.9</c:v>
                </c:pt>
                <c:pt idx="5068">
                  <c:v>2.9</c:v>
                </c:pt>
                <c:pt idx="5069">
                  <c:v>3.8</c:v>
                </c:pt>
                <c:pt idx="5070">
                  <c:v>2.9</c:v>
                </c:pt>
                <c:pt idx="5071">
                  <c:v>2.9</c:v>
                </c:pt>
                <c:pt idx="5072">
                  <c:v>2.8</c:v>
                </c:pt>
                <c:pt idx="5073">
                  <c:v>3.8</c:v>
                </c:pt>
                <c:pt idx="5074">
                  <c:v>2.9</c:v>
                </c:pt>
                <c:pt idx="5075">
                  <c:v>3.9</c:v>
                </c:pt>
                <c:pt idx="5076">
                  <c:v>3.8</c:v>
                </c:pt>
                <c:pt idx="5077">
                  <c:v>4.4000000000000004</c:v>
                </c:pt>
                <c:pt idx="5078">
                  <c:v>2.9</c:v>
                </c:pt>
                <c:pt idx="5079">
                  <c:v>2.9</c:v>
                </c:pt>
                <c:pt idx="5080">
                  <c:v>3.9</c:v>
                </c:pt>
                <c:pt idx="5081">
                  <c:v>4.3</c:v>
                </c:pt>
                <c:pt idx="5082">
                  <c:v>4.4000000000000004</c:v>
                </c:pt>
                <c:pt idx="5083">
                  <c:v>3.8</c:v>
                </c:pt>
                <c:pt idx="5084">
                  <c:v>3.6</c:v>
                </c:pt>
                <c:pt idx="5085">
                  <c:v>2.9</c:v>
                </c:pt>
                <c:pt idx="5086">
                  <c:v>2.9</c:v>
                </c:pt>
                <c:pt idx="5087">
                  <c:v>2.9</c:v>
                </c:pt>
                <c:pt idx="5088">
                  <c:v>3.8</c:v>
                </c:pt>
                <c:pt idx="5089">
                  <c:v>2.9</c:v>
                </c:pt>
                <c:pt idx="5090">
                  <c:v>2.9</c:v>
                </c:pt>
                <c:pt idx="5091">
                  <c:v>4.4000000000000004</c:v>
                </c:pt>
                <c:pt idx="5092">
                  <c:v>4.2</c:v>
                </c:pt>
                <c:pt idx="5093">
                  <c:v>4.5</c:v>
                </c:pt>
                <c:pt idx="5094">
                  <c:v>2.9</c:v>
                </c:pt>
                <c:pt idx="5095">
                  <c:v>4.2</c:v>
                </c:pt>
                <c:pt idx="5096">
                  <c:v>2.9</c:v>
                </c:pt>
                <c:pt idx="5097">
                  <c:v>4.0999999999999996</c:v>
                </c:pt>
                <c:pt idx="5098">
                  <c:v>3.8</c:v>
                </c:pt>
                <c:pt idx="5099">
                  <c:v>3.9</c:v>
                </c:pt>
                <c:pt idx="5100">
                  <c:v>2.9</c:v>
                </c:pt>
                <c:pt idx="5101">
                  <c:v>3.9</c:v>
                </c:pt>
                <c:pt idx="5102">
                  <c:v>4.0999999999999996</c:v>
                </c:pt>
                <c:pt idx="5103">
                  <c:v>4</c:v>
                </c:pt>
                <c:pt idx="5104">
                  <c:v>4.2</c:v>
                </c:pt>
                <c:pt idx="5105">
                  <c:v>2.9</c:v>
                </c:pt>
                <c:pt idx="5106">
                  <c:v>2.9</c:v>
                </c:pt>
                <c:pt idx="5107">
                  <c:v>2.9</c:v>
                </c:pt>
                <c:pt idx="5108">
                  <c:v>3.6</c:v>
                </c:pt>
                <c:pt idx="5109">
                  <c:v>2.9</c:v>
                </c:pt>
                <c:pt idx="5110">
                  <c:v>4.5999999999999996</c:v>
                </c:pt>
                <c:pt idx="5111">
                  <c:v>3.8</c:v>
                </c:pt>
                <c:pt idx="5112">
                  <c:v>2.9</c:v>
                </c:pt>
                <c:pt idx="5113">
                  <c:v>3.7</c:v>
                </c:pt>
                <c:pt idx="5114">
                  <c:v>2.9</c:v>
                </c:pt>
                <c:pt idx="5115">
                  <c:v>2.9</c:v>
                </c:pt>
                <c:pt idx="5116">
                  <c:v>4.0999999999999996</c:v>
                </c:pt>
                <c:pt idx="5117">
                  <c:v>2.9</c:v>
                </c:pt>
                <c:pt idx="5118">
                  <c:v>4.5</c:v>
                </c:pt>
                <c:pt idx="5119">
                  <c:v>2.9</c:v>
                </c:pt>
                <c:pt idx="5120">
                  <c:v>4.3</c:v>
                </c:pt>
                <c:pt idx="5121">
                  <c:v>3.4</c:v>
                </c:pt>
                <c:pt idx="5122">
                  <c:v>2.9</c:v>
                </c:pt>
                <c:pt idx="5123">
                  <c:v>2.9</c:v>
                </c:pt>
                <c:pt idx="5124">
                  <c:v>4.2</c:v>
                </c:pt>
                <c:pt idx="5125">
                  <c:v>2.9</c:v>
                </c:pt>
                <c:pt idx="5126">
                  <c:v>2.9</c:v>
                </c:pt>
                <c:pt idx="5127">
                  <c:v>2.9</c:v>
                </c:pt>
                <c:pt idx="5128">
                  <c:v>4.2</c:v>
                </c:pt>
                <c:pt idx="5129">
                  <c:v>2.9</c:v>
                </c:pt>
                <c:pt idx="5130">
                  <c:v>4.2</c:v>
                </c:pt>
                <c:pt idx="5131">
                  <c:v>4.3</c:v>
                </c:pt>
                <c:pt idx="5132">
                  <c:v>2.9</c:v>
                </c:pt>
                <c:pt idx="5133">
                  <c:v>4.3</c:v>
                </c:pt>
                <c:pt idx="5134">
                  <c:v>4</c:v>
                </c:pt>
                <c:pt idx="5135">
                  <c:v>4</c:v>
                </c:pt>
                <c:pt idx="5136">
                  <c:v>3.2</c:v>
                </c:pt>
                <c:pt idx="5137">
                  <c:v>4.3</c:v>
                </c:pt>
                <c:pt idx="5138">
                  <c:v>4.0999999999999996</c:v>
                </c:pt>
                <c:pt idx="5139">
                  <c:v>4.0999999999999996</c:v>
                </c:pt>
                <c:pt idx="5140">
                  <c:v>2.9</c:v>
                </c:pt>
                <c:pt idx="5141">
                  <c:v>2.9</c:v>
                </c:pt>
                <c:pt idx="5142">
                  <c:v>4.5999999999999996</c:v>
                </c:pt>
                <c:pt idx="5143">
                  <c:v>2.9</c:v>
                </c:pt>
                <c:pt idx="5144">
                  <c:v>2.9</c:v>
                </c:pt>
                <c:pt idx="5145">
                  <c:v>2.9</c:v>
                </c:pt>
                <c:pt idx="5146">
                  <c:v>2.9</c:v>
                </c:pt>
                <c:pt idx="5147">
                  <c:v>3.3</c:v>
                </c:pt>
                <c:pt idx="5148">
                  <c:v>2.9</c:v>
                </c:pt>
                <c:pt idx="5149">
                  <c:v>2.9</c:v>
                </c:pt>
                <c:pt idx="5150">
                  <c:v>2.9</c:v>
                </c:pt>
                <c:pt idx="5151">
                  <c:v>2.9</c:v>
                </c:pt>
                <c:pt idx="5152">
                  <c:v>2.9</c:v>
                </c:pt>
                <c:pt idx="5153">
                  <c:v>4.3</c:v>
                </c:pt>
                <c:pt idx="5154">
                  <c:v>2.9</c:v>
                </c:pt>
                <c:pt idx="5155">
                  <c:v>4.0999999999999996</c:v>
                </c:pt>
                <c:pt idx="5156">
                  <c:v>4.3</c:v>
                </c:pt>
                <c:pt idx="5157">
                  <c:v>4.3</c:v>
                </c:pt>
                <c:pt idx="5158">
                  <c:v>4.4000000000000004</c:v>
                </c:pt>
                <c:pt idx="5159">
                  <c:v>4.0999999999999996</c:v>
                </c:pt>
                <c:pt idx="5160">
                  <c:v>2.9</c:v>
                </c:pt>
                <c:pt idx="5161">
                  <c:v>3.7</c:v>
                </c:pt>
                <c:pt idx="5162">
                  <c:v>2.9</c:v>
                </c:pt>
                <c:pt idx="5163">
                  <c:v>4.2</c:v>
                </c:pt>
                <c:pt idx="5164">
                  <c:v>4</c:v>
                </c:pt>
                <c:pt idx="5165">
                  <c:v>2.9</c:v>
                </c:pt>
                <c:pt idx="5166">
                  <c:v>3.1</c:v>
                </c:pt>
                <c:pt idx="5167">
                  <c:v>2.9</c:v>
                </c:pt>
                <c:pt idx="5168">
                  <c:v>3.4</c:v>
                </c:pt>
                <c:pt idx="5169">
                  <c:v>2.9</c:v>
                </c:pt>
                <c:pt idx="5170">
                  <c:v>4.5999999999999996</c:v>
                </c:pt>
                <c:pt idx="5171">
                  <c:v>2.9</c:v>
                </c:pt>
                <c:pt idx="5172">
                  <c:v>3.8</c:v>
                </c:pt>
                <c:pt idx="5173">
                  <c:v>4.0999999999999996</c:v>
                </c:pt>
                <c:pt idx="5174">
                  <c:v>2.9</c:v>
                </c:pt>
                <c:pt idx="5175">
                  <c:v>3.6</c:v>
                </c:pt>
                <c:pt idx="5176">
                  <c:v>2.9</c:v>
                </c:pt>
                <c:pt idx="5177">
                  <c:v>4</c:v>
                </c:pt>
                <c:pt idx="5178">
                  <c:v>2.9</c:v>
                </c:pt>
                <c:pt idx="5179">
                  <c:v>4.2</c:v>
                </c:pt>
                <c:pt idx="5180">
                  <c:v>3.8</c:v>
                </c:pt>
                <c:pt idx="5181">
                  <c:v>3.8</c:v>
                </c:pt>
                <c:pt idx="5182">
                  <c:v>2.9</c:v>
                </c:pt>
                <c:pt idx="5183">
                  <c:v>4.4000000000000004</c:v>
                </c:pt>
                <c:pt idx="5184">
                  <c:v>3.8</c:v>
                </c:pt>
                <c:pt idx="5185">
                  <c:v>2.9</c:v>
                </c:pt>
                <c:pt idx="5186">
                  <c:v>4.5</c:v>
                </c:pt>
                <c:pt idx="5187">
                  <c:v>2.9</c:v>
                </c:pt>
                <c:pt idx="5188">
                  <c:v>2.9</c:v>
                </c:pt>
                <c:pt idx="5189">
                  <c:v>4.3</c:v>
                </c:pt>
                <c:pt idx="5190">
                  <c:v>2.9</c:v>
                </c:pt>
                <c:pt idx="5191">
                  <c:v>2.9</c:v>
                </c:pt>
                <c:pt idx="5192">
                  <c:v>3.8</c:v>
                </c:pt>
                <c:pt idx="5193">
                  <c:v>4.5999999999999996</c:v>
                </c:pt>
                <c:pt idx="5194">
                  <c:v>4.0999999999999996</c:v>
                </c:pt>
                <c:pt idx="5195">
                  <c:v>3.9</c:v>
                </c:pt>
                <c:pt idx="5196">
                  <c:v>4</c:v>
                </c:pt>
                <c:pt idx="5197">
                  <c:v>2.9</c:v>
                </c:pt>
                <c:pt idx="5198">
                  <c:v>4</c:v>
                </c:pt>
                <c:pt idx="5199">
                  <c:v>4.4000000000000004</c:v>
                </c:pt>
                <c:pt idx="5200">
                  <c:v>2.9</c:v>
                </c:pt>
                <c:pt idx="5201">
                  <c:v>4.3</c:v>
                </c:pt>
                <c:pt idx="5202">
                  <c:v>2.9</c:v>
                </c:pt>
                <c:pt idx="5203">
                  <c:v>3.6</c:v>
                </c:pt>
                <c:pt idx="5204">
                  <c:v>2.9</c:v>
                </c:pt>
                <c:pt idx="5205">
                  <c:v>3.2</c:v>
                </c:pt>
                <c:pt idx="5206">
                  <c:v>4.5</c:v>
                </c:pt>
                <c:pt idx="5207">
                  <c:v>3.9</c:v>
                </c:pt>
                <c:pt idx="5208">
                  <c:v>2.9</c:v>
                </c:pt>
                <c:pt idx="5209">
                  <c:v>2.9</c:v>
                </c:pt>
                <c:pt idx="5210">
                  <c:v>2.9</c:v>
                </c:pt>
                <c:pt idx="5211">
                  <c:v>4</c:v>
                </c:pt>
                <c:pt idx="5212">
                  <c:v>2.9</c:v>
                </c:pt>
                <c:pt idx="5213">
                  <c:v>4</c:v>
                </c:pt>
                <c:pt idx="5214">
                  <c:v>4.0999999999999996</c:v>
                </c:pt>
                <c:pt idx="5215">
                  <c:v>2.9</c:v>
                </c:pt>
                <c:pt idx="5216">
                  <c:v>2.9</c:v>
                </c:pt>
                <c:pt idx="5217">
                  <c:v>2.9</c:v>
                </c:pt>
                <c:pt idx="5218">
                  <c:v>2.9</c:v>
                </c:pt>
                <c:pt idx="5219">
                  <c:v>3.6</c:v>
                </c:pt>
                <c:pt idx="5220">
                  <c:v>4.0999999999999996</c:v>
                </c:pt>
                <c:pt idx="5221">
                  <c:v>4</c:v>
                </c:pt>
                <c:pt idx="5222">
                  <c:v>2.9</c:v>
                </c:pt>
                <c:pt idx="5223">
                  <c:v>3.5</c:v>
                </c:pt>
                <c:pt idx="5224">
                  <c:v>2.9</c:v>
                </c:pt>
                <c:pt idx="5225">
                  <c:v>2.9</c:v>
                </c:pt>
                <c:pt idx="5226">
                  <c:v>2.9</c:v>
                </c:pt>
                <c:pt idx="5227">
                  <c:v>4.2</c:v>
                </c:pt>
                <c:pt idx="5228">
                  <c:v>2.9</c:v>
                </c:pt>
                <c:pt idx="5229">
                  <c:v>3.4</c:v>
                </c:pt>
                <c:pt idx="5230">
                  <c:v>4.5999999999999996</c:v>
                </c:pt>
                <c:pt idx="5231">
                  <c:v>3.5</c:v>
                </c:pt>
                <c:pt idx="5232">
                  <c:v>4.0999999999999996</c:v>
                </c:pt>
                <c:pt idx="5233">
                  <c:v>3.9</c:v>
                </c:pt>
                <c:pt idx="5234">
                  <c:v>2.9</c:v>
                </c:pt>
                <c:pt idx="5235">
                  <c:v>3.9</c:v>
                </c:pt>
                <c:pt idx="5236">
                  <c:v>4.3</c:v>
                </c:pt>
                <c:pt idx="5237">
                  <c:v>3.9</c:v>
                </c:pt>
                <c:pt idx="5238">
                  <c:v>4.5</c:v>
                </c:pt>
                <c:pt idx="5239">
                  <c:v>4.0999999999999996</c:v>
                </c:pt>
                <c:pt idx="5240">
                  <c:v>2.9</c:v>
                </c:pt>
                <c:pt idx="5241">
                  <c:v>2.9</c:v>
                </c:pt>
                <c:pt idx="5242">
                  <c:v>2.9</c:v>
                </c:pt>
                <c:pt idx="5243">
                  <c:v>4</c:v>
                </c:pt>
                <c:pt idx="5244">
                  <c:v>3.5</c:v>
                </c:pt>
                <c:pt idx="5245">
                  <c:v>3.9</c:v>
                </c:pt>
                <c:pt idx="5246">
                  <c:v>3.6</c:v>
                </c:pt>
                <c:pt idx="5247">
                  <c:v>2.9</c:v>
                </c:pt>
                <c:pt idx="5248">
                  <c:v>2.9</c:v>
                </c:pt>
                <c:pt idx="5249">
                  <c:v>2.9</c:v>
                </c:pt>
                <c:pt idx="5250">
                  <c:v>4.0999999999999996</c:v>
                </c:pt>
                <c:pt idx="5251">
                  <c:v>3.6</c:v>
                </c:pt>
                <c:pt idx="5252">
                  <c:v>4.2</c:v>
                </c:pt>
                <c:pt idx="5253">
                  <c:v>3.8</c:v>
                </c:pt>
                <c:pt idx="5254">
                  <c:v>2.9</c:v>
                </c:pt>
                <c:pt idx="5255">
                  <c:v>2.9</c:v>
                </c:pt>
                <c:pt idx="5256">
                  <c:v>2.9</c:v>
                </c:pt>
                <c:pt idx="5257">
                  <c:v>4.4000000000000004</c:v>
                </c:pt>
                <c:pt idx="5258">
                  <c:v>2.9</c:v>
                </c:pt>
                <c:pt idx="5259">
                  <c:v>2.9</c:v>
                </c:pt>
                <c:pt idx="5260">
                  <c:v>2.9</c:v>
                </c:pt>
                <c:pt idx="5261">
                  <c:v>2.8</c:v>
                </c:pt>
                <c:pt idx="5262">
                  <c:v>2.9</c:v>
                </c:pt>
                <c:pt idx="5263">
                  <c:v>4.0999999999999996</c:v>
                </c:pt>
                <c:pt idx="5264">
                  <c:v>2.8</c:v>
                </c:pt>
                <c:pt idx="5265">
                  <c:v>2.9</c:v>
                </c:pt>
                <c:pt idx="5266">
                  <c:v>4</c:v>
                </c:pt>
                <c:pt idx="5267">
                  <c:v>2.9</c:v>
                </c:pt>
                <c:pt idx="5268">
                  <c:v>2.9</c:v>
                </c:pt>
                <c:pt idx="5269">
                  <c:v>4.3</c:v>
                </c:pt>
                <c:pt idx="5270">
                  <c:v>4.2</c:v>
                </c:pt>
                <c:pt idx="5271">
                  <c:v>2.9</c:v>
                </c:pt>
                <c:pt idx="5272">
                  <c:v>3.8</c:v>
                </c:pt>
                <c:pt idx="5273">
                  <c:v>2.9</c:v>
                </c:pt>
                <c:pt idx="5274">
                  <c:v>4</c:v>
                </c:pt>
                <c:pt idx="5275">
                  <c:v>4.0999999999999996</c:v>
                </c:pt>
                <c:pt idx="5276">
                  <c:v>4.4000000000000004</c:v>
                </c:pt>
                <c:pt idx="5277">
                  <c:v>4.3</c:v>
                </c:pt>
                <c:pt idx="5278">
                  <c:v>3.6</c:v>
                </c:pt>
                <c:pt idx="5279">
                  <c:v>4.3</c:v>
                </c:pt>
                <c:pt idx="5280">
                  <c:v>3.4</c:v>
                </c:pt>
                <c:pt idx="5281">
                  <c:v>4.0999999999999996</c:v>
                </c:pt>
                <c:pt idx="5282">
                  <c:v>4.0999999999999996</c:v>
                </c:pt>
                <c:pt idx="5283">
                  <c:v>3.9</c:v>
                </c:pt>
                <c:pt idx="5284">
                  <c:v>2.9</c:v>
                </c:pt>
                <c:pt idx="5285">
                  <c:v>4.4000000000000004</c:v>
                </c:pt>
                <c:pt idx="5286">
                  <c:v>2.9</c:v>
                </c:pt>
                <c:pt idx="5287">
                  <c:v>2.9</c:v>
                </c:pt>
                <c:pt idx="5288">
                  <c:v>4.0999999999999996</c:v>
                </c:pt>
                <c:pt idx="5289">
                  <c:v>4</c:v>
                </c:pt>
                <c:pt idx="5290">
                  <c:v>2.9</c:v>
                </c:pt>
                <c:pt idx="5291">
                  <c:v>4.4000000000000004</c:v>
                </c:pt>
                <c:pt idx="5292">
                  <c:v>2.9</c:v>
                </c:pt>
                <c:pt idx="5293">
                  <c:v>3.6</c:v>
                </c:pt>
                <c:pt idx="5294">
                  <c:v>4.2</c:v>
                </c:pt>
                <c:pt idx="5295">
                  <c:v>4.0999999999999996</c:v>
                </c:pt>
                <c:pt idx="5296">
                  <c:v>2.9</c:v>
                </c:pt>
                <c:pt idx="5297">
                  <c:v>2.9</c:v>
                </c:pt>
                <c:pt idx="5298">
                  <c:v>4.3</c:v>
                </c:pt>
                <c:pt idx="5299">
                  <c:v>2.9</c:v>
                </c:pt>
                <c:pt idx="5300">
                  <c:v>2.9</c:v>
                </c:pt>
                <c:pt idx="5301">
                  <c:v>2.9</c:v>
                </c:pt>
                <c:pt idx="5302">
                  <c:v>2.9</c:v>
                </c:pt>
                <c:pt idx="5303">
                  <c:v>2.9</c:v>
                </c:pt>
                <c:pt idx="5304">
                  <c:v>2.9</c:v>
                </c:pt>
                <c:pt idx="5305">
                  <c:v>4.0999999999999996</c:v>
                </c:pt>
                <c:pt idx="5306">
                  <c:v>2.9</c:v>
                </c:pt>
                <c:pt idx="5307">
                  <c:v>4.4000000000000004</c:v>
                </c:pt>
                <c:pt idx="5308">
                  <c:v>4.2</c:v>
                </c:pt>
                <c:pt idx="5309">
                  <c:v>4.4000000000000004</c:v>
                </c:pt>
                <c:pt idx="5310">
                  <c:v>2.9</c:v>
                </c:pt>
                <c:pt idx="5311">
                  <c:v>2.9</c:v>
                </c:pt>
                <c:pt idx="5312">
                  <c:v>2.9</c:v>
                </c:pt>
                <c:pt idx="5313">
                  <c:v>2.9</c:v>
                </c:pt>
                <c:pt idx="5314">
                  <c:v>2.9</c:v>
                </c:pt>
                <c:pt idx="5315">
                  <c:v>2.9</c:v>
                </c:pt>
                <c:pt idx="5316">
                  <c:v>4.3</c:v>
                </c:pt>
                <c:pt idx="5317">
                  <c:v>3</c:v>
                </c:pt>
                <c:pt idx="5318">
                  <c:v>2.9</c:v>
                </c:pt>
                <c:pt idx="5319">
                  <c:v>4.0999999999999996</c:v>
                </c:pt>
                <c:pt idx="5320">
                  <c:v>3.5</c:v>
                </c:pt>
                <c:pt idx="5321">
                  <c:v>4.3</c:v>
                </c:pt>
                <c:pt idx="5322">
                  <c:v>4</c:v>
                </c:pt>
                <c:pt idx="5323">
                  <c:v>4.3</c:v>
                </c:pt>
                <c:pt idx="5324">
                  <c:v>2.9</c:v>
                </c:pt>
                <c:pt idx="5325">
                  <c:v>4</c:v>
                </c:pt>
                <c:pt idx="5326">
                  <c:v>2.9</c:v>
                </c:pt>
                <c:pt idx="5327">
                  <c:v>2.9</c:v>
                </c:pt>
                <c:pt idx="5328">
                  <c:v>2.9</c:v>
                </c:pt>
                <c:pt idx="5329">
                  <c:v>4</c:v>
                </c:pt>
                <c:pt idx="5330">
                  <c:v>3.9</c:v>
                </c:pt>
                <c:pt idx="5331">
                  <c:v>4.0999999999999996</c:v>
                </c:pt>
                <c:pt idx="5332">
                  <c:v>4.3</c:v>
                </c:pt>
                <c:pt idx="5333">
                  <c:v>4</c:v>
                </c:pt>
                <c:pt idx="5334">
                  <c:v>3.5</c:v>
                </c:pt>
                <c:pt idx="5335">
                  <c:v>2.9</c:v>
                </c:pt>
                <c:pt idx="5336">
                  <c:v>3.9</c:v>
                </c:pt>
                <c:pt idx="5337">
                  <c:v>2.9</c:v>
                </c:pt>
                <c:pt idx="5338">
                  <c:v>2.9</c:v>
                </c:pt>
                <c:pt idx="5339">
                  <c:v>3.2</c:v>
                </c:pt>
                <c:pt idx="5340">
                  <c:v>2.9</c:v>
                </c:pt>
                <c:pt idx="5341">
                  <c:v>2.9</c:v>
                </c:pt>
                <c:pt idx="5342">
                  <c:v>2.9</c:v>
                </c:pt>
                <c:pt idx="5343">
                  <c:v>4</c:v>
                </c:pt>
                <c:pt idx="5344">
                  <c:v>2.9</c:v>
                </c:pt>
                <c:pt idx="5345">
                  <c:v>4.3</c:v>
                </c:pt>
                <c:pt idx="5346">
                  <c:v>2.9</c:v>
                </c:pt>
                <c:pt idx="5347">
                  <c:v>2.7</c:v>
                </c:pt>
                <c:pt idx="5348">
                  <c:v>3.5</c:v>
                </c:pt>
                <c:pt idx="5349">
                  <c:v>2.9</c:v>
                </c:pt>
                <c:pt idx="5350">
                  <c:v>3.7</c:v>
                </c:pt>
                <c:pt idx="5351">
                  <c:v>2.9</c:v>
                </c:pt>
                <c:pt idx="5352">
                  <c:v>2.9</c:v>
                </c:pt>
                <c:pt idx="5353">
                  <c:v>4</c:v>
                </c:pt>
                <c:pt idx="5354">
                  <c:v>4.4000000000000004</c:v>
                </c:pt>
                <c:pt idx="5355">
                  <c:v>4.0999999999999996</c:v>
                </c:pt>
                <c:pt idx="5356">
                  <c:v>2.9</c:v>
                </c:pt>
                <c:pt idx="5357">
                  <c:v>4.0999999999999996</c:v>
                </c:pt>
                <c:pt idx="5358">
                  <c:v>4.5</c:v>
                </c:pt>
                <c:pt idx="5359">
                  <c:v>4.5</c:v>
                </c:pt>
                <c:pt idx="5360">
                  <c:v>3.2</c:v>
                </c:pt>
                <c:pt idx="5361">
                  <c:v>4.4000000000000004</c:v>
                </c:pt>
                <c:pt idx="5362">
                  <c:v>2.9</c:v>
                </c:pt>
                <c:pt idx="5363">
                  <c:v>4.2</c:v>
                </c:pt>
                <c:pt idx="5364">
                  <c:v>4.4000000000000004</c:v>
                </c:pt>
                <c:pt idx="5365">
                  <c:v>2.9</c:v>
                </c:pt>
                <c:pt idx="5366">
                  <c:v>4.3</c:v>
                </c:pt>
                <c:pt idx="5367">
                  <c:v>4.4000000000000004</c:v>
                </c:pt>
                <c:pt idx="5368">
                  <c:v>2.9</c:v>
                </c:pt>
                <c:pt idx="5369">
                  <c:v>4.3</c:v>
                </c:pt>
                <c:pt idx="5370">
                  <c:v>4.5</c:v>
                </c:pt>
                <c:pt idx="5371">
                  <c:v>4.2</c:v>
                </c:pt>
                <c:pt idx="5372">
                  <c:v>2.9</c:v>
                </c:pt>
                <c:pt idx="5373">
                  <c:v>4</c:v>
                </c:pt>
                <c:pt idx="5374">
                  <c:v>3.8</c:v>
                </c:pt>
                <c:pt idx="5375">
                  <c:v>3.7</c:v>
                </c:pt>
                <c:pt idx="5376">
                  <c:v>2.9</c:v>
                </c:pt>
                <c:pt idx="5377">
                  <c:v>4.2</c:v>
                </c:pt>
                <c:pt idx="5378">
                  <c:v>2.9</c:v>
                </c:pt>
                <c:pt idx="5379">
                  <c:v>2.9</c:v>
                </c:pt>
                <c:pt idx="5380">
                  <c:v>2.9</c:v>
                </c:pt>
                <c:pt idx="5381">
                  <c:v>2.9</c:v>
                </c:pt>
                <c:pt idx="5382">
                  <c:v>2.9</c:v>
                </c:pt>
                <c:pt idx="5383">
                  <c:v>4.3</c:v>
                </c:pt>
                <c:pt idx="5384">
                  <c:v>2.9</c:v>
                </c:pt>
                <c:pt idx="5385">
                  <c:v>3.8</c:v>
                </c:pt>
                <c:pt idx="5386">
                  <c:v>4.2</c:v>
                </c:pt>
                <c:pt idx="5387">
                  <c:v>2.9</c:v>
                </c:pt>
                <c:pt idx="5388">
                  <c:v>4.0999999999999996</c:v>
                </c:pt>
                <c:pt idx="5389">
                  <c:v>2.9</c:v>
                </c:pt>
                <c:pt idx="5390">
                  <c:v>2.9</c:v>
                </c:pt>
                <c:pt idx="5391">
                  <c:v>2.9</c:v>
                </c:pt>
                <c:pt idx="5392">
                  <c:v>2.9</c:v>
                </c:pt>
                <c:pt idx="5393">
                  <c:v>4.2</c:v>
                </c:pt>
                <c:pt idx="5394">
                  <c:v>2.9</c:v>
                </c:pt>
                <c:pt idx="5395">
                  <c:v>4.5</c:v>
                </c:pt>
                <c:pt idx="5396">
                  <c:v>3.7</c:v>
                </c:pt>
                <c:pt idx="5397">
                  <c:v>4</c:v>
                </c:pt>
                <c:pt idx="5398">
                  <c:v>4</c:v>
                </c:pt>
                <c:pt idx="5399">
                  <c:v>4.5999999999999996</c:v>
                </c:pt>
                <c:pt idx="5400">
                  <c:v>2.9</c:v>
                </c:pt>
                <c:pt idx="5401">
                  <c:v>4.3</c:v>
                </c:pt>
                <c:pt idx="5402">
                  <c:v>4.2</c:v>
                </c:pt>
                <c:pt idx="5403">
                  <c:v>2.9</c:v>
                </c:pt>
                <c:pt idx="5404">
                  <c:v>4.4000000000000004</c:v>
                </c:pt>
                <c:pt idx="5405">
                  <c:v>4.3</c:v>
                </c:pt>
                <c:pt idx="5406">
                  <c:v>2.9</c:v>
                </c:pt>
                <c:pt idx="5407">
                  <c:v>4.3</c:v>
                </c:pt>
                <c:pt idx="5408">
                  <c:v>2.9</c:v>
                </c:pt>
                <c:pt idx="5409">
                  <c:v>3.8</c:v>
                </c:pt>
                <c:pt idx="5410">
                  <c:v>3.6</c:v>
                </c:pt>
                <c:pt idx="5411">
                  <c:v>2.9</c:v>
                </c:pt>
                <c:pt idx="5412">
                  <c:v>4.0999999999999996</c:v>
                </c:pt>
                <c:pt idx="5413">
                  <c:v>2.9</c:v>
                </c:pt>
                <c:pt idx="5414">
                  <c:v>2.9</c:v>
                </c:pt>
                <c:pt idx="5415">
                  <c:v>4.0999999999999996</c:v>
                </c:pt>
                <c:pt idx="5416">
                  <c:v>2.9</c:v>
                </c:pt>
                <c:pt idx="5417">
                  <c:v>2.9</c:v>
                </c:pt>
                <c:pt idx="5418">
                  <c:v>4.2</c:v>
                </c:pt>
                <c:pt idx="5419">
                  <c:v>2.9</c:v>
                </c:pt>
                <c:pt idx="5420">
                  <c:v>3.7</c:v>
                </c:pt>
                <c:pt idx="5421">
                  <c:v>2.9</c:v>
                </c:pt>
                <c:pt idx="5422">
                  <c:v>2.9</c:v>
                </c:pt>
                <c:pt idx="5423">
                  <c:v>2.9</c:v>
                </c:pt>
                <c:pt idx="5424">
                  <c:v>2.9</c:v>
                </c:pt>
                <c:pt idx="5425">
                  <c:v>4.0999999999999996</c:v>
                </c:pt>
                <c:pt idx="5426">
                  <c:v>4</c:v>
                </c:pt>
                <c:pt idx="5427">
                  <c:v>3.2</c:v>
                </c:pt>
                <c:pt idx="5428">
                  <c:v>3.8</c:v>
                </c:pt>
                <c:pt idx="5429">
                  <c:v>3.4</c:v>
                </c:pt>
                <c:pt idx="5430">
                  <c:v>3.7</c:v>
                </c:pt>
                <c:pt idx="5431">
                  <c:v>2.9</c:v>
                </c:pt>
                <c:pt idx="5432">
                  <c:v>2.9</c:v>
                </c:pt>
                <c:pt idx="5433">
                  <c:v>4.3</c:v>
                </c:pt>
                <c:pt idx="5434">
                  <c:v>4</c:v>
                </c:pt>
                <c:pt idx="5435">
                  <c:v>4.0999999999999996</c:v>
                </c:pt>
                <c:pt idx="5436">
                  <c:v>4.5999999999999996</c:v>
                </c:pt>
                <c:pt idx="5437">
                  <c:v>4.4000000000000004</c:v>
                </c:pt>
                <c:pt idx="5438">
                  <c:v>2.9</c:v>
                </c:pt>
                <c:pt idx="5439">
                  <c:v>4</c:v>
                </c:pt>
                <c:pt idx="5440">
                  <c:v>4.4000000000000004</c:v>
                </c:pt>
                <c:pt idx="5441">
                  <c:v>2.9</c:v>
                </c:pt>
                <c:pt idx="5442">
                  <c:v>2.9</c:v>
                </c:pt>
                <c:pt idx="5443">
                  <c:v>4.2</c:v>
                </c:pt>
                <c:pt idx="5444">
                  <c:v>3.1</c:v>
                </c:pt>
                <c:pt idx="5445">
                  <c:v>3.9</c:v>
                </c:pt>
                <c:pt idx="5446">
                  <c:v>4.8</c:v>
                </c:pt>
                <c:pt idx="5447">
                  <c:v>2.9</c:v>
                </c:pt>
                <c:pt idx="5448">
                  <c:v>2.9</c:v>
                </c:pt>
                <c:pt idx="5449">
                  <c:v>4.4000000000000004</c:v>
                </c:pt>
                <c:pt idx="5450">
                  <c:v>4.2</c:v>
                </c:pt>
                <c:pt idx="5451">
                  <c:v>4.0999999999999996</c:v>
                </c:pt>
                <c:pt idx="5452">
                  <c:v>2.9</c:v>
                </c:pt>
                <c:pt idx="5453">
                  <c:v>3.9</c:v>
                </c:pt>
                <c:pt idx="5454">
                  <c:v>3.9</c:v>
                </c:pt>
                <c:pt idx="5455">
                  <c:v>2.9</c:v>
                </c:pt>
                <c:pt idx="5456">
                  <c:v>2.9</c:v>
                </c:pt>
                <c:pt idx="5457">
                  <c:v>3.3</c:v>
                </c:pt>
                <c:pt idx="5458">
                  <c:v>3.8</c:v>
                </c:pt>
                <c:pt idx="5459">
                  <c:v>2.9</c:v>
                </c:pt>
                <c:pt idx="5460">
                  <c:v>4.7</c:v>
                </c:pt>
                <c:pt idx="5461">
                  <c:v>2.9</c:v>
                </c:pt>
                <c:pt idx="5462">
                  <c:v>4.3</c:v>
                </c:pt>
                <c:pt idx="5463">
                  <c:v>4.2</c:v>
                </c:pt>
                <c:pt idx="5464">
                  <c:v>4.2</c:v>
                </c:pt>
                <c:pt idx="5465">
                  <c:v>4.2</c:v>
                </c:pt>
                <c:pt idx="5466">
                  <c:v>2.9</c:v>
                </c:pt>
                <c:pt idx="5467">
                  <c:v>2.9</c:v>
                </c:pt>
                <c:pt idx="5468">
                  <c:v>4.4000000000000004</c:v>
                </c:pt>
                <c:pt idx="5469">
                  <c:v>4.2</c:v>
                </c:pt>
                <c:pt idx="5470">
                  <c:v>3.9</c:v>
                </c:pt>
                <c:pt idx="5471">
                  <c:v>2.9</c:v>
                </c:pt>
                <c:pt idx="5472">
                  <c:v>4.0999999999999996</c:v>
                </c:pt>
                <c:pt idx="5473">
                  <c:v>2.9</c:v>
                </c:pt>
                <c:pt idx="5474">
                  <c:v>3.1</c:v>
                </c:pt>
                <c:pt idx="5475">
                  <c:v>2.9</c:v>
                </c:pt>
                <c:pt idx="5476">
                  <c:v>2.9</c:v>
                </c:pt>
                <c:pt idx="5477">
                  <c:v>2.9</c:v>
                </c:pt>
                <c:pt idx="5478">
                  <c:v>3.7</c:v>
                </c:pt>
                <c:pt idx="5479">
                  <c:v>2.9</c:v>
                </c:pt>
                <c:pt idx="5480">
                  <c:v>4.7</c:v>
                </c:pt>
                <c:pt idx="5481">
                  <c:v>2.9</c:v>
                </c:pt>
                <c:pt idx="5482">
                  <c:v>2.9</c:v>
                </c:pt>
                <c:pt idx="5483">
                  <c:v>4.0999999999999996</c:v>
                </c:pt>
                <c:pt idx="5484">
                  <c:v>2.9</c:v>
                </c:pt>
                <c:pt idx="5485">
                  <c:v>2.9</c:v>
                </c:pt>
                <c:pt idx="5486">
                  <c:v>4.0999999999999996</c:v>
                </c:pt>
                <c:pt idx="5487">
                  <c:v>3.9</c:v>
                </c:pt>
                <c:pt idx="5488">
                  <c:v>2.9</c:v>
                </c:pt>
                <c:pt idx="5489">
                  <c:v>2.9</c:v>
                </c:pt>
                <c:pt idx="5490">
                  <c:v>2.9</c:v>
                </c:pt>
                <c:pt idx="5491">
                  <c:v>3.3</c:v>
                </c:pt>
                <c:pt idx="5492">
                  <c:v>2.9</c:v>
                </c:pt>
                <c:pt idx="5493">
                  <c:v>4.5</c:v>
                </c:pt>
                <c:pt idx="5494">
                  <c:v>2.9</c:v>
                </c:pt>
                <c:pt idx="5495">
                  <c:v>2.9</c:v>
                </c:pt>
                <c:pt idx="5496">
                  <c:v>2.9</c:v>
                </c:pt>
                <c:pt idx="5497">
                  <c:v>4.3</c:v>
                </c:pt>
                <c:pt idx="5498">
                  <c:v>3.7</c:v>
                </c:pt>
                <c:pt idx="5499">
                  <c:v>2.9</c:v>
                </c:pt>
                <c:pt idx="5500">
                  <c:v>2.9</c:v>
                </c:pt>
                <c:pt idx="5501">
                  <c:v>3.8</c:v>
                </c:pt>
                <c:pt idx="5502">
                  <c:v>2.9</c:v>
                </c:pt>
                <c:pt idx="5503">
                  <c:v>4.3</c:v>
                </c:pt>
                <c:pt idx="5504">
                  <c:v>4</c:v>
                </c:pt>
                <c:pt idx="5505">
                  <c:v>2.9</c:v>
                </c:pt>
                <c:pt idx="5506">
                  <c:v>2.9</c:v>
                </c:pt>
                <c:pt idx="5507">
                  <c:v>3.9</c:v>
                </c:pt>
                <c:pt idx="5508">
                  <c:v>4.0999999999999996</c:v>
                </c:pt>
                <c:pt idx="5509">
                  <c:v>4</c:v>
                </c:pt>
                <c:pt idx="5510">
                  <c:v>4.0999999999999996</c:v>
                </c:pt>
                <c:pt idx="5511">
                  <c:v>3.8</c:v>
                </c:pt>
                <c:pt idx="5512">
                  <c:v>4.3</c:v>
                </c:pt>
                <c:pt idx="5513">
                  <c:v>4.3</c:v>
                </c:pt>
                <c:pt idx="5514">
                  <c:v>2.9</c:v>
                </c:pt>
                <c:pt idx="5515">
                  <c:v>2.9</c:v>
                </c:pt>
                <c:pt idx="5516">
                  <c:v>4.4000000000000004</c:v>
                </c:pt>
                <c:pt idx="5517">
                  <c:v>4.0999999999999996</c:v>
                </c:pt>
                <c:pt idx="5518">
                  <c:v>2.9</c:v>
                </c:pt>
                <c:pt idx="5519">
                  <c:v>2.8</c:v>
                </c:pt>
                <c:pt idx="5520">
                  <c:v>4.3</c:v>
                </c:pt>
                <c:pt idx="5521">
                  <c:v>2.9</c:v>
                </c:pt>
                <c:pt idx="5522">
                  <c:v>2.9</c:v>
                </c:pt>
                <c:pt idx="5523">
                  <c:v>4.3</c:v>
                </c:pt>
                <c:pt idx="5524">
                  <c:v>4.2</c:v>
                </c:pt>
                <c:pt idx="5525">
                  <c:v>2.9</c:v>
                </c:pt>
                <c:pt idx="5526">
                  <c:v>3.7</c:v>
                </c:pt>
                <c:pt idx="5527">
                  <c:v>4</c:v>
                </c:pt>
                <c:pt idx="5528">
                  <c:v>4</c:v>
                </c:pt>
                <c:pt idx="5529">
                  <c:v>4.0999999999999996</c:v>
                </c:pt>
                <c:pt idx="5530">
                  <c:v>4.2</c:v>
                </c:pt>
                <c:pt idx="5531">
                  <c:v>4.2</c:v>
                </c:pt>
                <c:pt idx="5532">
                  <c:v>4.2</c:v>
                </c:pt>
                <c:pt idx="5533">
                  <c:v>2.9</c:v>
                </c:pt>
                <c:pt idx="5534">
                  <c:v>3.3</c:v>
                </c:pt>
                <c:pt idx="5535">
                  <c:v>2.9</c:v>
                </c:pt>
                <c:pt idx="5536">
                  <c:v>2.9</c:v>
                </c:pt>
                <c:pt idx="5537">
                  <c:v>2.9</c:v>
                </c:pt>
                <c:pt idx="5538">
                  <c:v>2.9</c:v>
                </c:pt>
                <c:pt idx="5539">
                  <c:v>3.8</c:v>
                </c:pt>
                <c:pt idx="5540">
                  <c:v>3.9</c:v>
                </c:pt>
                <c:pt idx="5541">
                  <c:v>4</c:v>
                </c:pt>
                <c:pt idx="5542">
                  <c:v>4.4000000000000004</c:v>
                </c:pt>
                <c:pt idx="5543">
                  <c:v>4.3</c:v>
                </c:pt>
                <c:pt idx="5544">
                  <c:v>4.4000000000000004</c:v>
                </c:pt>
                <c:pt idx="5545">
                  <c:v>3.4</c:v>
                </c:pt>
                <c:pt idx="5546">
                  <c:v>2.9</c:v>
                </c:pt>
                <c:pt idx="5547">
                  <c:v>4.2</c:v>
                </c:pt>
                <c:pt idx="5548">
                  <c:v>4</c:v>
                </c:pt>
                <c:pt idx="5549">
                  <c:v>2.9</c:v>
                </c:pt>
                <c:pt idx="5550">
                  <c:v>4.5</c:v>
                </c:pt>
                <c:pt idx="5551">
                  <c:v>4</c:v>
                </c:pt>
                <c:pt idx="5552">
                  <c:v>2.9</c:v>
                </c:pt>
                <c:pt idx="5553">
                  <c:v>4.0999999999999996</c:v>
                </c:pt>
                <c:pt idx="5554">
                  <c:v>2.9</c:v>
                </c:pt>
                <c:pt idx="5555">
                  <c:v>2.9</c:v>
                </c:pt>
                <c:pt idx="5556">
                  <c:v>4.3</c:v>
                </c:pt>
                <c:pt idx="5557">
                  <c:v>4</c:v>
                </c:pt>
                <c:pt idx="5558">
                  <c:v>2.9</c:v>
                </c:pt>
                <c:pt idx="5559">
                  <c:v>2.9</c:v>
                </c:pt>
                <c:pt idx="5560">
                  <c:v>2.9</c:v>
                </c:pt>
                <c:pt idx="5561">
                  <c:v>4.3</c:v>
                </c:pt>
                <c:pt idx="5562">
                  <c:v>2.9</c:v>
                </c:pt>
                <c:pt idx="5563">
                  <c:v>2.9</c:v>
                </c:pt>
                <c:pt idx="5564">
                  <c:v>4.4000000000000004</c:v>
                </c:pt>
                <c:pt idx="5565">
                  <c:v>4.5</c:v>
                </c:pt>
                <c:pt idx="5566">
                  <c:v>4.4000000000000004</c:v>
                </c:pt>
                <c:pt idx="5567">
                  <c:v>4.3</c:v>
                </c:pt>
                <c:pt idx="5568">
                  <c:v>4.0999999999999996</c:v>
                </c:pt>
                <c:pt idx="5569">
                  <c:v>2.9</c:v>
                </c:pt>
                <c:pt idx="5570">
                  <c:v>2.9</c:v>
                </c:pt>
                <c:pt idx="5571">
                  <c:v>2.9</c:v>
                </c:pt>
                <c:pt idx="5572">
                  <c:v>4.7</c:v>
                </c:pt>
                <c:pt idx="5573">
                  <c:v>2.9</c:v>
                </c:pt>
                <c:pt idx="5574">
                  <c:v>4</c:v>
                </c:pt>
                <c:pt idx="5575">
                  <c:v>2.9</c:v>
                </c:pt>
                <c:pt idx="5576">
                  <c:v>2.9</c:v>
                </c:pt>
                <c:pt idx="5577">
                  <c:v>2.9</c:v>
                </c:pt>
                <c:pt idx="5578">
                  <c:v>4.5</c:v>
                </c:pt>
                <c:pt idx="5579">
                  <c:v>2.9</c:v>
                </c:pt>
                <c:pt idx="5580">
                  <c:v>3.9</c:v>
                </c:pt>
                <c:pt idx="5581">
                  <c:v>4.4000000000000004</c:v>
                </c:pt>
                <c:pt idx="5582">
                  <c:v>2.9</c:v>
                </c:pt>
                <c:pt idx="5583">
                  <c:v>3.8</c:v>
                </c:pt>
                <c:pt idx="5584">
                  <c:v>3.8</c:v>
                </c:pt>
                <c:pt idx="5585">
                  <c:v>4.3</c:v>
                </c:pt>
                <c:pt idx="5586">
                  <c:v>4.2</c:v>
                </c:pt>
                <c:pt idx="5587">
                  <c:v>4</c:v>
                </c:pt>
                <c:pt idx="5588">
                  <c:v>2.9</c:v>
                </c:pt>
                <c:pt idx="5589">
                  <c:v>4.5</c:v>
                </c:pt>
                <c:pt idx="5590">
                  <c:v>4.3</c:v>
                </c:pt>
                <c:pt idx="5591">
                  <c:v>3.6</c:v>
                </c:pt>
                <c:pt idx="5592">
                  <c:v>2.9</c:v>
                </c:pt>
                <c:pt idx="5593">
                  <c:v>3.5</c:v>
                </c:pt>
                <c:pt idx="5594">
                  <c:v>2.9</c:v>
                </c:pt>
                <c:pt idx="5595">
                  <c:v>2.9</c:v>
                </c:pt>
                <c:pt idx="5596">
                  <c:v>2.9</c:v>
                </c:pt>
                <c:pt idx="5597">
                  <c:v>3.9</c:v>
                </c:pt>
                <c:pt idx="5598">
                  <c:v>3.8</c:v>
                </c:pt>
                <c:pt idx="5599">
                  <c:v>4.2</c:v>
                </c:pt>
                <c:pt idx="5600">
                  <c:v>4.0999999999999996</c:v>
                </c:pt>
                <c:pt idx="5601">
                  <c:v>4.0999999999999996</c:v>
                </c:pt>
                <c:pt idx="5602">
                  <c:v>2.9</c:v>
                </c:pt>
                <c:pt idx="5603">
                  <c:v>3.4</c:v>
                </c:pt>
                <c:pt idx="5604">
                  <c:v>2.9</c:v>
                </c:pt>
                <c:pt idx="5605">
                  <c:v>2.9</c:v>
                </c:pt>
                <c:pt idx="5606">
                  <c:v>3.8</c:v>
                </c:pt>
                <c:pt idx="5607">
                  <c:v>2.9</c:v>
                </c:pt>
                <c:pt idx="5608">
                  <c:v>5</c:v>
                </c:pt>
                <c:pt idx="5609">
                  <c:v>4.8</c:v>
                </c:pt>
                <c:pt idx="5610">
                  <c:v>2.9</c:v>
                </c:pt>
                <c:pt idx="5611">
                  <c:v>4.3</c:v>
                </c:pt>
                <c:pt idx="5612">
                  <c:v>3.7</c:v>
                </c:pt>
                <c:pt idx="5613">
                  <c:v>4.0999999999999996</c:v>
                </c:pt>
                <c:pt idx="5614">
                  <c:v>4.9000000000000004</c:v>
                </c:pt>
                <c:pt idx="5615">
                  <c:v>2.9</c:v>
                </c:pt>
                <c:pt idx="5616">
                  <c:v>4</c:v>
                </c:pt>
                <c:pt idx="5617">
                  <c:v>4.0999999999999996</c:v>
                </c:pt>
                <c:pt idx="5618">
                  <c:v>4.8</c:v>
                </c:pt>
                <c:pt idx="5619">
                  <c:v>2.9</c:v>
                </c:pt>
                <c:pt idx="5620">
                  <c:v>2.9</c:v>
                </c:pt>
                <c:pt idx="5621">
                  <c:v>2.9</c:v>
                </c:pt>
                <c:pt idx="5622">
                  <c:v>3.9</c:v>
                </c:pt>
                <c:pt idx="5623">
                  <c:v>4.0999999999999996</c:v>
                </c:pt>
                <c:pt idx="5624">
                  <c:v>2.9</c:v>
                </c:pt>
                <c:pt idx="5625">
                  <c:v>2.9</c:v>
                </c:pt>
                <c:pt idx="5626">
                  <c:v>4.4000000000000004</c:v>
                </c:pt>
                <c:pt idx="5627">
                  <c:v>4.5</c:v>
                </c:pt>
                <c:pt idx="5628">
                  <c:v>4.4000000000000004</c:v>
                </c:pt>
                <c:pt idx="5629">
                  <c:v>4.3</c:v>
                </c:pt>
                <c:pt idx="5630">
                  <c:v>4.4000000000000004</c:v>
                </c:pt>
                <c:pt idx="5631">
                  <c:v>4.3</c:v>
                </c:pt>
                <c:pt idx="5632">
                  <c:v>3.4</c:v>
                </c:pt>
                <c:pt idx="5633">
                  <c:v>3.7</c:v>
                </c:pt>
                <c:pt idx="5634">
                  <c:v>3.7</c:v>
                </c:pt>
                <c:pt idx="5635">
                  <c:v>4.0999999999999996</c:v>
                </c:pt>
                <c:pt idx="5636">
                  <c:v>4.2</c:v>
                </c:pt>
                <c:pt idx="5637">
                  <c:v>4.5</c:v>
                </c:pt>
                <c:pt idx="5638">
                  <c:v>2.9</c:v>
                </c:pt>
                <c:pt idx="5639">
                  <c:v>3.4</c:v>
                </c:pt>
                <c:pt idx="5640">
                  <c:v>4.5</c:v>
                </c:pt>
                <c:pt idx="5641">
                  <c:v>2.9</c:v>
                </c:pt>
                <c:pt idx="5642">
                  <c:v>4.5</c:v>
                </c:pt>
                <c:pt idx="5643">
                  <c:v>3.9</c:v>
                </c:pt>
                <c:pt idx="5644">
                  <c:v>3.2</c:v>
                </c:pt>
                <c:pt idx="5645">
                  <c:v>3.9</c:v>
                </c:pt>
                <c:pt idx="5646">
                  <c:v>2.9</c:v>
                </c:pt>
                <c:pt idx="5647">
                  <c:v>2.9</c:v>
                </c:pt>
                <c:pt idx="5648">
                  <c:v>3.5</c:v>
                </c:pt>
                <c:pt idx="5649">
                  <c:v>3.8</c:v>
                </c:pt>
                <c:pt idx="5650">
                  <c:v>2.9</c:v>
                </c:pt>
                <c:pt idx="5651">
                  <c:v>4.4000000000000004</c:v>
                </c:pt>
                <c:pt idx="5652">
                  <c:v>4.5999999999999996</c:v>
                </c:pt>
                <c:pt idx="5653">
                  <c:v>2.9</c:v>
                </c:pt>
                <c:pt idx="5654">
                  <c:v>2.9</c:v>
                </c:pt>
                <c:pt idx="5655">
                  <c:v>4.3</c:v>
                </c:pt>
                <c:pt idx="5656">
                  <c:v>2.9</c:v>
                </c:pt>
                <c:pt idx="5657">
                  <c:v>3.7</c:v>
                </c:pt>
                <c:pt idx="5658">
                  <c:v>2.9</c:v>
                </c:pt>
                <c:pt idx="5659">
                  <c:v>3.8</c:v>
                </c:pt>
                <c:pt idx="5660">
                  <c:v>2.9</c:v>
                </c:pt>
                <c:pt idx="5661">
                  <c:v>4.0999999999999996</c:v>
                </c:pt>
                <c:pt idx="5662">
                  <c:v>2.9</c:v>
                </c:pt>
                <c:pt idx="5663">
                  <c:v>4.0999999999999996</c:v>
                </c:pt>
                <c:pt idx="5664">
                  <c:v>4.3</c:v>
                </c:pt>
                <c:pt idx="5665">
                  <c:v>2.9</c:v>
                </c:pt>
                <c:pt idx="5666">
                  <c:v>3.9</c:v>
                </c:pt>
                <c:pt idx="5667">
                  <c:v>4.0999999999999996</c:v>
                </c:pt>
                <c:pt idx="5668">
                  <c:v>3.9</c:v>
                </c:pt>
                <c:pt idx="5669">
                  <c:v>2.9</c:v>
                </c:pt>
                <c:pt idx="5670">
                  <c:v>2.9</c:v>
                </c:pt>
                <c:pt idx="5671">
                  <c:v>4.2</c:v>
                </c:pt>
                <c:pt idx="5672">
                  <c:v>2.9</c:v>
                </c:pt>
                <c:pt idx="5673">
                  <c:v>4.5</c:v>
                </c:pt>
                <c:pt idx="5674">
                  <c:v>2.9</c:v>
                </c:pt>
                <c:pt idx="5675">
                  <c:v>3.7</c:v>
                </c:pt>
                <c:pt idx="5676">
                  <c:v>4.0999999999999996</c:v>
                </c:pt>
                <c:pt idx="5677">
                  <c:v>3.8</c:v>
                </c:pt>
                <c:pt idx="5678">
                  <c:v>3.7</c:v>
                </c:pt>
                <c:pt idx="5679">
                  <c:v>2.9</c:v>
                </c:pt>
                <c:pt idx="5680">
                  <c:v>4.3</c:v>
                </c:pt>
                <c:pt idx="5681">
                  <c:v>2.9</c:v>
                </c:pt>
                <c:pt idx="5682">
                  <c:v>2.9</c:v>
                </c:pt>
                <c:pt idx="5683">
                  <c:v>4.5</c:v>
                </c:pt>
                <c:pt idx="5684">
                  <c:v>3.4</c:v>
                </c:pt>
                <c:pt idx="5685">
                  <c:v>3.9</c:v>
                </c:pt>
                <c:pt idx="5686">
                  <c:v>4</c:v>
                </c:pt>
                <c:pt idx="5687">
                  <c:v>4.4000000000000004</c:v>
                </c:pt>
                <c:pt idx="5688">
                  <c:v>2.9</c:v>
                </c:pt>
                <c:pt idx="5689">
                  <c:v>2.9</c:v>
                </c:pt>
                <c:pt idx="5690">
                  <c:v>3.9</c:v>
                </c:pt>
                <c:pt idx="5691">
                  <c:v>2.9</c:v>
                </c:pt>
                <c:pt idx="5692">
                  <c:v>4.3</c:v>
                </c:pt>
                <c:pt idx="5693">
                  <c:v>3.7</c:v>
                </c:pt>
                <c:pt idx="5694">
                  <c:v>4.7</c:v>
                </c:pt>
                <c:pt idx="5695">
                  <c:v>4</c:v>
                </c:pt>
                <c:pt idx="5696">
                  <c:v>2.9</c:v>
                </c:pt>
                <c:pt idx="5697">
                  <c:v>3.9</c:v>
                </c:pt>
                <c:pt idx="5698">
                  <c:v>3.8</c:v>
                </c:pt>
                <c:pt idx="5699">
                  <c:v>2.9</c:v>
                </c:pt>
                <c:pt idx="5700">
                  <c:v>3.9</c:v>
                </c:pt>
                <c:pt idx="5701">
                  <c:v>2.9</c:v>
                </c:pt>
                <c:pt idx="5702">
                  <c:v>2.9</c:v>
                </c:pt>
                <c:pt idx="5703">
                  <c:v>2.9</c:v>
                </c:pt>
                <c:pt idx="5704">
                  <c:v>2.9</c:v>
                </c:pt>
                <c:pt idx="5705">
                  <c:v>2.9</c:v>
                </c:pt>
                <c:pt idx="5706">
                  <c:v>2.9</c:v>
                </c:pt>
                <c:pt idx="5707">
                  <c:v>2.9</c:v>
                </c:pt>
                <c:pt idx="5708">
                  <c:v>2.9</c:v>
                </c:pt>
                <c:pt idx="5709">
                  <c:v>2.9</c:v>
                </c:pt>
                <c:pt idx="5710">
                  <c:v>2.9</c:v>
                </c:pt>
                <c:pt idx="5711">
                  <c:v>4.0999999999999996</c:v>
                </c:pt>
                <c:pt idx="5712">
                  <c:v>4.5</c:v>
                </c:pt>
                <c:pt idx="5713">
                  <c:v>2.9</c:v>
                </c:pt>
                <c:pt idx="5714">
                  <c:v>4.0999999999999996</c:v>
                </c:pt>
                <c:pt idx="5715">
                  <c:v>2.9</c:v>
                </c:pt>
                <c:pt idx="5716">
                  <c:v>4</c:v>
                </c:pt>
                <c:pt idx="5717">
                  <c:v>2.9</c:v>
                </c:pt>
                <c:pt idx="5718">
                  <c:v>2.9</c:v>
                </c:pt>
                <c:pt idx="5719">
                  <c:v>4.0999999999999996</c:v>
                </c:pt>
                <c:pt idx="5720">
                  <c:v>2.9</c:v>
                </c:pt>
                <c:pt idx="5721">
                  <c:v>2.9</c:v>
                </c:pt>
                <c:pt idx="5722">
                  <c:v>3.9</c:v>
                </c:pt>
                <c:pt idx="5723">
                  <c:v>2.9</c:v>
                </c:pt>
                <c:pt idx="5724">
                  <c:v>4.4000000000000004</c:v>
                </c:pt>
                <c:pt idx="5725">
                  <c:v>4.4000000000000004</c:v>
                </c:pt>
                <c:pt idx="5726">
                  <c:v>3.5</c:v>
                </c:pt>
                <c:pt idx="5727">
                  <c:v>2.9</c:v>
                </c:pt>
                <c:pt idx="5728">
                  <c:v>2.9</c:v>
                </c:pt>
                <c:pt idx="5729">
                  <c:v>2.9</c:v>
                </c:pt>
                <c:pt idx="5730">
                  <c:v>4.4000000000000004</c:v>
                </c:pt>
                <c:pt idx="5731">
                  <c:v>4.7</c:v>
                </c:pt>
                <c:pt idx="5732">
                  <c:v>2.9</c:v>
                </c:pt>
                <c:pt idx="5733">
                  <c:v>2.9</c:v>
                </c:pt>
                <c:pt idx="5734">
                  <c:v>2.9</c:v>
                </c:pt>
                <c:pt idx="5735">
                  <c:v>4</c:v>
                </c:pt>
                <c:pt idx="5736">
                  <c:v>4.4000000000000004</c:v>
                </c:pt>
                <c:pt idx="5737">
                  <c:v>4.5</c:v>
                </c:pt>
                <c:pt idx="5738">
                  <c:v>4.3</c:v>
                </c:pt>
                <c:pt idx="5739">
                  <c:v>3</c:v>
                </c:pt>
                <c:pt idx="5740">
                  <c:v>4.2</c:v>
                </c:pt>
                <c:pt idx="5741">
                  <c:v>2.9</c:v>
                </c:pt>
                <c:pt idx="5742">
                  <c:v>2.9</c:v>
                </c:pt>
                <c:pt idx="5743">
                  <c:v>2.9</c:v>
                </c:pt>
                <c:pt idx="5744">
                  <c:v>2.9</c:v>
                </c:pt>
                <c:pt idx="5745">
                  <c:v>2.9</c:v>
                </c:pt>
                <c:pt idx="5746">
                  <c:v>2.9</c:v>
                </c:pt>
                <c:pt idx="5747">
                  <c:v>4</c:v>
                </c:pt>
                <c:pt idx="5748">
                  <c:v>2.9</c:v>
                </c:pt>
                <c:pt idx="5749">
                  <c:v>2.9</c:v>
                </c:pt>
                <c:pt idx="5750">
                  <c:v>2.9</c:v>
                </c:pt>
                <c:pt idx="5751">
                  <c:v>4.5</c:v>
                </c:pt>
                <c:pt idx="5752">
                  <c:v>4.7</c:v>
                </c:pt>
                <c:pt idx="5753">
                  <c:v>2.9</c:v>
                </c:pt>
                <c:pt idx="5754">
                  <c:v>4.3</c:v>
                </c:pt>
                <c:pt idx="5755">
                  <c:v>4.5999999999999996</c:v>
                </c:pt>
                <c:pt idx="5756">
                  <c:v>4</c:v>
                </c:pt>
                <c:pt idx="5757">
                  <c:v>4.4000000000000004</c:v>
                </c:pt>
                <c:pt idx="5758">
                  <c:v>4</c:v>
                </c:pt>
                <c:pt idx="5759">
                  <c:v>4</c:v>
                </c:pt>
                <c:pt idx="5760">
                  <c:v>3.8</c:v>
                </c:pt>
                <c:pt idx="5761">
                  <c:v>2.9</c:v>
                </c:pt>
                <c:pt idx="5762">
                  <c:v>2.9</c:v>
                </c:pt>
                <c:pt idx="5763">
                  <c:v>3.6</c:v>
                </c:pt>
                <c:pt idx="5764">
                  <c:v>4.5999999999999996</c:v>
                </c:pt>
                <c:pt idx="5765">
                  <c:v>4.4000000000000004</c:v>
                </c:pt>
                <c:pt idx="5766">
                  <c:v>3.8</c:v>
                </c:pt>
                <c:pt idx="5767">
                  <c:v>4.0999999999999996</c:v>
                </c:pt>
                <c:pt idx="5768">
                  <c:v>3.7</c:v>
                </c:pt>
                <c:pt idx="5769">
                  <c:v>2.9</c:v>
                </c:pt>
                <c:pt idx="5770">
                  <c:v>4.5</c:v>
                </c:pt>
                <c:pt idx="5771">
                  <c:v>4.3</c:v>
                </c:pt>
                <c:pt idx="5772">
                  <c:v>4.5</c:v>
                </c:pt>
                <c:pt idx="5773">
                  <c:v>2.9</c:v>
                </c:pt>
                <c:pt idx="5774">
                  <c:v>2.9</c:v>
                </c:pt>
                <c:pt idx="5775">
                  <c:v>4.3</c:v>
                </c:pt>
                <c:pt idx="5776">
                  <c:v>4.2</c:v>
                </c:pt>
                <c:pt idx="5777">
                  <c:v>4.2</c:v>
                </c:pt>
                <c:pt idx="5778">
                  <c:v>2.9</c:v>
                </c:pt>
                <c:pt idx="5779">
                  <c:v>4.2</c:v>
                </c:pt>
                <c:pt idx="5780">
                  <c:v>2.9</c:v>
                </c:pt>
                <c:pt idx="5781">
                  <c:v>3.7</c:v>
                </c:pt>
                <c:pt idx="5782">
                  <c:v>4.0999999999999996</c:v>
                </c:pt>
                <c:pt idx="5783">
                  <c:v>4.4000000000000004</c:v>
                </c:pt>
                <c:pt idx="5784">
                  <c:v>3.9</c:v>
                </c:pt>
                <c:pt idx="5785">
                  <c:v>3.8</c:v>
                </c:pt>
                <c:pt idx="5786">
                  <c:v>4.3</c:v>
                </c:pt>
                <c:pt idx="5787">
                  <c:v>4.0999999999999996</c:v>
                </c:pt>
                <c:pt idx="5788">
                  <c:v>3</c:v>
                </c:pt>
                <c:pt idx="5789">
                  <c:v>2.9</c:v>
                </c:pt>
                <c:pt idx="5790">
                  <c:v>3.7</c:v>
                </c:pt>
                <c:pt idx="5791">
                  <c:v>2.9</c:v>
                </c:pt>
                <c:pt idx="5792">
                  <c:v>4.3</c:v>
                </c:pt>
                <c:pt idx="5793">
                  <c:v>2.9</c:v>
                </c:pt>
                <c:pt idx="5794">
                  <c:v>2.9</c:v>
                </c:pt>
                <c:pt idx="5795">
                  <c:v>2.9</c:v>
                </c:pt>
                <c:pt idx="5796">
                  <c:v>3.8</c:v>
                </c:pt>
                <c:pt idx="5797">
                  <c:v>3.9</c:v>
                </c:pt>
                <c:pt idx="5798">
                  <c:v>3.9</c:v>
                </c:pt>
                <c:pt idx="5799">
                  <c:v>4.2</c:v>
                </c:pt>
                <c:pt idx="5800">
                  <c:v>4.2</c:v>
                </c:pt>
                <c:pt idx="5801">
                  <c:v>4.0999999999999996</c:v>
                </c:pt>
                <c:pt idx="5802">
                  <c:v>4.2</c:v>
                </c:pt>
                <c:pt idx="5803">
                  <c:v>4.2</c:v>
                </c:pt>
                <c:pt idx="5804">
                  <c:v>4</c:v>
                </c:pt>
                <c:pt idx="5805">
                  <c:v>2.9</c:v>
                </c:pt>
                <c:pt idx="5806">
                  <c:v>4.0999999999999996</c:v>
                </c:pt>
                <c:pt idx="5807">
                  <c:v>2.9</c:v>
                </c:pt>
                <c:pt idx="5808">
                  <c:v>2.9</c:v>
                </c:pt>
                <c:pt idx="5809">
                  <c:v>2.9</c:v>
                </c:pt>
                <c:pt idx="5810">
                  <c:v>4.4000000000000004</c:v>
                </c:pt>
                <c:pt idx="5811">
                  <c:v>4.4000000000000004</c:v>
                </c:pt>
                <c:pt idx="5812">
                  <c:v>2.9</c:v>
                </c:pt>
                <c:pt idx="5813">
                  <c:v>3.9</c:v>
                </c:pt>
                <c:pt idx="5814">
                  <c:v>4.0999999999999996</c:v>
                </c:pt>
                <c:pt idx="5815">
                  <c:v>4.5</c:v>
                </c:pt>
                <c:pt idx="5816">
                  <c:v>4.0999999999999996</c:v>
                </c:pt>
                <c:pt idx="5817">
                  <c:v>4</c:v>
                </c:pt>
                <c:pt idx="5818">
                  <c:v>2.9</c:v>
                </c:pt>
                <c:pt idx="5819">
                  <c:v>3.3</c:v>
                </c:pt>
                <c:pt idx="5820">
                  <c:v>4</c:v>
                </c:pt>
                <c:pt idx="5821">
                  <c:v>2.9</c:v>
                </c:pt>
                <c:pt idx="5822">
                  <c:v>4.3</c:v>
                </c:pt>
                <c:pt idx="5823">
                  <c:v>4</c:v>
                </c:pt>
                <c:pt idx="5824">
                  <c:v>4.7</c:v>
                </c:pt>
                <c:pt idx="5825">
                  <c:v>2.9</c:v>
                </c:pt>
                <c:pt idx="5826">
                  <c:v>2.9</c:v>
                </c:pt>
                <c:pt idx="5827">
                  <c:v>2.9</c:v>
                </c:pt>
                <c:pt idx="5828">
                  <c:v>2.9</c:v>
                </c:pt>
                <c:pt idx="5829">
                  <c:v>2.9</c:v>
                </c:pt>
                <c:pt idx="5830">
                  <c:v>2.9</c:v>
                </c:pt>
                <c:pt idx="5831">
                  <c:v>2.9</c:v>
                </c:pt>
                <c:pt idx="5832">
                  <c:v>2.9</c:v>
                </c:pt>
                <c:pt idx="5833">
                  <c:v>4.4000000000000004</c:v>
                </c:pt>
                <c:pt idx="5834">
                  <c:v>4.5</c:v>
                </c:pt>
                <c:pt idx="5835">
                  <c:v>2.9</c:v>
                </c:pt>
                <c:pt idx="5836">
                  <c:v>4.0999999999999996</c:v>
                </c:pt>
                <c:pt idx="5837">
                  <c:v>4</c:v>
                </c:pt>
                <c:pt idx="5838">
                  <c:v>4</c:v>
                </c:pt>
                <c:pt idx="5839">
                  <c:v>4.5</c:v>
                </c:pt>
                <c:pt idx="5840">
                  <c:v>4.3</c:v>
                </c:pt>
                <c:pt idx="5841">
                  <c:v>2.9</c:v>
                </c:pt>
                <c:pt idx="5842">
                  <c:v>2.9</c:v>
                </c:pt>
                <c:pt idx="5843">
                  <c:v>2.9</c:v>
                </c:pt>
                <c:pt idx="5844">
                  <c:v>4.0999999999999996</c:v>
                </c:pt>
                <c:pt idx="5845">
                  <c:v>3.8</c:v>
                </c:pt>
                <c:pt idx="5846">
                  <c:v>4.4000000000000004</c:v>
                </c:pt>
                <c:pt idx="5847">
                  <c:v>4.0999999999999996</c:v>
                </c:pt>
                <c:pt idx="5848">
                  <c:v>2.9</c:v>
                </c:pt>
                <c:pt idx="5849">
                  <c:v>3.8</c:v>
                </c:pt>
                <c:pt idx="5850">
                  <c:v>2.9</c:v>
                </c:pt>
                <c:pt idx="5851">
                  <c:v>4.2</c:v>
                </c:pt>
                <c:pt idx="5852">
                  <c:v>4.3</c:v>
                </c:pt>
                <c:pt idx="5853">
                  <c:v>4</c:v>
                </c:pt>
                <c:pt idx="5854">
                  <c:v>3.7</c:v>
                </c:pt>
                <c:pt idx="5855">
                  <c:v>2.9</c:v>
                </c:pt>
                <c:pt idx="5856">
                  <c:v>3.6</c:v>
                </c:pt>
                <c:pt idx="5857">
                  <c:v>4.2</c:v>
                </c:pt>
                <c:pt idx="5858">
                  <c:v>4.5</c:v>
                </c:pt>
                <c:pt idx="5859">
                  <c:v>4.4000000000000004</c:v>
                </c:pt>
                <c:pt idx="5860">
                  <c:v>2.9</c:v>
                </c:pt>
                <c:pt idx="5861">
                  <c:v>4.3</c:v>
                </c:pt>
                <c:pt idx="5862">
                  <c:v>4.4000000000000004</c:v>
                </c:pt>
                <c:pt idx="5863">
                  <c:v>4.2</c:v>
                </c:pt>
                <c:pt idx="5864">
                  <c:v>4.0999999999999996</c:v>
                </c:pt>
                <c:pt idx="5865">
                  <c:v>2.9</c:v>
                </c:pt>
                <c:pt idx="5866">
                  <c:v>3.2</c:v>
                </c:pt>
                <c:pt idx="5867">
                  <c:v>4.0999999999999996</c:v>
                </c:pt>
                <c:pt idx="5868">
                  <c:v>4.4000000000000004</c:v>
                </c:pt>
                <c:pt idx="5869">
                  <c:v>4.0999999999999996</c:v>
                </c:pt>
                <c:pt idx="5870">
                  <c:v>2.9</c:v>
                </c:pt>
                <c:pt idx="5871">
                  <c:v>2.9</c:v>
                </c:pt>
                <c:pt idx="5872">
                  <c:v>2.9</c:v>
                </c:pt>
                <c:pt idx="5873">
                  <c:v>3.3</c:v>
                </c:pt>
                <c:pt idx="5874">
                  <c:v>2.9</c:v>
                </c:pt>
                <c:pt idx="5875">
                  <c:v>2.9</c:v>
                </c:pt>
                <c:pt idx="5876">
                  <c:v>4</c:v>
                </c:pt>
                <c:pt idx="5877">
                  <c:v>2.9</c:v>
                </c:pt>
                <c:pt idx="5878">
                  <c:v>3.7</c:v>
                </c:pt>
                <c:pt idx="5879">
                  <c:v>2.9</c:v>
                </c:pt>
                <c:pt idx="5880">
                  <c:v>2.9</c:v>
                </c:pt>
                <c:pt idx="5881">
                  <c:v>4.4000000000000004</c:v>
                </c:pt>
                <c:pt idx="5882">
                  <c:v>2.9</c:v>
                </c:pt>
                <c:pt idx="5883">
                  <c:v>3.3</c:v>
                </c:pt>
                <c:pt idx="5884">
                  <c:v>2.9</c:v>
                </c:pt>
                <c:pt idx="5885">
                  <c:v>4.2</c:v>
                </c:pt>
                <c:pt idx="5886">
                  <c:v>2.9</c:v>
                </c:pt>
                <c:pt idx="5887">
                  <c:v>4.0999999999999996</c:v>
                </c:pt>
                <c:pt idx="5888">
                  <c:v>4.0999999999999996</c:v>
                </c:pt>
                <c:pt idx="5889">
                  <c:v>2.9</c:v>
                </c:pt>
                <c:pt idx="5890">
                  <c:v>4</c:v>
                </c:pt>
                <c:pt idx="5891">
                  <c:v>4</c:v>
                </c:pt>
                <c:pt idx="5892">
                  <c:v>4.3</c:v>
                </c:pt>
                <c:pt idx="5893">
                  <c:v>2.9</c:v>
                </c:pt>
                <c:pt idx="5894">
                  <c:v>4.2</c:v>
                </c:pt>
                <c:pt idx="5895">
                  <c:v>4</c:v>
                </c:pt>
                <c:pt idx="5896">
                  <c:v>2.9</c:v>
                </c:pt>
                <c:pt idx="5897">
                  <c:v>2.9</c:v>
                </c:pt>
                <c:pt idx="5898">
                  <c:v>4</c:v>
                </c:pt>
                <c:pt idx="5899">
                  <c:v>2.9</c:v>
                </c:pt>
                <c:pt idx="5900">
                  <c:v>2.9</c:v>
                </c:pt>
                <c:pt idx="5901">
                  <c:v>2.9</c:v>
                </c:pt>
                <c:pt idx="5902">
                  <c:v>4.5999999999999996</c:v>
                </c:pt>
                <c:pt idx="5903">
                  <c:v>3.6</c:v>
                </c:pt>
                <c:pt idx="5904">
                  <c:v>2.9</c:v>
                </c:pt>
                <c:pt idx="5905">
                  <c:v>4.4000000000000004</c:v>
                </c:pt>
                <c:pt idx="5906">
                  <c:v>4.2</c:v>
                </c:pt>
                <c:pt idx="5907">
                  <c:v>2.9</c:v>
                </c:pt>
                <c:pt idx="5908">
                  <c:v>2.9</c:v>
                </c:pt>
                <c:pt idx="5909">
                  <c:v>4.4000000000000004</c:v>
                </c:pt>
                <c:pt idx="5910">
                  <c:v>4.5999999999999996</c:v>
                </c:pt>
                <c:pt idx="5911">
                  <c:v>2.9</c:v>
                </c:pt>
                <c:pt idx="5912">
                  <c:v>2.9</c:v>
                </c:pt>
                <c:pt idx="5913">
                  <c:v>4.0999999999999996</c:v>
                </c:pt>
                <c:pt idx="5914">
                  <c:v>4.3</c:v>
                </c:pt>
                <c:pt idx="5915">
                  <c:v>4.3</c:v>
                </c:pt>
                <c:pt idx="5916">
                  <c:v>4.4000000000000004</c:v>
                </c:pt>
                <c:pt idx="5917">
                  <c:v>2.9</c:v>
                </c:pt>
                <c:pt idx="5918">
                  <c:v>4.7</c:v>
                </c:pt>
                <c:pt idx="5919">
                  <c:v>2.9</c:v>
                </c:pt>
                <c:pt idx="5920">
                  <c:v>4.0999999999999996</c:v>
                </c:pt>
                <c:pt idx="5921">
                  <c:v>3.6</c:v>
                </c:pt>
                <c:pt idx="5922">
                  <c:v>4.5999999999999996</c:v>
                </c:pt>
                <c:pt idx="5923">
                  <c:v>2.9</c:v>
                </c:pt>
                <c:pt idx="5924">
                  <c:v>2.9</c:v>
                </c:pt>
                <c:pt idx="5925">
                  <c:v>2.9</c:v>
                </c:pt>
                <c:pt idx="5926">
                  <c:v>2.9</c:v>
                </c:pt>
                <c:pt idx="5927">
                  <c:v>2.9</c:v>
                </c:pt>
                <c:pt idx="5928">
                  <c:v>4.3</c:v>
                </c:pt>
                <c:pt idx="5929">
                  <c:v>4</c:v>
                </c:pt>
                <c:pt idx="5930">
                  <c:v>4.5999999999999996</c:v>
                </c:pt>
                <c:pt idx="5931">
                  <c:v>2.9</c:v>
                </c:pt>
                <c:pt idx="5932">
                  <c:v>3.3</c:v>
                </c:pt>
                <c:pt idx="5933">
                  <c:v>2.9</c:v>
                </c:pt>
                <c:pt idx="5934">
                  <c:v>4.7</c:v>
                </c:pt>
                <c:pt idx="5935">
                  <c:v>4.2</c:v>
                </c:pt>
                <c:pt idx="5936">
                  <c:v>4.0999999999999996</c:v>
                </c:pt>
                <c:pt idx="5937">
                  <c:v>2.9</c:v>
                </c:pt>
                <c:pt idx="5938">
                  <c:v>3.7</c:v>
                </c:pt>
                <c:pt idx="5939">
                  <c:v>3.5</c:v>
                </c:pt>
                <c:pt idx="5940">
                  <c:v>2.9</c:v>
                </c:pt>
                <c:pt idx="5941">
                  <c:v>2.9</c:v>
                </c:pt>
                <c:pt idx="5942">
                  <c:v>2.9</c:v>
                </c:pt>
                <c:pt idx="5943">
                  <c:v>2.9</c:v>
                </c:pt>
                <c:pt idx="5944">
                  <c:v>2.9</c:v>
                </c:pt>
                <c:pt idx="5945">
                  <c:v>4.4000000000000004</c:v>
                </c:pt>
                <c:pt idx="5946">
                  <c:v>2.9</c:v>
                </c:pt>
                <c:pt idx="5947">
                  <c:v>2.9</c:v>
                </c:pt>
                <c:pt idx="5948">
                  <c:v>4</c:v>
                </c:pt>
                <c:pt idx="5949">
                  <c:v>2.9</c:v>
                </c:pt>
                <c:pt idx="5950">
                  <c:v>2.9</c:v>
                </c:pt>
                <c:pt idx="5951">
                  <c:v>3.8</c:v>
                </c:pt>
                <c:pt idx="5952">
                  <c:v>3.8</c:v>
                </c:pt>
                <c:pt idx="5953">
                  <c:v>4</c:v>
                </c:pt>
                <c:pt idx="5954">
                  <c:v>2.9</c:v>
                </c:pt>
                <c:pt idx="5955">
                  <c:v>2.9</c:v>
                </c:pt>
                <c:pt idx="5956">
                  <c:v>2.9</c:v>
                </c:pt>
                <c:pt idx="5957">
                  <c:v>4.3</c:v>
                </c:pt>
                <c:pt idx="5958">
                  <c:v>4.5999999999999996</c:v>
                </c:pt>
                <c:pt idx="5959">
                  <c:v>4.3</c:v>
                </c:pt>
                <c:pt idx="5960">
                  <c:v>3.9</c:v>
                </c:pt>
                <c:pt idx="5961">
                  <c:v>2.9</c:v>
                </c:pt>
                <c:pt idx="5962">
                  <c:v>4.7</c:v>
                </c:pt>
                <c:pt idx="5963">
                  <c:v>4.2</c:v>
                </c:pt>
                <c:pt idx="5964">
                  <c:v>2.9</c:v>
                </c:pt>
                <c:pt idx="5965">
                  <c:v>2.9</c:v>
                </c:pt>
                <c:pt idx="5966">
                  <c:v>4.4000000000000004</c:v>
                </c:pt>
                <c:pt idx="5967">
                  <c:v>2.9</c:v>
                </c:pt>
                <c:pt idx="5968">
                  <c:v>2.9</c:v>
                </c:pt>
                <c:pt idx="5969">
                  <c:v>2.9</c:v>
                </c:pt>
                <c:pt idx="5970">
                  <c:v>4</c:v>
                </c:pt>
                <c:pt idx="5971">
                  <c:v>2.9</c:v>
                </c:pt>
                <c:pt idx="5972">
                  <c:v>4.2</c:v>
                </c:pt>
                <c:pt idx="5973">
                  <c:v>2.9</c:v>
                </c:pt>
                <c:pt idx="5974">
                  <c:v>4.3</c:v>
                </c:pt>
                <c:pt idx="5975">
                  <c:v>2.9</c:v>
                </c:pt>
                <c:pt idx="5976">
                  <c:v>4.5</c:v>
                </c:pt>
                <c:pt idx="5977">
                  <c:v>2.9</c:v>
                </c:pt>
                <c:pt idx="5978">
                  <c:v>4.4000000000000004</c:v>
                </c:pt>
                <c:pt idx="5979">
                  <c:v>3.8</c:v>
                </c:pt>
                <c:pt idx="5980">
                  <c:v>2.9</c:v>
                </c:pt>
                <c:pt idx="5981">
                  <c:v>4.5</c:v>
                </c:pt>
                <c:pt idx="5982">
                  <c:v>4.2</c:v>
                </c:pt>
                <c:pt idx="5983">
                  <c:v>2.9</c:v>
                </c:pt>
                <c:pt idx="5984">
                  <c:v>4.0999999999999996</c:v>
                </c:pt>
                <c:pt idx="5985">
                  <c:v>2.9</c:v>
                </c:pt>
                <c:pt idx="5986">
                  <c:v>4.5</c:v>
                </c:pt>
                <c:pt idx="5987">
                  <c:v>4.7</c:v>
                </c:pt>
                <c:pt idx="5988">
                  <c:v>4.0999999999999996</c:v>
                </c:pt>
                <c:pt idx="5989">
                  <c:v>2.9</c:v>
                </c:pt>
                <c:pt idx="5990">
                  <c:v>2.9</c:v>
                </c:pt>
                <c:pt idx="5991">
                  <c:v>2.9</c:v>
                </c:pt>
                <c:pt idx="5992">
                  <c:v>4.2</c:v>
                </c:pt>
                <c:pt idx="5993">
                  <c:v>4.0999999999999996</c:v>
                </c:pt>
                <c:pt idx="5994">
                  <c:v>4.3</c:v>
                </c:pt>
                <c:pt idx="5995">
                  <c:v>4.5</c:v>
                </c:pt>
                <c:pt idx="5996">
                  <c:v>3.8</c:v>
                </c:pt>
                <c:pt idx="5997">
                  <c:v>2.9</c:v>
                </c:pt>
                <c:pt idx="5998">
                  <c:v>2.9</c:v>
                </c:pt>
                <c:pt idx="5999">
                  <c:v>4.5</c:v>
                </c:pt>
                <c:pt idx="6000">
                  <c:v>4.3</c:v>
                </c:pt>
                <c:pt idx="6001">
                  <c:v>2.9</c:v>
                </c:pt>
                <c:pt idx="6002">
                  <c:v>2.9</c:v>
                </c:pt>
                <c:pt idx="6003">
                  <c:v>2.9</c:v>
                </c:pt>
                <c:pt idx="6004">
                  <c:v>4.0999999999999996</c:v>
                </c:pt>
                <c:pt idx="6005">
                  <c:v>4</c:v>
                </c:pt>
                <c:pt idx="6006">
                  <c:v>2.9</c:v>
                </c:pt>
                <c:pt idx="6007">
                  <c:v>2.9</c:v>
                </c:pt>
                <c:pt idx="6008">
                  <c:v>4.5</c:v>
                </c:pt>
                <c:pt idx="6009">
                  <c:v>4.3</c:v>
                </c:pt>
                <c:pt idx="6010">
                  <c:v>2.9</c:v>
                </c:pt>
                <c:pt idx="6011">
                  <c:v>4.2</c:v>
                </c:pt>
                <c:pt idx="6012">
                  <c:v>4.4000000000000004</c:v>
                </c:pt>
                <c:pt idx="6013">
                  <c:v>2.9</c:v>
                </c:pt>
                <c:pt idx="6014">
                  <c:v>4</c:v>
                </c:pt>
                <c:pt idx="6015">
                  <c:v>4.4000000000000004</c:v>
                </c:pt>
                <c:pt idx="6016">
                  <c:v>2.9</c:v>
                </c:pt>
                <c:pt idx="6017">
                  <c:v>4</c:v>
                </c:pt>
                <c:pt idx="6018">
                  <c:v>4</c:v>
                </c:pt>
                <c:pt idx="6019">
                  <c:v>4.0999999999999996</c:v>
                </c:pt>
                <c:pt idx="6020">
                  <c:v>4.5999999999999996</c:v>
                </c:pt>
                <c:pt idx="6021">
                  <c:v>2.9</c:v>
                </c:pt>
                <c:pt idx="6022">
                  <c:v>2.9</c:v>
                </c:pt>
                <c:pt idx="6023">
                  <c:v>4.2</c:v>
                </c:pt>
                <c:pt idx="6024">
                  <c:v>4.4000000000000004</c:v>
                </c:pt>
                <c:pt idx="6025">
                  <c:v>4.5</c:v>
                </c:pt>
                <c:pt idx="6026">
                  <c:v>2.9</c:v>
                </c:pt>
                <c:pt idx="6027">
                  <c:v>4.5999999999999996</c:v>
                </c:pt>
                <c:pt idx="6028">
                  <c:v>4.0999999999999996</c:v>
                </c:pt>
                <c:pt idx="6029">
                  <c:v>3.7</c:v>
                </c:pt>
                <c:pt idx="6030">
                  <c:v>2.9</c:v>
                </c:pt>
                <c:pt idx="6031">
                  <c:v>4.0999999999999996</c:v>
                </c:pt>
                <c:pt idx="6032">
                  <c:v>4.5999999999999996</c:v>
                </c:pt>
                <c:pt idx="6033">
                  <c:v>2.9</c:v>
                </c:pt>
                <c:pt idx="6034">
                  <c:v>2.9</c:v>
                </c:pt>
                <c:pt idx="6035">
                  <c:v>2.9</c:v>
                </c:pt>
                <c:pt idx="6036">
                  <c:v>4</c:v>
                </c:pt>
                <c:pt idx="6037">
                  <c:v>2.9</c:v>
                </c:pt>
                <c:pt idx="6038">
                  <c:v>3.7</c:v>
                </c:pt>
                <c:pt idx="6039">
                  <c:v>3.8</c:v>
                </c:pt>
                <c:pt idx="6040">
                  <c:v>3.2</c:v>
                </c:pt>
                <c:pt idx="6041">
                  <c:v>2.9</c:v>
                </c:pt>
                <c:pt idx="6042">
                  <c:v>4.2</c:v>
                </c:pt>
                <c:pt idx="6043">
                  <c:v>4.5</c:v>
                </c:pt>
                <c:pt idx="6044">
                  <c:v>3.7</c:v>
                </c:pt>
                <c:pt idx="6045">
                  <c:v>2.9</c:v>
                </c:pt>
                <c:pt idx="6046">
                  <c:v>4.4000000000000004</c:v>
                </c:pt>
                <c:pt idx="6047">
                  <c:v>3.8</c:v>
                </c:pt>
                <c:pt idx="6048">
                  <c:v>3.9</c:v>
                </c:pt>
                <c:pt idx="6049">
                  <c:v>2.9</c:v>
                </c:pt>
                <c:pt idx="6050">
                  <c:v>3.9</c:v>
                </c:pt>
                <c:pt idx="6051">
                  <c:v>2.9</c:v>
                </c:pt>
                <c:pt idx="6052">
                  <c:v>4.5999999999999996</c:v>
                </c:pt>
                <c:pt idx="6053">
                  <c:v>4.4000000000000004</c:v>
                </c:pt>
                <c:pt idx="6054">
                  <c:v>2.9</c:v>
                </c:pt>
                <c:pt idx="6055">
                  <c:v>3.3</c:v>
                </c:pt>
                <c:pt idx="6056">
                  <c:v>4.5999999999999996</c:v>
                </c:pt>
                <c:pt idx="6057">
                  <c:v>4.3</c:v>
                </c:pt>
                <c:pt idx="6058">
                  <c:v>3.9</c:v>
                </c:pt>
                <c:pt idx="6059">
                  <c:v>2.9</c:v>
                </c:pt>
                <c:pt idx="6060">
                  <c:v>4.2</c:v>
                </c:pt>
                <c:pt idx="6061">
                  <c:v>4.4000000000000004</c:v>
                </c:pt>
                <c:pt idx="6062">
                  <c:v>4.2</c:v>
                </c:pt>
                <c:pt idx="6063">
                  <c:v>2.9</c:v>
                </c:pt>
                <c:pt idx="6064">
                  <c:v>3.1</c:v>
                </c:pt>
                <c:pt idx="6065">
                  <c:v>4.5999999999999996</c:v>
                </c:pt>
                <c:pt idx="6066">
                  <c:v>4.2</c:v>
                </c:pt>
                <c:pt idx="6067">
                  <c:v>4.0999999999999996</c:v>
                </c:pt>
                <c:pt idx="6068">
                  <c:v>2.9</c:v>
                </c:pt>
                <c:pt idx="6069">
                  <c:v>3.8</c:v>
                </c:pt>
                <c:pt idx="6070">
                  <c:v>3.9</c:v>
                </c:pt>
                <c:pt idx="6071">
                  <c:v>2.9</c:v>
                </c:pt>
                <c:pt idx="6072">
                  <c:v>4.2</c:v>
                </c:pt>
                <c:pt idx="6073">
                  <c:v>4.2</c:v>
                </c:pt>
                <c:pt idx="6074">
                  <c:v>2.9</c:v>
                </c:pt>
                <c:pt idx="6075">
                  <c:v>2.9</c:v>
                </c:pt>
                <c:pt idx="6076">
                  <c:v>2.9</c:v>
                </c:pt>
                <c:pt idx="6077">
                  <c:v>2.9</c:v>
                </c:pt>
                <c:pt idx="6078">
                  <c:v>2.9</c:v>
                </c:pt>
                <c:pt idx="6079">
                  <c:v>2.9</c:v>
                </c:pt>
                <c:pt idx="6080">
                  <c:v>4.2</c:v>
                </c:pt>
                <c:pt idx="6081">
                  <c:v>2.9</c:v>
                </c:pt>
                <c:pt idx="6082">
                  <c:v>4</c:v>
                </c:pt>
                <c:pt idx="6083">
                  <c:v>4.2</c:v>
                </c:pt>
                <c:pt idx="6084">
                  <c:v>2.9</c:v>
                </c:pt>
                <c:pt idx="6085">
                  <c:v>3.2</c:v>
                </c:pt>
                <c:pt idx="6086">
                  <c:v>2.9</c:v>
                </c:pt>
                <c:pt idx="6087">
                  <c:v>4.3</c:v>
                </c:pt>
                <c:pt idx="6088">
                  <c:v>2.9</c:v>
                </c:pt>
                <c:pt idx="6089">
                  <c:v>2.9</c:v>
                </c:pt>
                <c:pt idx="6090">
                  <c:v>3.8</c:v>
                </c:pt>
                <c:pt idx="6091">
                  <c:v>4.4000000000000004</c:v>
                </c:pt>
                <c:pt idx="6092">
                  <c:v>4.3</c:v>
                </c:pt>
                <c:pt idx="6093">
                  <c:v>2.9</c:v>
                </c:pt>
                <c:pt idx="6094">
                  <c:v>4.4000000000000004</c:v>
                </c:pt>
                <c:pt idx="6095">
                  <c:v>3.9</c:v>
                </c:pt>
                <c:pt idx="6096">
                  <c:v>3.8</c:v>
                </c:pt>
                <c:pt idx="6097">
                  <c:v>4.4000000000000004</c:v>
                </c:pt>
                <c:pt idx="6098">
                  <c:v>4.5</c:v>
                </c:pt>
                <c:pt idx="6099">
                  <c:v>2.9</c:v>
                </c:pt>
                <c:pt idx="6100">
                  <c:v>2.9</c:v>
                </c:pt>
                <c:pt idx="6101">
                  <c:v>4.3</c:v>
                </c:pt>
                <c:pt idx="6102">
                  <c:v>3.9</c:v>
                </c:pt>
                <c:pt idx="6103">
                  <c:v>2.9</c:v>
                </c:pt>
                <c:pt idx="6104">
                  <c:v>3.7</c:v>
                </c:pt>
                <c:pt idx="6105">
                  <c:v>4.0999999999999996</c:v>
                </c:pt>
                <c:pt idx="6106">
                  <c:v>2.9</c:v>
                </c:pt>
                <c:pt idx="6107">
                  <c:v>2.9</c:v>
                </c:pt>
                <c:pt idx="6108">
                  <c:v>3.7</c:v>
                </c:pt>
                <c:pt idx="6109">
                  <c:v>3.9</c:v>
                </c:pt>
                <c:pt idx="6110">
                  <c:v>4</c:v>
                </c:pt>
                <c:pt idx="6111">
                  <c:v>4.0999999999999996</c:v>
                </c:pt>
                <c:pt idx="6112">
                  <c:v>4.4000000000000004</c:v>
                </c:pt>
                <c:pt idx="6113">
                  <c:v>2.9</c:v>
                </c:pt>
                <c:pt idx="6114">
                  <c:v>2.9</c:v>
                </c:pt>
                <c:pt idx="6115">
                  <c:v>3.8</c:v>
                </c:pt>
                <c:pt idx="6116">
                  <c:v>4</c:v>
                </c:pt>
                <c:pt idx="6117">
                  <c:v>2.9</c:v>
                </c:pt>
                <c:pt idx="6118">
                  <c:v>2.9</c:v>
                </c:pt>
                <c:pt idx="6119">
                  <c:v>4.7</c:v>
                </c:pt>
                <c:pt idx="6120">
                  <c:v>2.9</c:v>
                </c:pt>
                <c:pt idx="6121">
                  <c:v>4.3</c:v>
                </c:pt>
                <c:pt idx="6122">
                  <c:v>4.0999999999999996</c:v>
                </c:pt>
                <c:pt idx="6123">
                  <c:v>3</c:v>
                </c:pt>
                <c:pt idx="6124">
                  <c:v>4.5</c:v>
                </c:pt>
                <c:pt idx="6125">
                  <c:v>4.4000000000000004</c:v>
                </c:pt>
                <c:pt idx="6126">
                  <c:v>2.9</c:v>
                </c:pt>
                <c:pt idx="6127">
                  <c:v>4.2</c:v>
                </c:pt>
                <c:pt idx="6128">
                  <c:v>2.9</c:v>
                </c:pt>
                <c:pt idx="6129">
                  <c:v>4.2</c:v>
                </c:pt>
                <c:pt idx="6130">
                  <c:v>2.9</c:v>
                </c:pt>
                <c:pt idx="6131">
                  <c:v>4.2</c:v>
                </c:pt>
                <c:pt idx="6132">
                  <c:v>4.0999999999999996</c:v>
                </c:pt>
                <c:pt idx="6133">
                  <c:v>4.5</c:v>
                </c:pt>
                <c:pt idx="6134">
                  <c:v>4.3</c:v>
                </c:pt>
                <c:pt idx="6135">
                  <c:v>4.7</c:v>
                </c:pt>
                <c:pt idx="6136">
                  <c:v>3.9</c:v>
                </c:pt>
                <c:pt idx="6137">
                  <c:v>2.9</c:v>
                </c:pt>
                <c:pt idx="6138">
                  <c:v>4.5999999999999996</c:v>
                </c:pt>
                <c:pt idx="6139">
                  <c:v>4.4000000000000004</c:v>
                </c:pt>
                <c:pt idx="6140">
                  <c:v>4.3</c:v>
                </c:pt>
                <c:pt idx="6141">
                  <c:v>4.2</c:v>
                </c:pt>
                <c:pt idx="6142">
                  <c:v>3.9</c:v>
                </c:pt>
                <c:pt idx="6143">
                  <c:v>4.3</c:v>
                </c:pt>
                <c:pt idx="6144">
                  <c:v>2.9</c:v>
                </c:pt>
                <c:pt idx="6145">
                  <c:v>4.2</c:v>
                </c:pt>
                <c:pt idx="6146">
                  <c:v>4.3</c:v>
                </c:pt>
                <c:pt idx="6147">
                  <c:v>2.9</c:v>
                </c:pt>
                <c:pt idx="6148">
                  <c:v>4.3</c:v>
                </c:pt>
                <c:pt idx="6149">
                  <c:v>4.2</c:v>
                </c:pt>
                <c:pt idx="6150">
                  <c:v>4.0999999999999996</c:v>
                </c:pt>
                <c:pt idx="6151">
                  <c:v>2.9</c:v>
                </c:pt>
                <c:pt idx="6152">
                  <c:v>4.0999999999999996</c:v>
                </c:pt>
                <c:pt idx="6153">
                  <c:v>3.8</c:v>
                </c:pt>
                <c:pt idx="6154">
                  <c:v>3.8</c:v>
                </c:pt>
                <c:pt idx="6155">
                  <c:v>3.4</c:v>
                </c:pt>
                <c:pt idx="6156">
                  <c:v>3.4</c:v>
                </c:pt>
                <c:pt idx="6157">
                  <c:v>3.5</c:v>
                </c:pt>
                <c:pt idx="6158">
                  <c:v>4.4000000000000004</c:v>
                </c:pt>
                <c:pt idx="6159">
                  <c:v>4.5</c:v>
                </c:pt>
                <c:pt idx="6160">
                  <c:v>2.9</c:v>
                </c:pt>
                <c:pt idx="6161">
                  <c:v>2.9</c:v>
                </c:pt>
                <c:pt idx="6162">
                  <c:v>4.4000000000000004</c:v>
                </c:pt>
                <c:pt idx="6163">
                  <c:v>3.6</c:v>
                </c:pt>
                <c:pt idx="6164">
                  <c:v>4.4000000000000004</c:v>
                </c:pt>
                <c:pt idx="6165">
                  <c:v>3.8</c:v>
                </c:pt>
                <c:pt idx="6166">
                  <c:v>2.9</c:v>
                </c:pt>
                <c:pt idx="6167">
                  <c:v>2.9</c:v>
                </c:pt>
                <c:pt idx="6168">
                  <c:v>2.9</c:v>
                </c:pt>
                <c:pt idx="6169">
                  <c:v>4.3</c:v>
                </c:pt>
                <c:pt idx="6170">
                  <c:v>4.0999999999999996</c:v>
                </c:pt>
                <c:pt idx="6171">
                  <c:v>4.5</c:v>
                </c:pt>
                <c:pt idx="6172">
                  <c:v>2.9</c:v>
                </c:pt>
                <c:pt idx="6173">
                  <c:v>2.9</c:v>
                </c:pt>
                <c:pt idx="6174">
                  <c:v>2.9</c:v>
                </c:pt>
                <c:pt idx="6175">
                  <c:v>3.1</c:v>
                </c:pt>
                <c:pt idx="6176">
                  <c:v>2.9</c:v>
                </c:pt>
                <c:pt idx="6177">
                  <c:v>4.5</c:v>
                </c:pt>
                <c:pt idx="6178">
                  <c:v>2.9</c:v>
                </c:pt>
                <c:pt idx="6179">
                  <c:v>2.9</c:v>
                </c:pt>
                <c:pt idx="6180">
                  <c:v>3.7</c:v>
                </c:pt>
                <c:pt idx="6181">
                  <c:v>2.9</c:v>
                </c:pt>
                <c:pt idx="6182">
                  <c:v>2.9</c:v>
                </c:pt>
                <c:pt idx="6183">
                  <c:v>2.9</c:v>
                </c:pt>
                <c:pt idx="6184">
                  <c:v>2.9</c:v>
                </c:pt>
                <c:pt idx="6185">
                  <c:v>4.0999999999999996</c:v>
                </c:pt>
                <c:pt idx="6186">
                  <c:v>4.3</c:v>
                </c:pt>
                <c:pt idx="6187">
                  <c:v>2.9</c:v>
                </c:pt>
                <c:pt idx="6188">
                  <c:v>4.4000000000000004</c:v>
                </c:pt>
                <c:pt idx="6189">
                  <c:v>4.4000000000000004</c:v>
                </c:pt>
                <c:pt idx="6190">
                  <c:v>2.9</c:v>
                </c:pt>
                <c:pt idx="6191">
                  <c:v>2.9</c:v>
                </c:pt>
                <c:pt idx="6192">
                  <c:v>2.9</c:v>
                </c:pt>
                <c:pt idx="6193">
                  <c:v>4.3</c:v>
                </c:pt>
                <c:pt idx="6194">
                  <c:v>4</c:v>
                </c:pt>
                <c:pt idx="6195">
                  <c:v>4.0999999999999996</c:v>
                </c:pt>
                <c:pt idx="6196">
                  <c:v>4.5</c:v>
                </c:pt>
                <c:pt idx="6197">
                  <c:v>4</c:v>
                </c:pt>
                <c:pt idx="6198">
                  <c:v>2.9</c:v>
                </c:pt>
                <c:pt idx="6199">
                  <c:v>4.4000000000000004</c:v>
                </c:pt>
                <c:pt idx="6200">
                  <c:v>2.9</c:v>
                </c:pt>
                <c:pt idx="6201">
                  <c:v>2.9</c:v>
                </c:pt>
                <c:pt idx="6202">
                  <c:v>2.9</c:v>
                </c:pt>
                <c:pt idx="6203">
                  <c:v>2.9</c:v>
                </c:pt>
                <c:pt idx="6204">
                  <c:v>4.0999999999999996</c:v>
                </c:pt>
                <c:pt idx="6205">
                  <c:v>4.3</c:v>
                </c:pt>
                <c:pt idx="6206">
                  <c:v>2.9</c:v>
                </c:pt>
                <c:pt idx="6207">
                  <c:v>2.9</c:v>
                </c:pt>
                <c:pt idx="6208">
                  <c:v>4.3</c:v>
                </c:pt>
                <c:pt idx="6209">
                  <c:v>2.9</c:v>
                </c:pt>
                <c:pt idx="6210">
                  <c:v>2.9</c:v>
                </c:pt>
                <c:pt idx="6211">
                  <c:v>2.9</c:v>
                </c:pt>
                <c:pt idx="6212">
                  <c:v>2.9</c:v>
                </c:pt>
                <c:pt idx="6213">
                  <c:v>4.0999999999999996</c:v>
                </c:pt>
                <c:pt idx="6214">
                  <c:v>2.9</c:v>
                </c:pt>
                <c:pt idx="6215">
                  <c:v>2.9</c:v>
                </c:pt>
                <c:pt idx="6216">
                  <c:v>3.9</c:v>
                </c:pt>
                <c:pt idx="6217">
                  <c:v>3.8</c:v>
                </c:pt>
                <c:pt idx="6218">
                  <c:v>2.9</c:v>
                </c:pt>
                <c:pt idx="6219">
                  <c:v>2.9</c:v>
                </c:pt>
                <c:pt idx="6220">
                  <c:v>2.9</c:v>
                </c:pt>
                <c:pt idx="6221">
                  <c:v>2.9</c:v>
                </c:pt>
                <c:pt idx="6222">
                  <c:v>2.9</c:v>
                </c:pt>
                <c:pt idx="6223">
                  <c:v>4.0999999999999996</c:v>
                </c:pt>
                <c:pt idx="6224">
                  <c:v>2.9</c:v>
                </c:pt>
                <c:pt idx="6225">
                  <c:v>2.9</c:v>
                </c:pt>
                <c:pt idx="6226">
                  <c:v>2.9</c:v>
                </c:pt>
                <c:pt idx="6227">
                  <c:v>2.9</c:v>
                </c:pt>
                <c:pt idx="6228">
                  <c:v>2.9</c:v>
                </c:pt>
                <c:pt idx="6229">
                  <c:v>2.9</c:v>
                </c:pt>
                <c:pt idx="6230">
                  <c:v>3.7</c:v>
                </c:pt>
                <c:pt idx="6231">
                  <c:v>2.9</c:v>
                </c:pt>
                <c:pt idx="6232">
                  <c:v>2.9</c:v>
                </c:pt>
                <c:pt idx="6233">
                  <c:v>2.9</c:v>
                </c:pt>
                <c:pt idx="6234">
                  <c:v>2.9</c:v>
                </c:pt>
                <c:pt idx="6235">
                  <c:v>2.9</c:v>
                </c:pt>
                <c:pt idx="6236">
                  <c:v>2.9</c:v>
                </c:pt>
                <c:pt idx="6237">
                  <c:v>2.9</c:v>
                </c:pt>
                <c:pt idx="6238">
                  <c:v>2.9</c:v>
                </c:pt>
                <c:pt idx="6239">
                  <c:v>4.0999999999999996</c:v>
                </c:pt>
                <c:pt idx="6240">
                  <c:v>2.9</c:v>
                </c:pt>
                <c:pt idx="6241">
                  <c:v>3.7</c:v>
                </c:pt>
                <c:pt idx="6242">
                  <c:v>4.3</c:v>
                </c:pt>
                <c:pt idx="6243">
                  <c:v>2.9</c:v>
                </c:pt>
                <c:pt idx="6244">
                  <c:v>2.9</c:v>
                </c:pt>
                <c:pt idx="6245">
                  <c:v>2.9</c:v>
                </c:pt>
                <c:pt idx="6246">
                  <c:v>2.9</c:v>
                </c:pt>
                <c:pt idx="6247">
                  <c:v>3</c:v>
                </c:pt>
                <c:pt idx="6248">
                  <c:v>4.0999999999999996</c:v>
                </c:pt>
                <c:pt idx="6249">
                  <c:v>2.9</c:v>
                </c:pt>
                <c:pt idx="6250">
                  <c:v>4</c:v>
                </c:pt>
                <c:pt idx="6251">
                  <c:v>4</c:v>
                </c:pt>
                <c:pt idx="6252">
                  <c:v>4.2</c:v>
                </c:pt>
                <c:pt idx="6253">
                  <c:v>4.0999999999999996</c:v>
                </c:pt>
                <c:pt idx="6254">
                  <c:v>4.2</c:v>
                </c:pt>
                <c:pt idx="6255">
                  <c:v>4</c:v>
                </c:pt>
                <c:pt idx="6256">
                  <c:v>4.4000000000000004</c:v>
                </c:pt>
                <c:pt idx="6257">
                  <c:v>2.9</c:v>
                </c:pt>
                <c:pt idx="6258">
                  <c:v>4.3</c:v>
                </c:pt>
                <c:pt idx="6259">
                  <c:v>2.9</c:v>
                </c:pt>
                <c:pt idx="6260">
                  <c:v>2.9</c:v>
                </c:pt>
                <c:pt idx="6261">
                  <c:v>2.9</c:v>
                </c:pt>
                <c:pt idx="6262">
                  <c:v>4.0999999999999996</c:v>
                </c:pt>
                <c:pt idx="6263">
                  <c:v>3.9</c:v>
                </c:pt>
                <c:pt idx="6264">
                  <c:v>2.9</c:v>
                </c:pt>
                <c:pt idx="6265">
                  <c:v>4</c:v>
                </c:pt>
                <c:pt idx="6266">
                  <c:v>2.9</c:v>
                </c:pt>
                <c:pt idx="6267">
                  <c:v>2.9</c:v>
                </c:pt>
                <c:pt idx="6268">
                  <c:v>4</c:v>
                </c:pt>
                <c:pt idx="6269">
                  <c:v>4.0999999999999996</c:v>
                </c:pt>
                <c:pt idx="6270">
                  <c:v>2.9</c:v>
                </c:pt>
                <c:pt idx="6271">
                  <c:v>2.9</c:v>
                </c:pt>
                <c:pt idx="6272">
                  <c:v>4.5</c:v>
                </c:pt>
                <c:pt idx="6273">
                  <c:v>2.9</c:v>
                </c:pt>
                <c:pt idx="6274">
                  <c:v>2.9</c:v>
                </c:pt>
                <c:pt idx="6275">
                  <c:v>2.9</c:v>
                </c:pt>
                <c:pt idx="6276">
                  <c:v>2.9</c:v>
                </c:pt>
                <c:pt idx="6277">
                  <c:v>2.9</c:v>
                </c:pt>
                <c:pt idx="6278">
                  <c:v>4.3</c:v>
                </c:pt>
                <c:pt idx="6279">
                  <c:v>2.9</c:v>
                </c:pt>
                <c:pt idx="6280">
                  <c:v>2.9</c:v>
                </c:pt>
                <c:pt idx="6281">
                  <c:v>4.0999999999999996</c:v>
                </c:pt>
                <c:pt idx="6282">
                  <c:v>2.9</c:v>
                </c:pt>
                <c:pt idx="6283">
                  <c:v>2.9</c:v>
                </c:pt>
                <c:pt idx="6284">
                  <c:v>2.9</c:v>
                </c:pt>
                <c:pt idx="6285">
                  <c:v>2.9</c:v>
                </c:pt>
                <c:pt idx="6286">
                  <c:v>3.8</c:v>
                </c:pt>
                <c:pt idx="6287">
                  <c:v>2.9</c:v>
                </c:pt>
                <c:pt idx="6288">
                  <c:v>3.7</c:v>
                </c:pt>
                <c:pt idx="6289">
                  <c:v>2.9</c:v>
                </c:pt>
                <c:pt idx="6290">
                  <c:v>3.2</c:v>
                </c:pt>
                <c:pt idx="6291">
                  <c:v>2.9</c:v>
                </c:pt>
                <c:pt idx="6292">
                  <c:v>4.7</c:v>
                </c:pt>
                <c:pt idx="6293">
                  <c:v>4.5999999999999996</c:v>
                </c:pt>
                <c:pt idx="6294">
                  <c:v>4.5</c:v>
                </c:pt>
                <c:pt idx="6295">
                  <c:v>2.9</c:v>
                </c:pt>
                <c:pt idx="6296">
                  <c:v>3.7</c:v>
                </c:pt>
                <c:pt idx="6297">
                  <c:v>2.9</c:v>
                </c:pt>
                <c:pt idx="6298">
                  <c:v>4.4000000000000004</c:v>
                </c:pt>
                <c:pt idx="6299">
                  <c:v>3.6</c:v>
                </c:pt>
                <c:pt idx="6300">
                  <c:v>2.9</c:v>
                </c:pt>
                <c:pt idx="6301">
                  <c:v>2.9</c:v>
                </c:pt>
                <c:pt idx="6302">
                  <c:v>4.4000000000000004</c:v>
                </c:pt>
                <c:pt idx="6303">
                  <c:v>4.5999999999999996</c:v>
                </c:pt>
                <c:pt idx="6304">
                  <c:v>2.9</c:v>
                </c:pt>
                <c:pt idx="6305">
                  <c:v>2.9</c:v>
                </c:pt>
                <c:pt idx="6306">
                  <c:v>3.9</c:v>
                </c:pt>
                <c:pt idx="6307">
                  <c:v>2.9</c:v>
                </c:pt>
                <c:pt idx="6308">
                  <c:v>2.9</c:v>
                </c:pt>
                <c:pt idx="6309">
                  <c:v>2.9</c:v>
                </c:pt>
                <c:pt idx="6310">
                  <c:v>4.2</c:v>
                </c:pt>
                <c:pt idx="6311">
                  <c:v>3.3</c:v>
                </c:pt>
                <c:pt idx="6312">
                  <c:v>2.9</c:v>
                </c:pt>
                <c:pt idx="6313">
                  <c:v>2.9</c:v>
                </c:pt>
                <c:pt idx="6314">
                  <c:v>2.9</c:v>
                </c:pt>
                <c:pt idx="6315">
                  <c:v>4.4000000000000004</c:v>
                </c:pt>
                <c:pt idx="6316">
                  <c:v>2.9</c:v>
                </c:pt>
                <c:pt idx="6317">
                  <c:v>2.9</c:v>
                </c:pt>
                <c:pt idx="6318">
                  <c:v>2.9</c:v>
                </c:pt>
                <c:pt idx="6319">
                  <c:v>4.3</c:v>
                </c:pt>
                <c:pt idx="6320">
                  <c:v>4.5</c:v>
                </c:pt>
                <c:pt idx="6321">
                  <c:v>4.4000000000000004</c:v>
                </c:pt>
                <c:pt idx="6322">
                  <c:v>2.9</c:v>
                </c:pt>
                <c:pt idx="6323">
                  <c:v>2.9</c:v>
                </c:pt>
                <c:pt idx="6324">
                  <c:v>3.7</c:v>
                </c:pt>
                <c:pt idx="6325">
                  <c:v>4.2</c:v>
                </c:pt>
                <c:pt idx="6326">
                  <c:v>4.3</c:v>
                </c:pt>
                <c:pt idx="6327">
                  <c:v>2.9</c:v>
                </c:pt>
                <c:pt idx="6328">
                  <c:v>2.9</c:v>
                </c:pt>
                <c:pt idx="6329">
                  <c:v>3.8</c:v>
                </c:pt>
                <c:pt idx="6330">
                  <c:v>2.9</c:v>
                </c:pt>
                <c:pt idx="6331">
                  <c:v>2.9</c:v>
                </c:pt>
                <c:pt idx="6332">
                  <c:v>4.3</c:v>
                </c:pt>
                <c:pt idx="6333">
                  <c:v>2.9</c:v>
                </c:pt>
                <c:pt idx="6334">
                  <c:v>2.9</c:v>
                </c:pt>
                <c:pt idx="6335">
                  <c:v>2.9</c:v>
                </c:pt>
                <c:pt idx="6336">
                  <c:v>2.9</c:v>
                </c:pt>
                <c:pt idx="6337">
                  <c:v>2.9</c:v>
                </c:pt>
                <c:pt idx="6338">
                  <c:v>2.9</c:v>
                </c:pt>
                <c:pt idx="6339">
                  <c:v>4.0999999999999996</c:v>
                </c:pt>
                <c:pt idx="6340">
                  <c:v>4.3</c:v>
                </c:pt>
                <c:pt idx="6341">
                  <c:v>3.9</c:v>
                </c:pt>
                <c:pt idx="6342">
                  <c:v>2.9</c:v>
                </c:pt>
                <c:pt idx="6343">
                  <c:v>4.3</c:v>
                </c:pt>
                <c:pt idx="6344">
                  <c:v>3.8</c:v>
                </c:pt>
                <c:pt idx="6345">
                  <c:v>2.9</c:v>
                </c:pt>
                <c:pt idx="6346">
                  <c:v>3.5</c:v>
                </c:pt>
                <c:pt idx="6347">
                  <c:v>2.9</c:v>
                </c:pt>
                <c:pt idx="6348">
                  <c:v>2.9</c:v>
                </c:pt>
                <c:pt idx="6349">
                  <c:v>2.9</c:v>
                </c:pt>
                <c:pt idx="6350">
                  <c:v>4</c:v>
                </c:pt>
                <c:pt idx="6351">
                  <c:v>3.3</c:v>
                </c:pt>
                <c:pt idx="6352">
                  <c:v>4.0999999999999996</c:v>
                </c:pt>
                <c:pt idx="6353">
                  <c:v>4.7</c:v>
                </c:pt>
                <c:pt idx="6354">
                  <c:v>3.8</c:v>
                </c:pt>
                <c:pt idx="6355">
                  <c:v>3.9</c:v>
                </c:pt>
                <c:pt idx="6356">
                  <c:v>4.0999999999999996</c:v>
                </c:pt>
                <c:pt idx="6357">
                  <c:v>2.9</c:v>
                </c:pt>
                <c:pt idx="6358">
                  <c:v>4.0999999999999996</c:v>
                </c:pt>
                <c:pt idx="6359">
                  <c:v>2.9</c:v>
                </c:pt>
                <c:pt idx="6360">
                  <c:v>2.9</c:v>
                </c:pt>
                <c:pt idx="6361">
                  <c:v>4.3</c:v>
                </c:pt>
                <c:pt idx="6362">
                  <c:v>2.9</c:v>
                </c:pt>
                <c:pt idx="6363">
                  <c:v>4.2</c:v>
                </c:pt>
                <c:pt idx="6364">
                  <c:v>4.5999999999999996</c:v>
                </c:pt>
                <c:pt idx="6365">
                  <c:v>2.9</c:v>
                </c:pt>
                <c:pt idx="6366">
                  <c:v>2.9</c:v>
                </c:pt>
                <c:pt idx="6367">
                  <c:v>2.9</c:v>
                </c:pt>
                <c:pt idx="6368">
                  <c:v>2.9</c:v>
                </c:pt>
                <c:pt idx="6369">
                  <c:v>2.9</c:v>
                </c:pt>
                <c:pt idx="6370">
                  <c:v>4.3</c:v>
                </c:pt>
                <c:pt idx="6371">
                  <c:v>4.2</c:v>
                </c:pt>
                <c:pt idx="6372">
                  <c:v>2.9</c:v>
                </c:pt>
                <c:pt idx="6373">
                  <c:v>2.9</c:v>
                </c:pt>
                <c:pt idx="6374">
                  <c:v>2.9</c:v>
                </c:pt>
                <c:pt idx="6375">
                  <c:v>2.9</c:v>
                </c:pt>
                <c:pt idx="6376">
                  <c:v>2.9</c:v>
                </c:pt>
                <c:pt idx="6377">
                  <c:v>3.8</c:v>
                </c:pt>
                <c:pt idx="6378">
                  <c:v>2.9</c:v>
                </c:pt>
                <c:pt idx="6379">
                  <c:v>2.9</c:v>
                </c:pt>
                <c:pt idx="6380">
                  <c:v>2.9</c:v>
                </c:pt>
                <c:pt idx="6381">
                  <c:v>4.4000000000000004</c:v>
                </c:pt>
                <c:pt idx="6382">
                  <c:v>4.4000000000000004</c:v>
                </c:pt>
                <c:pt idx="6383">
                  <c:v>4.0999999999999996</c:v>
                </c:pt>
                <c:pt idx="6384">
                  <c:v>2.9</c:v>
                </c:pt>
                <c:pt idx="6385">
                  <c:v>4.4000000000000004</c:v>
                </c:pt>
                <c:pt idx="6386">
                  <c:v>3.2</c:v>
                </c:pt>
                <c:pt idx="6387">
                  <c:v>2.9</c:v>
                </c:pt>
                <c:pt idx="6388">
                  <c:v>3.2</c:v>
                </c:pt>
                <c:pt idx="6389">
                  <c:v>4.5</c:v>
                </c:pt>
                <c:pt idx="6390">
                  <c:v>2.9</c:v>
                </c:pt>
                <c:pt idx="6391">
                  <c:v>2.9</c:v>
                </c:pt>
                <c:pt idx="6392">
                  <c:v>2.9</c:v>
                </c:pt>
                <c:pt idx="6393">
                  <c:v>4</c:v>
                </c:pt>
                <c:pt idx="6394">
                  <c:v>2.9</c:v>
                </c:pt>
                <c:pt idx="6395">
                  <c:v>2.9</c:v>
                </c:pt>
                <c:pt idx="6396">
                  <c:v>4.3</c:v>
                </c:pt>
                <c:pt idx="6397">
                  <c:v>2.9</c:v>
                </c:pt>
                <c:pt idx="6398">
                  <c:v>2.9</c:v>
                </c:pt>
                <c:pt idx="6399">
                  <c:v>2.9</c:v>
                </c:pt>
                <c:pt idx="6400">
                  <c:v>2.9</c:v>
                </c:pt>
                <c:pt idx="6401">
                  <c:v>4.8</c:v>
                </c:pt>
                <c:pt idx="6402">
                  <c:v>2.9</c:v>
                </c:pt>
                <c:pt idx="6403">
                  <c:v>2.9</c:v>
                </c:pt>
                <c:pt idx="6404">
                  <c:v>2.9</c:v>
                </c:pt>
                <c:pt idx="6405">
                  <c:v>2.9</c:v>
                </c:pt>
                <c:pt idx="6406">
                  <c:v>4.0999999999999996</c:v>
                </c:pt>
                <c:pt idx="6407">
                  <c:v>2.9</c:v>
                </c:pt>
                <c:pt idx="6408">
                  <c:v>2.9</c:v>
                </c:pt>
                <c:pt idx="6409">
                  <c:v>2.9</c:v>
                </c:pt>
                <c:pt idx="6410">
                  <c:v>2.9</c:v>
                </c:pt>
                <c:pt idx="6411">
                  <c:v>2.9</c:v>
                </c:pt>
                <c:pt idx="6412">
                  <c:v>2.9</c:v>
                </c:pt>
                <c:pt idx="6413">
                  <c:v>2.9</c:v>
                </c:pt>
                <c:pt idx="6414">
                  <c:v>2.9</c:v>
                </c:pt>
                <c:pt idx="6415">
                  <c:v>2.9</c:v>
                </c:pt>
                <c:pt idx="6416">
                  <c:v>3.3</c:v>
                </c:pt>
                <c:pt idx="6417">
                  <c:v>2.9</c:v>
                </c:pt>
                <c:pt idx="6418">
                  <c:v>2.9</c:v>
                </c:pt>
                <c:pt idx="6419">
                  <c:v>3.9</c:v>
                </c:pt>
                <c:pt idx="6420">
                  <c:v>2.9</c:v>
                </c:pt>
                <c:pt idx="6421">
                  <c:v>4</c:v>
                </c:pt>
                <c:pt idx="6422">
                  <c:v>2.9</c:v>
                </c:pt>
                <c:pt idx="6423">
                  <c:v>2.9</c:v>
                </c:pt>
                <c:pt idx="6424">
                  <c:v>2.9</c:v>
                </c:pt>
                <c:pt idx="6425">
                  <c:v>2.9</c:v>
                </c:pt>
                <c:pt idx="6426">
                  <c:v>4.2</c:v>
                </c:pt>
                <c:pt idx="6427">
                  <c:v>2.9</c:v>
                </c:pt>
                <c:pt idx="6428">
                  <c:v>4.3</c:v>
                </c:pt>
                <c:pt idx="6429">
                  <c:v>2.9</c:v>
                </c:pt>
                <c:pt idx="6430">
                  <c:v>3.7</c:v>
                </c:pt>
                <c:pt idx="6431">
                  <c:v>2.9</c:v>
                </c:pt>
                <c:pt idx="6432">
                  <c:v>2.9</c:v>
                </c:pt>
                <c:pt idx="6433">
                  <c:v>2.9</c:v>
                </c:pt>
                <c:pt idx="6434">
                  <c:v>4.2</c:v>
                </c:pt>
                <c:pt idx="6435">
                  <c:v>2.9</c:v>
                </c:pt>
                <c:pt idx="6436">
                  <c:v>4.8</c:v>
                </c:pt>
                <c:pt idx="6437">
                  <c:v>2.9</c:v>
                </c:pt>
                <c:pt idx="6438">
                  <c:v>2.9</c:v>
                </c:pt>
                <c:pt idx="6439">
                  <c:v>2.9</c:v>
                </c:pt>
                <c:pt idx="6440">
                  <c:v>2.9</c:v>
                </c:pt>
                <c:pt idx="6441">
                  <c:v>4</c:v>
                </c:pt>
                <c:pt idx="6442">
                  <c:v>3.8</c:v>
                </c:pt>
                <c:pt idx="6443">
                  <c:v>4</c:v>
                </c:pt>
                <c:pt idx="6444">
                  <c:v>2.9</c:v>
                </c:pt>
                <c:pt idx="6445">
                  <c:v>3.5</c:v>
                </c:pt>
                <c:pt idx="6446">
                  <c:v>4.3</c:v>
                </c:pt>
                <c:pt idx="6447">
                  <c:v>3.9</c:v>
                </c:pt>
                <c:pt idx="6448">
                  <c:v>4.5</c:v>
                </c:pt>
                <c:pt idx="6449">
                  <c:v>4.3</c:v>
                </c:pt>
                <c:pt idx="6450">
                  <c:v>4.0999999999999996</c:v>
                </c:pt>
                <c:pt idx="6451">
                  <c:v>4.0999999999999996</c:v>
                </c:pt>
                <c:pt idx="6452">
                  <c:v>2.9</c:v>
                </c:pt>
                <c:pt idx="6453">
                  <c:v>2.9</c:v>
                </c:pt>
                <c:pt idx="6454">
                  <c:v>4</c:v>
                </c:pt>
                <c:pt idx="6455">
                  <c:v>2.9</c:v>
                </c:pt>
                <c:pt idx="6456">
                  <c:v>2.9</c:v>
                </c:pt>
                <c:pt idx="6457">
                  <c:v>2.9</c:v>
                </c:pt>
                <c:pt idx="6458">
                  <c:v>2.9</c:v>
                </c:pt>
                <c:pt idx="6459">
                  <c:v>3.4</c:v>
                </c:pt>
                <c:pt idx="6460">
                  <c:v>3.5</c:v>
                </c:pt>
                <c:pt idx="6461">
                  <c:v>2.9</c:v>
                </c:pt>
                <c:pt idx="6462">
                  <c:v>4.0999999999999996</c:v>
                </c:pt>
                <c:pt idx="6463">
                  <c:v>4.2</c:v>
                </c:pt>
                <c:pt idx="6464">
                  <c:v>2.9</c:v>
                </c:pt>
                <c:pt idx="6465">
                  <c:v>2.9</c:v>
                </c:pt>
                <c:pt idx="6466">
                  <c:v>2.9</c:v>
                </c:pt>
                <c:pt idx="6467">
                  <c:v>2.9</c:v>
                </c:pt>
                <c:pt idx="6468">
                  <c:v>2.9</c:v>
                </c:pt>
                <c:pt idx="6469">
                  <c:v>2.9</c:v>
                </c:pt>
                <c:pt idx="6470">
                  <c:v>4.2</c:v>
                </c:pt>
                <c:pt idx="6471">
                  <c:v>4.2</c:v>
                </c:pt>
                <c:pt idx="6472">
                  <c:v>4.3</c:v>
                </c:pt>
                <c:pt idx="6473">
                  <c:v>2.9</c:v>
                </c:pt>
                <c:pt idx="6474">
                  <c:v>2.9</c:v>
                </c:pt>
                <c:pt idx="6475">
                  <c:v>2.9</c:v>
                </c:pt>
                <c:pt idx="6476">
                  <c:v>3.8</c:v>
                </c:pt>
                <c:pt idx="6477">
                  <c:v>2.9</c:v>
                </c:pt>
                <c:pt idx="6478">
                  <c:v>4</c:v>
                </c:pt>
                <c:pt idx="6479">
                  <c:v>4.4000000000000004</c:v>
                </c:pt>
                <c:pt idx="6480">
                  <c:v>2.9</c:v>
                </c:pt>
                <c:pt idx="6481">
                  <c:v>2.9</c:v>
                </c:pt>
                <c:pt idx="6482">
                  <c:v>4.4000000000000004</c:v>
                </c:pt>
                <c:pt idx="6483">
                  <c:v>2.9</c:v>
                </c:pt>
                <c:pt idx="6484">
                  <c:v>2.9</c:v>
                </c:pt>
                <c:pt idx="6485">
                  <c:v>4.0999999999999996</c:v>
                </c:pt>
                <c:pt idx="6486">
                  <c:v>2.9</c:v>
                </c:pt>
                <c:pt idx="6487">
                  <c:v>4.3</c:v>
                </c:pt>
                <c:pt idx="6488">
                  <c:v>2.9</c:v>
                </c:pt>
                <c:pt idx="6489">
                  <c:v>2.9</c:v>
                </c:pt>
                <c:pt idx="6490">
                  <c:v>4.0999999999999996</c:v>
                </c:pt>
                <c:pt idx="6491">
                  <c:v>2.9</c:v>
                </c:pt>
                <c:pt idx="6492">
                  <c:v>4.2</c:v>
                </c:pt>
                <c:pt idx="6493">
                  <c:v>2.9</c:v>
                </c:pt>
                <c:pt idx="6494">
                  <c:v>2.8</c:v>
                </c:pt>
                <c:pt idx="6495">
                  <c:v>4.0999999999999996</c:v>
                </c:pt>
                <c:pt idx="6496">
                  <c:v>4</c:v>
                </c:pt>
                <c:pt idx="6497">
                  <c:v>2.9</c:v>
                </c:pt>
                <c:pt idx="6498">
                  <c:v>3.9</c:v>
                </c:pt>
                <c:pt idx="6499">
                  <c:v>2.9</c:v>
                </c:pt>
                <c:pt idx="6500">
                  <c:v>4.4000000000000004</c:v>
                </c:pt>
                <c:pt idx="6501">
                  <c:v>3.8</c:v>
                </c:pt>
                <c:pt idx="6502">
                  <c:v>4.3</c:v>
                </c:pt>
                <c:pt idx="6503">
                  <c:v>2.9</c:v>
                </c:pt>
                <c:pt idx="6504">
                  <c:v>3.7</c:v>
                </c:pt>
                <c:pt idx="6505">
                  <c:v>2.9</c:v>
                </c:pt>
                <c:pt idx="6506">
                  <c:v>2.9</c:v>
                </c:pt>
                <c:pt idx="6507">
                  <c:v>2.9</c:v>
                </c:pt>
                <c:pt idx="6508">
                  <c:v>2.9</c:v>
                </c:pt>
                <c:pt idx="6509">
                  <c:v>2.9</c:v>
                </c:pt>
                <c:pt idx="6510">
                  <c:v>2.9</c:v>
                </c:pt>
                <c:pt idx="6511">
                  <c:v>3.8</c:v>
                </c:pt>
                <c:pt idx="6512">
                  <c:v>4.2</c:v>
                </c:pt>
                <c:pt idx="6513">
                  <c:v>3.2</c:v>
                </c:pt>
                <c:pt idx="6514">
                  <c:v>2.9</c:v>
                </c:pt>
                <c:pt idx="6515">
                  <c:v>2.9</c:v>
                </c:pt>
                <c:pt idx="6516">
                  <c:v>2.9</c:v>
                </c:pt>
                <c:pt idx="6517">
                  <c:v>2.9</c:v>
                </c:pt>
                <c:pt idx="6518">
                  <c:v>2.9</c:v>
                </c:pt>
                <c:pt idx="6519">
                  <c:v>4</c:v>
                </c:pt>
                <c:pt idx="6520">
                  <c:v>2.9</c:v>
                </c:pt>
                <c:pt idx="6521">
                  <c:v>2.9</c:v>
                </c:pt>
                <c:pt idx="6522">
                  <c:v>2.9</c:v>
                </c:pt>
                <c:pt idx="6523">
                  <c:v>2.9</c:v>
                </c:pt>
                <c:pt idx="6524">
                  <c:v>4.0999999999999996</c:v>
                </c:pt>
                <c:pt idx="6525">
                  <c:v>4</c:v>
                </c:pt>
                <c:pt idx="6526">
                  <c:v>3.8</c:v>
                </c:pt>
                <c:pt idx="6527">
                  <c:v>2.9</c:v>
                </c:pt>
                <c:pt idx="6528">
                  <c:v>2.9</c:v>
                </c:pt>
                <c:pt idx="6529">
                  <c:v>2.9</c:v>
                </c:pt>
                <c:pt idx="6530">
                  <c:v>4.4000000000000004</c:v>
                </c:pt>
                <c:pt idx="6531">
                  <c:v>2.9</c:v>
                </c:pt>
                <c:pt idx="6532">
                  <c:v>4.2</c:v>
                </c:pt>
                <c:pt idx="6533">
                  <c:v>2.9</c:v>
                </c:pt>
                <c:pt idx="6534">
                  <c:v>2.9</c:v>
                </c:pt>
                <c:pt idx="6535">
                  <c:v>4.2</c:v>
                </c:pt>
                <c:pt idx="6536">
                  <c:v>2.9</c:v>
                </c:pt>
                <c:pt idx="6537">
                  <c:v>2.9</c:v>
                </c:pt>
                <c:pt idx="6538">
                  <c:v>4.5999999999999996</c:v>
                </c:pt>
                <c:pt idx="6539">
                  <c:v>4</c:v>
                </c:pt>
                <c:pt idx="6540">
                  <c:v>2.9</c:v>
                </c:pt>
                <c:pt idx="6541">
                  <c:v>2.9</c:v>
                </c:pt>
                <c:pt idx="6542">
                  <c:v>3.6</c:v>
                </c:pt>
                <c:pt idx="6543">
                  <c:v>2.9</c:v>
                </c:pt>
                <c:pt idx="6544">
                  <c:v>4.2</c:v>
                </c:pt>
                <c:pt idx="6545">
                  <c:v>2.9</c:v>
                </c:pt>
                <c:pt idx="6546">
                  <c:v>4.2</c:v>
                </c:pt>
                <c:pt idx="6547">
                  <c:v>2.9</c:v>
                </c:pt>
                <c:pt idx="6548">
                  <c:v>4.4000000000000004</c:v>
                </c:pt>
                <c:pt idx="6549">
                  <c:v>3.8</c:v>
                </c:pt>
                <c:pt idx="6550">
                  <c:v>2.9</c:v>
                </c:pt>
                <c:pt idx="6551">
                  <c:v>3.9</c:v>
                </c:pt>
                <c:pt idx="6552">
                  <c:v>3.9</c:v>
                </c:pt>
                <c:pt idx="6553">
                  <c:v>2.9</c:v>
                </c:pt>
                <c:pt idx="6554">
                  <c:v>4.5</c:v>
                </c:pt>
                <c:pt idx="6555">
                  <c:v>2.9</c:v>
                </c:pt>
                <c:pt idx="6556">
                  <c:v>4.5999999999999996</c:v>
                </c:pt>
                <c:pt idx="6557">
                  <c:v>2.9</c:v>
                </c:pt>
                <c:pt idx="6558">
                  <c:v>4.4000000000000004</c:v>
                </c:pt>
                <c:pt idx="6559">
                  <c:v>2.9</c:v>
                </c:pt>
                <c:pt idx="6560">
                  <c:v>3.9</c:v>
                </c:pt>
                <c:pt idx="6561">
                  <c:v>4.0999999999999996</c:v>
                </c:pt>
                <c:pt idx="6562">
                  <c:v>4.4000000000000004</c:v>
                </c:pt>
                <c:pt idx="6563">
                  <c:v>4.3</c:v>
                </c:pt>
                <c:pt idx="6564">
                  <c:v>4.3</c:v>
                </c:pt>
                <c:pt idx="6565">
                  <c:v>4.2</c:v>
                </c:pt>
                <c:pt idx="6566">
                  <c:v>4.3</c:v>
                </c:pt>
                <c:pt idx="6567">
                  <c:v>4.0999999999999996</c:v>
                </c:pt>
                <c:pt idx="6568">
                  <c:v>3.8</c:v>
                </c:pt>
                <c:pt idx="6569">
                  <c:v>4</c:v>
                </c:pt>
                <c:pt idx="6570">
                  <c:v>3.7</c:v>
                </c:pt>
                <c:pt idx="6571">
                  <c:v>4.0999999999999996</c:v>
                </c:pt>
                <c:pt idx="6572">
                  <c:v>2.9</c:v>
                </c:pt>
                <c:pt idx="6573">
                  <c:v>2.9</c:v>
                </c:pt>
                <c:pt idx="6574">
                  <c:v>4.8</c:v>
                </c:pt>
                <c:pt idx="6575">
                  <c:v>4.5999999999999996</c:v>
                </c:pt>
                <c:pt idx="6576">
                  <c:v>4.2</c:v>
                </c:pt>
                <c:pt idx="6577">
                  <c:v>4.2</c:v>
                </c:pt>
                <c:pt idx="6578">
                  <c:v>3.4</c:v>
                </c:pt>
                <c:pt idx="6579">
                  <c:v>2.9</c:v>
                </c:pt>
                <c:pt idx="6580">
                  <c:v>2.9</c:v>
                </c:pt>
                <c:pt idx="6581">
                  <c:v>4.3</c:v>
                </c:pt>
                <c:pt idx="6582">
                  <c:v>4.5</c:v>
                </c:pt>
                <c:pt idx="6583">
                  <c:v>4</c:v>
                </c:pt>
                <c:pt idx="6584">
                  <c:v>2.9</c:v>
                </c:pt>
                <c:pt idx="6585">
                  <c:v>2.9</c:v>
                </c:pt>
                <c:pt idx="6586">
                  <c:v>3.5</c:v>
                </c:pt>
                <c:pt idx="6587">
                  <c:v>2.9</c:v>
                </c:pt>
                <c:pt idx="6588">
                  <c:v>4.9000000000000004</c:v>
                </c:pt>
                <c:pt idx="6589">
                  <c:v>4.4000000000000004</c:v>
                </c:pt>
                <c:pt idx="6590">
                  <c:v>2.9</c:v>
                </c:pt>
                <c:pt idx="6591">
                  <c:v>2.9</c:v>
                </c:pt>
                <c:pt idx="6592">
                  <c:v>2.9</c:v>
                </c:pt>
                <c:pt idx="6593">
                  <c:v>2.9</c:v>
                </c:pt>
                <c:pt idx="6594">
                  <c:v>4.3</c:v>
                </c:pt>
                <c:pt idx="6595">
                  <c:v>2.9</c:v>
                </c:pt>
                <c:pt idx="6596">
                  <c:v>4.0999999999999996</c:v>
                </c:pt>
                <c:pt idx="6597">
                  <c:v>4.0999999999999996</c:v>
                </c:pt>
                <c:pt idx="6598">
                  <c:v>4.3</c:v>
                </c:pt>
                <c:pt idx="6599">
                  <c:v>4.0999999999999996</c:v>
                </c:pt>
                <c:pt idx="6600">
                  <c:v>4.5</c:v>
                </c:pt>
                <c:pt idx="6601">
                  <c:v>2.9</c:v>
                </c:pt>
                <c:pt idx="6602">
                  <c:v>4.0999999999999996</c:v>
                </c:pt>
                <c:pt idx="6603">
                  <c:v>4.2</c:v>
                </c:pt>
                <c:pt idx="6604">
                  <c:v>4</c:v>
                </c:pt>
                <c:pt idx="6605">
                  <c:v>2.9</c:v>
                </c:pt>
                <c:pt idx="6606">
                  <c:v>4.4000000000000004</c:v>
                </c:pt>
                <c:pt idx="6607">
                  <c:v>4.3</c:v>
                </c:pt>
                <c:pt idx="6608">
                  <c:v>4</c:v>
                </c:pt>
                <c:pt idx="6609">
                  <c:v>2.9</c:v>
                </c:pt>
                <c:pt idx="6610">
                  <c:v>2.9</c:v>
                </c:pt>
                <c:pt idx="6611">
                  <c:v>4.3</c:v>
                </c:pt>
                <c:pt idx="6612">
                  <c:v>2.9</c:v>
                </c:pt>
                <c:pt idx="6613">
                  <c:v>2.9</c:v>
                </c:pt>
                <c:pt idx="6614">
                  <c:v>3.2</c:v>
                </c:pt>
                <c:pt idx="6615">
                  <c:v>2.9</c:v>
                </c:pt>
                <c:pt idx="6616">
                  <c:v>3.5</c:v>
                </c:pt>
                <c:pt idx="6617">
                  <c:v>4.5</c:v>
                </c:pt>
                <c:pt idx="6618">
                  <c:v>2.9</c:v>
                </c:pt>
                <c:pt idx="6619">
                  <c:v>4.3</c:v>
                </c:pt>
                <c:pt idx="6620">
                  <c:v>3.3</c:v>
                </c:pt>
                <c:pt idx="6621">
                  <c:v>2.9</c:v>
                </c:pt>
                <c:pt idx="6622">
                  <c:v>2.9</c:v>
                </c:pt>
                <c:pt idx="6623">
                  <c:v>4.7</c:v>
                </c:pt>
                <c:pt idx="6624">
                  <c:v>4.2</c:v>
                </c:pt>
                <c:pt idx="6625">
                  <c:v>4.4000000000000004</c:v>
                </c:pt>
                <c:pt idx="6626">
                  <c:v>4.3</c:v>
                </c:pt>
                <c:pt idx="6627">
                  <c:v>2.9</c:v>
                </c:pt>
                <c:pt idx="6628">
                  <c:v>4.2</c:v>
                </c:pt>
                <c:pt idx="6629">
                  <c:v>2.9</c:v>
                </c:pt>
                <c:pt idx="6630">
                  <c:v>3.9</c:v>
                </c:pt>
                <c:pt idx="6631">
                  <c:v>2.9</c:v>
                </c:pt>
                <c:pt idx="6632">
                  <c:v>4.5</c:v>
                </c:pt>
                <c:pt idx="6633">
                  <c:v>2.9</c:v>
                </c:pt>
                <c:pt idx="6634">
                  <c:v>2.9</c:v>
                </c:pt>
                <c:pt idx="6635">
                  <c:v>2.9</c:v>
                </c:pt>
                <c:pt idx="6636">
                  <c:v>2.9</c:v>
                </c:pt>
                <c:pt idx="6637">
                  <c:v>2.9</c:v>
                </c:pt>
                <c:pt idx="6638">
                  <c:v>3.6</c:v>
                </c:pt>
                <c:pt idx="6639">
                  <c:v>4.2</c:v>
                </c:pt>
                <c:pt idx="6640">
                  <c:v>2.9</c:v>
                </c:pt>
                <c:pt idx="6641">
                  <c:v>2.9</c:v>
                </c:pt>
                <c:pt idx="6642">
                  <c:v>4.0999999999999996</c:v>
                </c:pt>
                <c:pt idx="6643">
                  <c:v>2.9</c:v>
                </c:pt>
                <c:pt idx="6644">
                  <c:v>3.9</c:v>
                </c:pt>
                <c:pt idx="6645">
                  <c:v>4.3</c:v>
                </c:pt>
                <c:pt idx="6646">
                  <c:v>2.9</c:v>
                </c:pt>
                <c:pt idx="6647">
                  <c:v>2.9</c:v>
                </c:pt>
                <c:pt idx="6648">
                  <c:v>2.9</c:v>
                </c:pt>
                <c:pt idx="6649">
                  <c:v>3</c:v>
                </c:pt>
                <c:pt idx="6650">
                  <c:v>2.9</c:v>
                </c:pt>
                <c:pt idx="6651">
                  <c:v>4.0999999999999996</c:v>
                </c:pt>
                <c:pt idx="6652">
                  <c:v>2.9</c:v>
                </c:pt>
                <c:pt idx="6653">
                  <c:v>4.2</c:v>
                </c:pt>
                <c:pt idx="6654">
                  <c:v>4.0999999999999996</c:v>
                </c:pt>
                <c:pt idx="6655">
                  <c:v>2.9</c:v>
                </c:pt>
                <c:pt idx="6656">
                  <c:v>3.9</c:v>
                </c:pt>
                <c:pt idx="6657">
                  <c:v>2.9</c:v>
                </c:pt>
                <c:pt idx="6658">
                  <c:v>4.0999999999999996</c:v>
                </c:pt>
                <c:pt idx="6659">
                  <c:v>2.9</c:v>
                </c:pt>
                <c:pt idx="6660">
                  <c:v>2.9</c:v>
                </c:pt>
                <c:pt idx="6661">
                  <c:v>2.9</c:v>
                </c:pt>
                <c:pt idx="6662">
                  <c:v>4.2</c:v>
                </c:pt>
                <c:pt idx="6663">
                  <c:v>4.7</c:v>
                </c:pt>
                <c:pt idx="6664">
                  <c:v>4.0999999999999996</c:v>
                </c:pt>
                <c:pt idx="6665">
                  <c:v>2.7</c:v>
                </c:pt>
                <c:pt idx="6666">
                  <c:v>2.9</c:v>
                </c:pt>
                <c:pt idx="6667">
                  <c:v>3.9</c:v>
                </c:pt>
                <c:pt idx="6668">
                  <c:v>2.9</c:v>
                </c:pt>
                <c:pt idx="6669">
                  <c:v>2.9</c:v>
                </c:pt>
                <c:pt idx="6670">
                  <c:v>4.5999999999999996</c:v>
                </c:pt>
                <c:pt idx="6671">
                  <c:v>4.2</c:v>
                </c:pt>
                <c:pt idx="6672">
                  <c:v>2.9</c:v>
                </c:pt>
                <c:pt idx="6673">
                  <c:v>2.9</c:v>
                </c:pt>
                <c:pt idx="6674">
                  <c:v>2.9</c:v>
                </c:pt>
                <c:pt idx="6675">
                  <c:v>4.5</c:v>
                </c:pt>
                <c:pt idx="6676">
                  <c:v>4.0999999999999996</c:v>
                </c:pt>
                <c:pt idx="6677">
                  <c:v>4.4000000000000004</c:v>
                </c:pt>
                <c:pt idx="6678">
                  <c:v>3.7</c:v>
                </c:pt>
                <c:pt idx="6679">
                  <c:v>4.5</c:v>
                </c:pt>
                <c:pt idx="6680">
                  <c:v>2.9</c:v>
                </c:pt>
                <c:pt idx="6681">
                  <c:v>4.4000000000000004</c:v>
                </c:pt>
                <c:pt idx="6682">
                  <c:v>3.8</c:v>
                </c:pt>
                <c:pt idx="6683">
                  <c:v>3.4</c:v>
                </c:pt>
                <c:pt idx="6684">
                  <c:v>3.9</c:v>
                </c:pt>
                <c:pt idx="6685">
                  <c:v>4.3</c:v>
                </c:pt>
                <c:pt idx="6686">
                  <c:v>2.9</c:v>
                </c:pt>
                <c:pt idx="6687">
                  <c:v>2.9</c:v>
                </c:pt>
                <c:pt idx="6688">
                  <c:v>2.9</c:v>
                </c:pt>
                <c:pt idx="6689">
                  <c:v>2.9</c:v>
                </c:pt>
                <c:pt idx="6690">
                  <c:v>4.2</c:v>
                </c:pt>
                <c:pt idx="6691">
                  <c:v>2.9</c:v>
                </c:pt>
                <c:pt idx="6692">
                  <c:v>2.9</c:v>
                </c:pt>
                <c:pt idx="6693">
                  <c:v>2.9</c:v>
                </c:pt>
                <c:pt idx="6694">
                  <c:v>2.9</c:v>
                </c:pt>
                <c:pt idx="6695">
                  <c:v>4.2</c:v>
                </c:pt>
                <c:pt idx="6696">
                  <c:v>4</c:v>
                </c:pt>
                <c:pt idx="6697">
                  <c:v>4.0999999999999996</c:v>
                </c:pt>
                <c:pt idx="6698">
                  <c:v>2.9</c:v>
                </c:pt>
                <c:pt idx="6699">
                  <c:v>2</c:v>
                </c:pt>
                <c:pt idx="6700">
                  <c:v>3.9</c:v>
                </c:pt>
                <c:pt idx="6701">
                  <c:v>2.9</c:v>
                </c:pt>
                <c:pt idx="6702">
                  <c:v>2.9</c:v>
                </c:pt>
                <c:pt idx="6703">
                  <c:v>2.9</c:v>
                </c:pt>
                <c:pt idx="6704">
                  <c:v>3.2</c:v>
                </c:pt>
                <c:pt idx="6705">
                  <c:v>2.9</c:v>
                </c:pt>
                <c:pt idx="6706">
                  <c:v>3.3</c:v>
                </c:pt>
                <c:pt idx="6707">
                  <c:v>3.1</c:v>
                </c:pt>
                <c:pt idx="6708">
                  <c:v>2.9</c:v>
                </c:pt>
                <c:pt idx="6709">
                  <c:v>2.9</c:v>
                </c:pt>
                <c:pt idx="6710">
                  <c:v>2.9</c:v>
                </c:pt>
                <c:pt idx="6711">
                  <c:v>2.9</c:v>
                </c:pt>
                <c:pt idx="6712">
                  <c:v>2.9</c:v>
                </c:pt>
                <c:pt idx="6713">
                  <c:v>2.9</c:v>
                </c:pt>
                <c:pt idx="6714">
                  <c:v>4.5</c:v>
                </c:pt>
                <c:pt idx="6715">
                  <c:v>4.5</c:v>
                </c:pt>
                <c:pt idx="6716">
                  <c:v>2.9</c:v>
                </c:pt>
                <c:pt idx="6717">
                  <c:v>2.9</c:v>
                </c:pt>
                <c:pt idx="6718">
                  <c:v>2.9</c:v>
                </c:pt>
                <c:pt idx="6719">
                  <c:v>2.9</c:v>
                </c:pt>
                <c:pt idx="6720">
                  <c:v>3.9</c:v>
                </c:pt>
                <c:pt idx="6721">
                  <c:v>4.0999999999999996</c:v>
                </c:pt>
                <c:pt idx="6722">
                  <c:v>2.9</c:v>
                </c:pt>
                <c:pt idx="6723">
                  <c:v>4</c:v>
                </c:pt>
                <c:pt idx="6724">
                  <c:v>3.9</c:v>
                </c:pt>
                <c:pt idx="6725">
                  <c:v>2.9</c:v>
                </c:pt>
                <c:pt idx="6726">
                  <c:v>2.9</c:v>
                </c:pt>
                <c:pt idx="6727">
                  <c:v>4.4000000000000004</c:v>
                </c:pt>
                <c:pt idx="6728">
                  <c:v>3.3</c:v>
                </c:pt>
                <c:pt idx="6729">
                  <c:v>2.9</c:v>
                </c:pt>
                <c:pt idx="6730">
                  <c:v>2.9</c:v>
                </c:pt>
                <c:pt idx="6731">
                  <c:v>2.9</c:v>
                </c:pt>
                <c:pt idx="6732">
                  <c:v>3.9</c:v>
                </c:pt>
                <c:pt idx="6733">
                  <c:v>4.3</c:v>
                </c:pt>
                <c:pt idx="6734">
                  <c:v>2.9</c:v>
                </c:pt>
                <c:pt idx="6735">
                  <c:v>2.9</c:v>
                </c:pt>
                <c:pt idx="6736">
                  <c:v>3.9</c:v>
                </c:pt>
                <c:pt idx="6737">
                  <c:v>2.9</c:v>
                </c:pt>
                <c:pt idx="6738">
                  <c:v>2.9</c:v>
                </c:pt>
                <c:pt idx="6739">
                  <c:v>3.8</c:v>
                </c:pt>
                <c:pt idx="6740">
                  <c:v>2.9</c:v>
                </c:pt>
                <c:pt idx="6741">
                  <c:v>2.9</c:v>
                </c:pt>
                <c:pt idx="6742">
                  <c:v>2.9</c:v>
                </c:pt>
                <c:pt idx="6743">
                  <c:v>2.9</c:v>
                </c:pt>
                <c:pt idx="6744">
                  <c:v>2.9</c:v>
                </c:pt>
                <c:pt idx="6745">
                  <c:v>2.9</c:v>
                </c:pt>
                <c:pt idx="6746">
                  <c:v>2.9</c:v>
                </c:pt>
                <c:pt idx="6747">
                  <c:v>4.2</c:v>
                </c:pt>
                <c:pt idx="6748">
                  <c:v>3.9</c:v>
                </c:pt>
                <c:pt idx="6749">
                  <c:v>3.7</c:v>
                </c:pt>
                <c:pt idx="6750">
                  <c:v>2.9</c:v>
                </c:pt>
                <c:pt idx="6751">
                  <c:v>2.9</c:v>
                </c:pt>
                <c:pt idx="6752">
                  <c:v>4.2</c:v>
                </c:pt>
                <c:pt idx="6753">
                  <c:v>2.9</c:v>
                </c:pt>
                <c:pt idx="6754">
                  <c:v>4.3</c:v>
                </c:pt>
                <c:pt idx="6755">
                  <c:v>4.4000000000000004</c:v>
                </c:pt>
                <c:pt idx="6756">
                  <c:v>2.9</c:v>
                </c:pt>
                <c:pt idx="6757">
                  <c:v>4.2</c:v>
                </c:pt>
                <c:pt idx="6758">
                  <c:v>2.9</c:v>
                </c:pt>
                <c:pt idx="6759">
                  <c:v>4</c:v>
                </c:pt>
                <c:pt idx="6760">
                  <c:v>2.9</c:v>
                </c:pt>
                <c:pt idx="6761">
                  <c:v>3.8</c:v>
                </c:pt>
                <c:pt idx="6762">
                  <c:v>3.9</c:v>
                </c:pt>
                <c:pt idx="6763">
                  <c:v>4.0999999999999996</c:v>
                </c:pt>
                <c:pt idx="6764">
                  <c:v>2.9</c:v>
                </c:pt>
                <c:pt idx="6765">
                  <c:v>4</c:v>
                </c:pt>
                <c:pt idx="6766">
                  <c:v>3.8</c:v>
                </c:pt>
                <c:pt idx="6767">
                  <c:v>3.6</c:v>
                </c:pt>
                <c:pt idx="6768">
                  <c:v>4.2</c:v>
                </c:pt>
                <c:pt idx="6769">
                  <c:v>4.3</c:v>
                </c:pt>
                <c:pt idx="6770">
                  <c:v>4.5</c:v>
                </c:pt>
                <c:pt idx="6771">
                  <c:v>2.9</c:v>
                </c:pt>
                <c:pt idx="6772">
                  <c:v>2.9</c:v>
                </c:pt>
                <c:pt idx="6773">
                  <c:v>3.9</c:v>
                </c:pt>
                <c:pt idx="6774">
                  <c:v>2.9</c:v>
                </c:pt>
                <c:pt idx="6775">
                  <c:v>4.0999999999999996</c:v>
                </c:pt>
                <c:pt idx="6776">
                  <c:v>3.6</c:v>
                </c:pt>
                <c:pt idx="6777">
                  <c:v>4.4000000000000004</c:v>
                </c:pt>
                <c:pt idx="6778">
                  <c:v>2.9</c:v>
                </c:pt>
                <c:pt idx="6779">
                  <c:v>2.9</c:v>
                </c:pt>
                <c:pt idx="6780">
                  <c:v>2.9</c:v>
                </c:pt>
                <c:pt idx="6781">
                  <c:v>4.2</c:v>
                </c:pt>
                <c:pt idx="6782">
                  <c:v>2.9</c:v>
                </c:pt>
                <c:pt idx="6783">
                  <c:v>2.9</c:v>
                </c:pt>
                <c:pt idx="6784">
                  <c:v>4.3</c:v>
                </c:pt>
                <c:pt idx="6785">
                  <c:v>2.9</c:v>
                </c:pt>
                <c:pt idx="6786">
                  <c:v>3.9</c:v>
                </c:pt>
                <c:pt idx="6787">
                  <c:v>2.9</c:v>
                </c:pt>
                <c:pt idx="6788">
                  <c:v>4.5999999999999996</c:v>
                </c:pt>
                <c:pt idx="6789">
                  <c:v>2.9</c:v>
                </c:pt>
                <c:pt idx="6790">
                  <c:v>2.9</c:v>
                </c:pt>
                <c:pt idx="6791">
                  <c:v>2.9</c:v>
                </c:pt>
                <c:pt idx="6792">
                  <c:v>2.9</c:v>
                </c:pt>
                <c:pt idx="6793">
                  <c:v>2.9</c:v>
                </c:pt>
                <c:pt idx="6794">
                  <c:v>2.9</c:v>
                </c:pt>
                <c:pt idx="6795">
                  <c:v>3.9</c:v>
                </c:pt>
                <c:pt idx="6796">
                  <c:v>2.9</c:v>
                </c:pt>
                <c:pt idx="6797">
                  <c:v>2.9</c:v>
                </c:pt>
                <c:pt idx="6798">
                  <c:v>3.3</c:v>
                </c:pt>
                <c:pt idx="6799">
                  <c:v>2.9</c:v>
                </c:pt>
                <c:pt idx="6800">
                  <c:v>4.3</c:v>
                </c:pt>
                <c:pt idx="6801">
                  <c:v>2.9</c:v>
                </c:pt>
                <c:pt idx="6802">
                  <c:v>3.6</c:v>
                </c:pt>
                <c:pt idx="6803">
                  <c:v>2.9</c:v>
                </c:pt>
                <c:pt idx="6804">
                  <c:v>4</c:v>
                </c:pt>
                <c:pt idx="6805">
                  <c:v>2.9</c:v>
                </c:pt>
                <c:pt idx="6806">
                  <c:v>4.5999999999999996</c:v>
                </c:pt>
                <c:pt idx="6807">
                  <c:v>2.9</c:v>
                </c:pt>
                <c:pt idx="6808">
                  <c:v>2.9</c:v>
                </c:pt>
                <c:pt idx="6809">
                  <c:v>2.9</c:v>
                </c:pt>
                <c:pt idx="6810">
                  <c:v>2.9</c:v>
                </c:pt>
                <c:pt idx="6811">
                  <c:v>2.9</c:v>
                </c:pt>
                <c:pt idx="6812">
                  <c:v>2.9</c:v>
                </c:pt>
                <c:pt idx="6813">
                  <c:v>2.9</c:v>
                </c:pt>
                <c:pt idx="6814">
                  <c:v>2.9</c:v>
                </c:pt>
                <c:pt idx="6815">
                  <c:v>4</c:v>
                </c:pt>
                <c:pt idx="6816">
                  <c:v>2.9</c:v>
                </c:pt>
                <c:pt idx="6817">
                  <c:v>2.9</c:v>
                </c:pt>
                <c:pt idx="6818">
                  <c:v>4.0999999999999996</c:v>
                </c:pt>
                <c:pt idx="6819">
                  <c:v>3.7</c:v>
                </c:pt>
                <c:pt idx="6820">
                  <c:v>2.9</c:v>
                </c:pt>
                <c:pt idx="6821">
                  <c:v>4.9000000000000004</c:v>
                </c:pt>
                <c:pt idx="6822">
                  <c:v>4.0999999999999996</c:v>
                </c:pt>
                <c:pt idx="6823">
                  <c:v>4.2</c:v>
                </c:pt>
                <c:pt idx="6824">
                  <c:v>2.9</c:v>
                </c:pt>
                <c:pt idx="6825">
                  <c:v>4.5999999999999996</c:v>
                </c:pt>
                <c:pt idx="6826">
                  <c:v>2.9</c:v>
                </c:pt>
                <c:pt idx="6827">
                  <c:v>2.9</c:v>
                </c:pt>
                <c:pt idx="6828">
                  <c:v>4.0999999999999996</c:v>
                </c:pt>
                <c:pt idx="6829">
                  <c:v>4.5</c:v>
                </c:pt>
                <c:pt idx="6830">
                  <c:v>2.9</c:v>
                </c:pt>
                <c:pt idx="6831">
                  <c:v>4.4000000000000004</c:v>
                </c:pt>
                <c:pt idx="6832">
                  <c:v>2.9</c:v>
                </c:pt>
                <c:pt idx="6833">
                  <c:v>4.4000000000000004</c:v>
                </c:pt>
                <c:pt idx="6834">
                  <c:v>2.9</c:v>
                </c:pt>
                <c:pt idx="6835">
                  <c:v>4.5</c:v>
                </c:pt>
                <c:pt idx="6836">
                  <c:v>2.9</c:v>
                </c:pt>
                <c:pt idx="6837">
                  <c:v>2.9</c:v>
                </c:pt>
                <c:pt idx="6838">
                  <c:v>2.9</c:v>
                </c:pt>
                <c:pt idx="6839">
                  <c:v>2.9</c:v>
                </c:pt>
                <c:pt idx="6840">
                  <c:v>2.9</c:v>
                </c:pt>
                <c:pt idx="6841">
                  <c:v>3.9</c:v>
                </c:pt>
                <c:pt idx="6842">
                  <c:v>2.9</c:v>
                </c:pt>
                <c:pt idx="6843">
                  <c:v>4.3</c:v>
                </c:pt>
                <c:pt idx="6844">
                  <c:v>2.9</c:v>
                </c:pt>
                <c:pt idx="6845">
                  <c:v>4.2</c:v>
                </c:pt>
                <c:pt idx="6846">
                  <c:v>4.4000000000000004</c:v>
                </c:pt>
                <c:pt idx="6847">
                  <c:v>2.9</c:v>
                </c:pt>
                <c:pt idx="6848">
                  <c:v>2.9</c:v>
                </c:pt>
                <c:pt idx="6849">
                  <c:v>4</c:v>
                </c:pt>
                <c:pt idx="6850">
                  <c:v>2.9</c:v>
                </c:pt>
                <c:pt idx="6851">
                  <c:v>3.9</c:v>
                </c:pt>
                <c:pt idx="6852">
                  <c:v>2.9</c:v>
                </c:pt>
                <c:pt idx="6853">
                  <c:v>2.2000000000000002</c:v>
                </c:pt>
                <c:pt idx="6854">
                  <c:v>2.9</c:v>
                </c:pt>
                <c:pt idx="6855">
                  <c:v>2.9</c:v>
                </c:pt>
                <c:pt idx="6856">
                  <c:v>4.2</c:v>
                </c:pt>
                <c:pt idx="6857">
                  <c:v>2.9</c:v>
                </c:pt>
                <c:pt idx="6858">
                  <c:v>4.4000000000000004</c:v>
                </c:pt>
                <c:pt idx="6859">
                  <c:v>4.0999999999999996</c:v>
                </c:pt>
                <c:pt idx="6860">
                  <c:v>4.7</c:v>
                </c:pt>
                <c:pt idx="6861">
                  <c:v>4.0999999999999996</c:v>
                </c:pt>
                <c:pt idx="6862">
                  <c:v>3.9</c:v>
                </c:pt>
                <c:pt idx="6863">
                  <c:v>4.4000000000000004</c:v>
                </c:pt>
                <c:pt idx="6864">
                  <c:v>2.9</c:v>
                </c:pt>
                <c:pt idx="6865">
                  <c:v>2.9</c:v>
                </c:pt>
                <c:pt idx="6866">
                  <c:v>2.9</c:v>
                </c:pt>
                <c:pt idx="6867">
                  <c:v>3.6</c:v>
                </c:pt>
                <c:pt idx="6868">
                  <c:v>2.9</c:v>
                </c:pt>
                <c:pt idx="6869">
                  <c:v>3.5</c:v>
                </c:pt>
                <c:pt idx="6870">
                  <c:v>2.9</c:v>
                </c:pt>
                <c:pt idx="6871">
                  <c:v>3.7</c:v>
                </c:pt>
                <c:pt idx="6872">
                  <c:v>2.9</c:v>
                </c:pt>
                <c:pt idx="6873">
                  <c:v>2.9</c:v>
                </c:pt>
                <c:pt idx="6874">
                  <c:v>4.0999999999999996</c:v>
                </c:pt>
                <c:pt idx="6875">
                  <c:v>2.9</c:v>
                </c:pt>
                <c:pt idx="6876">
                  <c:v>4.4000000000000004</c:v>
                </c:pt>
                <c:pt idx="6877">
                  <c:v>4.4000000000000004</c:v>
                </c:pt>
                <c:pt idx="6878">
                  <c:v>2.9</c:v>
                </c:pt>
                <c:pt idx="6879">
                  <c:v>2.9</c:v>
                </c:pt>
                <c:pt idx="6880">
                  <c:v>3.7</c:v>
                </c:pt>
                <c:pt idx="6881">
                  <c:v>2.9</c:v>
                </c:pt>
                <c:pt idx="6882">
                  <c:v>2.9</c:v>
                </c:pt>
                <c:pt idx="6883">
                  <c:v>2.9</c:v>
                </c:pt>
                <c:pt idx="6884">
                  <c:v>2.9</c:v>
                </c:pt>
                <c:pt idx="6885">
                  <c:v>4.2</c:v>
                </c:pt>
                <c:pt idx="6886">
                  <c:v>4.5999999999999996</c:v>
                </c:pt>
                <c:pt idx="6887">
                  <c:v>3.7</c:v>
                </c:pt>
                <c:pt idx="6888">
                  <c:v>2.9</c:v>
                </c:pt>
                <c:pt idx="6889">
                  <c:v>2.9</c:v>
                </c:pt>
                <c:pt idx="6890">
                  <c:v>2.9</c:v>
                </c:pt>
                <c:pt idx="6891">
                  <c:v>2.9</c:v>
                </c:pt>
                <c:pt idx="6892">
                  <c:v>3.4</c:v>
                </c:pt>
                <c:pt idx="6893">
                  <c:v>4.5999999999999996</c:v>
                </c:pt>
                <c:pt idx="6894">
                  <c:v>4.7</c:v>
                </c:pt>
                <c:pt idx="6895">
                  <c:v>4.2</c:v>
                </c:pt>
                <c:pt idx="6896">
                  <c:v>2.9</c:v>
                </c:pt>
                <c:pt idx="6897">
                  <c:v>2.9</c:v>
                </c:pt>
                <c:pt idx="6898">
                  <c:v>4.2</c:v>
                </c:pt>
                <c:pt idx="6899">
                  <c:v>2.9</c:v>
                </c:pt>
                <c:pt idx="6900">
                  <c:v>2.9</c:v>
                </c:pt>
                <c:pt idx="6901">
                  <c:v>3.2</c:v>
                </c:pt>
                <c:pt idx="6902">
                  <c:v>2.9</c:v>
                </c:pt>
                <c:pt idx="6903">
                  <c:v>2.9</c:v>
                </c:pt>
                <c:pt idx="6904">
                  <c:v>2.9</c:v>
                </c:pt>
                <c:pt idx="6905">
                  <c:v>2.9</c:v>
                </c:pt>
                <c:pt idx="6906">
                  <c:v>4.2</c:v>
                </c:pt>
                <c:pt idx="6907">
                  <c:v>4.3</c:v>
                </c:pt>
                <c:pt idx="6908">
                  <c:v>2.9</c:v>
                </c:pt>
                <c:pt idx="6909">
                  <c:v>2.9</c:v>
                </c:pt>
                <c:pt idx="6910">
                  <c:v>2.9</c:v>
                </c:pt>
                <c:pt idx="6911">
                  <c:v>2.9</c:v>
                </c:pt>
                <c:pt idx="6912">
                  <c:v>2.9</c:v>
                </c:pt>
                <c:pt idx="6913">
                  <c:v>3.4</c:v>
                </c:pt>
                <c:pt idx="6914">
                  <c:v>4.3</c:v>
                </c:pt>
                <c:pt idx="6915">
                  <c:v>2.9</c:v>
                </c:pt>
                <c:pt idx="6916">
                  <c:v>2.9</c:v>
                </c:pt>
                <c:pt idx="6917">
                  <c:v>2.9</c:v>
                </c:pt>
                <c:pt idx="6918">
                  <c:v>2.9</c:v>
                </c:pt>
                <c:pt idx="6919">
                  <c:v>2.9</c:v>
                </c:pt>
                <c:pt idx="6920">
                  <c:v>2.9</c:v>
                </c:pt>
                <c:pt idx="6921">
                  <c:v>4.2</c:v>
                </c:pt>
                <c:pt idx="6922">
                  <c:v>2.9</c:v>
                </c:pt>
                <c:pt idx="6923">
                  <c:v>2.9</c:v>
                </c:pt>
                <c:pt idx="6924">
                  <c:v>2.9</c:v>
                </c:pt>
                <c:pt idx="6925">
                  <c:v>2.9</c:v>
                </c:pt>
                <c:pt idx="6926">
                  <c:v>2.9</c:v>
                </c:pt>
                <c:pt idx="6927">
                  <c:v>3.8</c:v>
                </c:pt>
                <c:pt idx="6928">
                  <c:v>4.2</c:v>
                </c:pt>
                <c:pt idx="6929">
                  <c:v>2.9</c:v>
                </c:pt>
                <c:pt idx="6930">
                  <c:v>2.9</c:v>
                </c:pt>
                <c:pt idx="6931">
                  <c:v>3.4</c:v>
                </c:pt>
                <c:pt idx="6932">
                  <c:v>4.2</c:v>
                </c:pt>
                <c:pt idx="6933">
                  <c:v>2.9</c:v>
                </c:pt>
                <c:pt idx="6934">
                  <c:v>4.4000000000000004</c:v>
                </c:pt>
                <c:pt idx="6935">
                  <c:v>4.5999999999999996</c:v>
                </c:pt>
                <c:pt idx="6936">
                  <c:v>3.8</c:v>
                </c:pt>
                <c:pt idx="6937">
                  <c:v>2.9</c:v>
                </c:pt>
                <c:pt idx="6938">
                  <c:v>3.5</c:v>
                </c:pt>
                <c:pt idx="6939">
                  <c:v>2.9</c:v>
                </c:pt>
                <c:pt idx="6940">
                  <c:v>2.9</c:v>
                </c:pt>
                <c:pt idx="6941">
                  <c:v>2.9</c:v>
                </c:pt>
                <c:pt idx="6942">
                  <c:v>2.9</c:v>
                </c:pt>
                <c:pt idx="6943">
                  <c:v>2.9</c:v>
                </c:pt>
                <c:pt idx="6944">
                  <c:v>2.9</c:v>
                </c:pt>
                <c:pt idx="6945">
                  <c:v>2.9</c:v>
                </c:pt>
                <c:pt idx="6946">
                  <c:v>4.2</c:v>
                </c:pt>
                <c:pt idx="6947">
                  <c:v>4</c:v>
                </c:pt>
                <c:pt idx="6948">
                  <c:v>2.9</c:v>
                </c:pt>
                <c:pt idx="6949">
                  <c:v>2.9</c:v>
                </c:pt>
                <c:pt idx="6950">
                  <c:v>2.9</c:v>
                </c:pt>
                <c:pt idx="6951">
                  <c:v>4.5</c:v>
                </c:pt>
                <c:pt idx="6952">
                  <c:v>3.9</c:v>
                </c:pt>
                <c:pt idx="6953">
                  <c:v>4.3</c:v>
                </c:pt>
                <c:pt idx="6954">
                  <c:v>2.9</c:v>
                </c:pt>
                <c:pt idx="6955">
                  <c:v>2.9</c:v>
                </c:pt>
                <c:pt idx="6956">
                  <c:v>2.9</c:v>
                </c:pt>
                <c:pt idx="6957">
                  <c:v>2.9</c:v>
                </c:pt>
                <c:pt idx="6958">
                  <c:v>2.9</c:v>
                </c:pt>
                <c:pt idx="6959">
                  <c:v>2.9</c:v>
                </c:pt>
                <c:pt idx="6960">
                  <c:v>2.9</c:v>
                </c:pt>
                <c:pt idx="6961">
                  <c:v>4.4000000000000004</c:v>
                </c:pt>
                <c:pt idx="6962">
                  <c:v>4.2</c:v>
                </c:pt>
                <c:pt idx="6963">
                  <c:v>3.1</c:v>
                </c:pt>
                <c:pt idx="6964">
                  <c:v>2.9</c:v>
                </c:pt>
                <c:pt idx="6965">
                  <c:v>3.3</c:v>
                </c:pt>
                <c:pt idx="6966">
                  <c:v>2.9</c:v>
                </c:pt>
                <c:pt idx="6967">
                  <c:v>4.2</c:v>
                </c:pt>
                <c:pt idx="6968">
                  <c:v>4.0999999999999996</c:v>
                </c:pt>
                <c:pt idx="6969">
                  <c:v>2.9</c:v>
                </c:pt>
                <c:pt idx="6970">
                  <c:v>2.9</c:v>
                </c:pt>
                <c:pt idx="6971">
                  <c:v>2.9</c:v>
                </c:pt>
                <c:pt idx="6972">
                  <c:v>2.9</c:v>
                </c:pt>
                <c:pt idx="6973">
                  <c:v>2.9</c:v>
                </c:pt>
                <c:pt idx="6974">
                  <c:v>3.6</c:v>
                </c:pt>
                <c:pt idx="6975">
                  <c:v>2.9</c:v>
                </c:pt>
                <c:pt idx="6976">
                  <c:v>2.9</c:v>
                </c:pt>
                <c:pt idx="6977">
                  <c:v>3.9</c:v>
                </c:pt>
                <c:pt idx="6978">
                  <c:v>4.4000000000000004</c:v>
                </c:pt>
                <c:pt idx="6979">
                  <c:v>3.8</c:v>
                </c:pt>
                <c:pt idx="6980">
                  <c:v>2.9</c:v>
                </c:pt>
                <c:pt idx="6981">
                  <c:v>2.9</c:v>
                </c:pt>
                <c:pt idx="6982">
                  <c:v>4.2</c:v>
                </c:pt>
                <c:pt idx="6983">
                  <c:v>4</c:v>
                </c:pt>
                <c:pt idx="6984">
                  <c:v>3.9</c:v>
                </c:pt>
                <c:pt idx="6985">
                  <c:v>3.8</c:v>
                </c:pt>
                <c:pt idx="6986">
                  <c:v>3.5</c:v>
                </c:pt>
                <c:pt idx="6987">
                  <c:v>4.5</c:v>
                </c:pt>
                <c:pt idx="6988">
                  <c:v>4.5999999999999996</c:v>
                </c:pt>
                <c:pt idx="6989">
                  <c:v>4.4000000000000004</c:v>
                </c:pt>
                <c:pt idx="6990">
                  <c:v>4.5</c:v>
                </c:pt>
                <c:pt idx="6991">
                  <c:v>3.8</c:v>
                </c:pt>
                <c:pt idx="6992">
                  <c:v>2.9</c:v>
                </c:pt>
                <c:pt idx="6993">
                  <c:v>2.9</c:v>
                </c:pt>
                <c:pt idx="6994">
                  <c:v>4.3</c:v>
                </c:pt>
                <c:pt idx="6995">
                  <c:v>4.5999999999999996</c:v>
                </c:pt>
                <c:pt idx="6996">
                  <c:v>2.9</c:v>
                </c:pt>
                <c:pt idx="6997">
                  <c:v>4.2</c:v>
                </c:pt>
                <c:pt idx="6998">
                  <c:v>2.9</c:v>
                </c:pt>
                <c:pt idx="6999">
                  <c:v>2.9</c:v>
                </c:pt>
                <c:pt idx="7000">
                  <c:v>2.9</c:v>
                </c:pt>
                <c:pt idx="7001">
                  <c:v>3.5</c:v>
                </c:pt>
                <c:pt idx="7002">
                  <c:v>4.3</c:v>
                </c:pt>
                <c:pt idx="7003">
                  <c:v>4.3</c:v>
                </c:pt>
                <c:pt idx="7004">
                  <c:v>2.9</c:v>
                </c:pt>
                <c:pt idx="7005">
                  <c:v>2.9</c:v>
                </c:pt>
                <c:pt idx="7006">
                  <c:v>4.0999999999999996</c:v>
                </c:pt>
                <c:pt idx="7007">
                  <c:v>2.9</c:v>
                </c:pt>
                <c:pt idx="7008">
                  <c:v>4</c:v>
                </c:pt>
                <c:pt idx="7009">
                  <c:v>2.9</c:v>
                </c:pt>
                <c:pt idx="7010">
                  <c:v>4</c:v>
                </c:pt>
                <c:pt idx="7011">
                  <c:v>2.9</c:v>
                </c:pt>
                <c:pt idx="7012">
                  <c:v>2.9</c:v>
                </c:pt>
                <c:pt idx="7013">
                  <c:v>2.9</c:v>
                </c:pt>
                <c:pt idx="7014">
                  <c:v>2.9</c:v>
                </c:pt>
                <c:pt idx="7015">
                  <c:v>4</c:v>
                </c:pt>
                <c:pt idx="7016">
                  <c:v>2.9</c:v>
                </c:pt>
                <c:pt idx="7017">
                  <c:v>2.9</c:v>
                </c:pt>
                <c:pt idx="7018">
                  <c:v>2.9</c:v>
                </c:pt>
                <c:pt idx="7019">
                  <c:v>3.6</c:v>
                </c:pt>
                <c:pt idx="7020">
                  <c:v>4.2</c:v>
                </c:pt>
                <c:pt idx="7021">
                  <c:v>2.9</c:v>
                </c:pt>
                <c:pt idx="7022">
                  <c:v>2.9</c:v>
                </c:pt>
                <c:pt idx="7023">
                  <c:v>2.9</c:v>
                </c:pt>
                <c:pt idx="7024">
                  <c:v>2.9</c:v>
                </c:pt>
                <c:pt idx="7025">
                  <c:v>2.9</c:v>
                </c:pt>
                <c:pt idx="7026">
                  <c:v>2.9</c:v>
                </c:pt>
                <c:pt idx="7027">
                  <c:v>2.9</c:v>
                </c:pt>
                <c:pt idx="7028">
                  <c:v>2.9</c:v>
                </c:pt>
                <c:pt idx="7029">
                  <c:v>2.9</c:v>
                </c:pt>
                <c:pt idx="7030">
                  <c:v>2.9</c:v>
                </c:pt>
                <c:pt idx="7031">
                  <c:v>4.3</c:v>
                </c:pt>
                <c:pt idx="7032">
                  <c:v>2.9</c:v>
                </c:pt>
                <c:pt idx="7033">
                  <c:v>2.9</c:v>
                </c:pt>
                <c:pt idx="7034">
                  <c:v>4.4000000000000004</c:v>
                </c:pt>
                <c:pt idx="7035">
                  <c:v>2.9</c:v>
                </c:pt>
                <c:pt idx="7036">
                  <c:v>4.4000000000000004</c:v>
                </c:pt>
                <c:pt idx="7037">
                  <c:v>2.9</c:v>
                </c:pt>
                <c:pt idx="7038">
                  <c:v>2.9</c:v>
                </c:pt>
                <c:pt idx="7039">
                  <c:v>2.9</c:v>
                </c:pt>
                <c:pt idx="7040">
                  <c:v>2.9</c:v>
                </c:pt>
                <c:pt idx="7041">
                  <c:v>2.9</c:v>
                </c:pt>
                <c:pt idx="7042">
                  <c:v>2.9</c:v>
                </c:pt>
                <c:pt idx="7043">
                  <c:v>2.9</c:v>
                </c:pt>
                <c:pt idx="7044">
                  <c:v>2.9</c:v>
                </c:pt>
                <c:pt idx="7045">
                  <c:v>2.9</c:v>
                </c:pt>
                <c:pt idx="7046">
                  <c:v>3.5</c:v>
                </c:pt>
                <c:pt idx="7047">
                  <c:v>4.5</c:v>
                </c:pt>
                <c:pt idx="7048">
                  <c:v>2.9</c:v>
                </c:pt>
                <c:pt idx="7049">
                  <c:v>2.9</c:v>
                </c:pt>
                <c:pt idx="7050">
                  <c:v>3.9</c:v>
                </c:pt>
                <c:pt idx="7051">
                  <c:v>3.6</c:v>
                </c:pt>
                <c:pt idx="7052">
                  <c:v>4.0999999999999996</c:v>
                </c:pt>
                <c:pt idx="7053">
                  <c:v>3.2</c:v>
                </c:pt>
                <c:pt idx="7054">
                  <c:v>2.9</c:v>
                </c:pt>
                <c:pt idx="7055">
                  <c:v>4.2</c:v>
                </c:pt>
                <c:pt idx="7056">
                  <c:v>2.9</c:v>
                </c:pt>
                <c:pt idx="7057">
                  <c:v>4.5</c:v>
                </c:pt>
                <c:pt idx="7058">
                  <c:v>4.3</c:v>
                </c:pt>
                <c:pt idx="7059">
                  <c:v>3.3</c:v>
                </c:pt>
                <c:pt idx="7060">
                  <c:v>2.9</c:v>
                </c:pt>
                <c:pt idx="7061">
                  <c:v>4.3</c:v>
                </c:pt>
                <c:pt idx="7062">
                  <c:v>4.3</c:v>
                </c:pt>
                <c:pt idx="7063">
                  <c:v>3.8</c:v>
                </c:pt>
                <c:pt idx="7064">
                  <c:v>2.9</c:v>
                </c:pt>
                <c:pt idx="7065">
                  <c:v>2.9</c:v>
                </c:pt>
                <c:pt idx="7066">
                  <c:v>2.9</c:v>
                </c:pt>
                <c:pt idx="7067">
                  <c:v>2.9</c:v>
                </c:pt>
                <c:pt idx="7068">
                  <c:v>2.9</c:v>
                </c:pt>
                <c:pt idx="7069">
                  <c:v>3.9</c:v>
                </c:pt>
                <c:pt idx="7070">
                  <c:v>2.9</c:v>
                </c:pt>
                <c:pt idx="7071">
                  <c:v>2.9</c:v>
                </c:pt>
                <c:pt idx="7072">
                  <c:v>4.5</c:v>
                </c:pt>
                <c:pt idx="7073">
                  <c:v>2.9</c:v>
                </c:pt>
                <c:pt idx="7074">
                  <c:v>2.9</c:v>
                </c:pt>
                <c:pt idx="7075">
                  <c:v>3.4</c:v>
                </c:pt>
                <c:pt idx="7076">
                  <c:v>2.9</c:v>
                </c:pt>
                <c:pt idx="7077">
                  <c:v>4.3</c:v>
                </c:pt>
                <c:pt idx="7078">
                  <c:v>3.8</c:v>
                </c:pt>
                <c:pt idx="7079">
                  <c:v>2.9</c:v>
                </c:pt>
                <c:pt idx="7080">
                  <c:v>4.3</c:v>
                </c:pt>
                <c:pt idx="7081">
                  <c:v>2.9</c:v>
                </c:pt>
                <c:pt idx="7082">
                  <c:v>2.9</c:v>
                </c:pt>
                <c:pt idx="7083">
                  <c:v>2.9</c:v>
                </c:pt>
                <c:pt idx="7084">
                  <c:v>2.9</c:v>
                </c:pt>
                <c:pt idx="7085">
                  <c:v>4.2</c:v>
                </c:pt>
                <c:pt idx="7086">
                  <c:v>2.9</c:v>
                </c:pt>
                <c:pt idx="7087">
                  <c:v>4</c:v>
                </c:pt>
                <c:pt idx="7088">
                  <c:v>4.2</c:v>
                </c:pt>
                <c:pt idx="7089">
                  <c:v>4.2</c:v>
                </c:pt>
                <c:pt idx="7090">
                  <c:v>4.0999999999999996</c:v>
                </c:pt>
                <c:pt idx="7091">
                  <c:v>2.9</c:v>
                </c:pt>
                <c:pt idx="7092">
                  <c:v>4.0999999999999996</c:v>
                </c:pt>
                <c:pt idx="7093">
                  <c:v>2.9</c:v>
                </c:pt>
                <c:pt idx="7094">
                  <c:v>2.9</c:v>
                </c:pt>
                <c:pt idx="7095">
                  <c:v>2.9</c:v>
                </c:pt>
                <c:pt idx="7096">
                  <c:v>2.9</c:v>
                </c:pt>
                <c:pt idx="7097">
                  <c:v>2.8</c:v>
                </c:pt>
                <c:pt idx="7098">
                  <c:v>3.8</c:v>
                </c:pt>
                <c:pt idx="7099">
                  <c:v>4.5</c:v>
                </c:pt>
                <c:pt idx="7100">
                  <c:v>4.5999999999999996</c:v>
                </c:pt>
                <c:pt idx="7101">
                  <c:v>4.0999999999999996</c:v>
                </c:pt>
                <c:pt idx="7102">
                  <c:v>3.8</c:v>
                </c:pt>
                <c:pt idx="7103">
                  <c:v>3.2</c:v>
                </c:pt>
                <c:pt idx="7104">
                  <c:v>4.4000000000000004</c:v>
                </c:pt>
                <c:pt idx="7105">
                  <c:v>4.5</c:v>
                </c:pt>
                <c:pt idx="7106">
                  <c:v>2.9</c:v>
                </c:pt>
                <c:pt idx="7107">
                  <c:v>2.9</c:v>
                </c:pt>
                <c:pt idx="7108">
                  <c:v>2.9</c:v>
                </c:pt>
                <c:pt idx="7109">
                  <c:v>3.7</c:v>
                </c:pt>
                <c:pt idx="7110">
                  <c:v>4.3</c:v>
                </c:pt>
                <c:pt idx="7111">
                  <c:v>2.9</c:v>
                </c:pt>
                <c:pt idx="7112">
                  <c:v>2.9</c:v>
                </c:pt>
                <c:pt idx="7113">
                  <c:v>2.9</c:v>
                </c:pt>
                <c:pt idx="7114">
                  <c:v>2.9</c:v>
                </c:pt>
                <c:pt idx="7115">
                  <c:v>2.9</c:v>
                </c:pt>
                <c:pt idx="7116">
                  <c:v>2.9</c:v>
                </c:pt>
                <c:pt idx="7117">
                  <c:v>2.9</c:v>
                </c:pt>
                <c:pt idx="7118">
                  <c:v>3.6</c:v>
                </c:pt>
                <c:pt idx="7119">
                  <c:v>2.9</c:v>
                </c:pt>
                <c:pt idx="7120">
                  <c:v>2.9</c:v>
                </c:pt>
                <c:pt idx="7121">
                  <c:v>2.7</c:v>
                </c:pt>
                <c:pt idx="7122">
                  <c:v>2.9</c:v>
                </c:pt>
                <c:pt idx="7123">
                  <c:v>2.9</c:v>
                </c:pt>
                <c:pt idx="7124">
                  <c:v>2.9</c:v>
                </c:pt>
                <c:pt idx="7125">
                  <c:v>4.3</c:v>
                </c:pt>
                <c:pt idx="7126">
                  <c:v>2.9</c:v>
                </c:pt>
                <c:pt idx="7127">
                  <c:v>2.9</c:v>
                </c:pt>
                <c:pt idx="7128">
                  <c:v>4.7</c:v>
                </c:pt>
                <c:pt idx="7129">
                  <c:v>4.5999999999999996</c:v>
                </c:pt>
                <c:pt idx="7130">
                  <c:v>2.9</c:v>
                </c:pt>
                <c:pt idx="7131">
                  <c:v>2.9</c:v>
                </c:pt>
                <c:pt idx="7132">
                  <c:v>2.9</c:v>
                </c:pt>
                <c:pt idx="7133">
                  <c:v>2.9</c:v>
                </c:pt>
                <c:pt idx="7134">
                  <c:v>2.9</c:v>
                </c:pt>
                <c:pt idx="7135">
                  <c:v>2.9</c:v>
                </c:pt>
                <c:pt idx="7136">
                  <c:v>4.4000000000000004</c:v>
                </c:pt>
                <c:pt idx="7137">
                  <c:v>2.9</c:v>
                </c:pt>
                <c:pt idx="7138">
                  <c:v>4</c:v>
                </c:pt>
                <c:pt idx="7139">
                  <c:v>2.9</c:v>
                </c:pt>
                <c:pt idx="7140">
                  <c:v>2.9</c:v>
                </c:pt>
                <c:pt idx="7141">
                  <c:v>2.9</c:v>
                </c:pt>
                <c:pt idx="7142">
                  <c:v>4.5</c:v>
                </c:pt>
                <c:pt idx="7143">
                  <c:v>4</c:v>
                </c:pt>
                <c:pt idx="7144">
                  <c:v>2.9</c:v>
                </c:pt>
                <c:pt idx="7145">
                  <c:v>4.0999999999999996</c:v>
                </c:pt>
                <c:pt idx="7146">
                  <c:v>2.9</c:v>
                </c:pt>
                <c:pt idx="7147">
                  <c:v>2.9</c:v>
                </c:pt>
                <c:pt idx="7148">
                  <c:v>2.9</c:v>
                </c:pt>
                <c:pt idx="7149">
                  <c:v>4.7</c:v>
                </c:pt>
                <c:pt idx="7150">
                  <c:v>2.9</c:v>
                </c:pt>
                <c:pt idx="7151">
                  <c:v>4.7</c:v>
                </c:pt>
                <c:pt idx="7152">
                  <c:v>2.9</c:v>
                </c:pt>
                <c:pt idx="7153">
                  <c:v>3.7</c:v>
                </c:pt>
                <c:pt idx="7154">
                  <c:v>4.9000000000000004</c:v>
                </c:pt>
                <c:pt idx="7155">
                  <c:v>2.9</c:v>
                </c:pt>
                <c:pt idx="7156">
                  <c:v>2.9</c:v>
                </c:pt>
                <c:pt idx="7157">
                  <c:v>3.4</c:v>
                </c:pt>
                <c:pt idx="7158">
                  <c:v>4.2</c:v>
                </c:pt>
                <c:pt idx="7159">
                  <c:v>2.9</c:v>
                </c:pt>
                <c:pt idx="7160">
                  <c:v>2.9</c:v>
                </c:pt>
                <c:pt idx="7161">
                  <c:v>2.9</c:v>
                </c:pt>
                <c:pt idx="7162">
                  <c:v>2.9</c:v>
                </c:pt>
                <c:pt idx="7163">
                  <c:v>2.9</c:v>
                </c:pt>
                <c:pt idx="7164">
                  <c:v>2.9</c:v>
                </c:pt>
                <c:pt idx="7165">
                  <c:v>2.9</c:v>
                </c:pt>
                <c:pt idx="7166">
                  <c:v>2.9</c:v>
                </c:pt>
                <c:pt idx="7167">
                  <c:v>3.9</c:v>
                </c:pt>
                <c:pt idx="7168">
                  <c:v>2.9</c:v>
                </c:pt>
                <c:pt idx="7169">
                  <c:v>4.0999999999999996</c:v>
                </c:pt>
                <c:pt idx="7170">
                  <c:v>2.9</c:v>
                </c:pt>
                <c:pt idx="7171">
                  <c:v>4.2</c:v>
                </c:pt>
                <c:pt idx="7172">
                  <c:v>3.6</c:v>
                </c:pt>
                <c:pt idx="7173">
                  <c:v>2.9</c:v>
                </c:pt>
                <c:pt idx="7174">
                  <c:v>4.4000000000000004</c:v>
                </c:pt>
                <c:pt idx="7175">
                  <c:v>3.7</c:v>
                </c:pt>
                <c:pt idx="7176">
                  <c:v>2.9</c:v>
                </c:pt>
                <c:pt idx="7177">
                  <c:v>2.9</c:v>
                </c:pt>
                <c:pt idx="7178">
                  <c:v>2.9</c:v>
                </c:pt>
                <c:pt idx="7179">
                  <c:v>2.9</c:v>
                </c:pt>
                <c:pt idx="7180">
                  <c:v>2.9</c:v>
                </c:pt>
                <c:pt idx="7181">
                  <c:v>2.9</c:v>
                </c:pt>
                <c:pt idx="7182">
                  <c:v>2.9</c:v>
                </c:pt>
                <c:pt idx="7183">
                  <c:v>2.9</c:v>
                </c:pt>
                <c:pt idx="7184">
                  <c:v>2.9</c:v>
                </c:pt>
                <c:pt idx="7185">
                  <c:v>3.3</c:v>
                </c:pt>
                <c:pt idx="7186">
                  <c:v>2.9</c:v>
                </c:pt>
                <c:pt idx="7187">
                  <c:v>2.9</c:v>
                </c:pt>
                <c:pt idx="7188">
                  <c:v>4.2</c:v>
                </c:pt>
                <c:pt idx="7189">
                  <c:v>2.9</c:v>
                </c:pt>
                <c:pt idx="7190">
                  <c:v>4.7</c:v>
                </c:pt>
                <c:pt idx="7191">
                  <c:v>2.9</c:v>
                </c:pt>
                <c:pt idx="7192">
                  <c:v>2.9</c:v>
                </c:pt>
                <c:pt idx="7193">
                  <c:v>2.9</c:v>
                </c:pt>
                <c:pt idx="7194">
                  <c:v>4</c:v>
                </c:pt>
                <c:pt idx="7195">
                  <c:v>4.3</c:v>
                </c:pt>
                <c:pt idx="7196">
                  <c:v>2.9</c:v>
                </c:pt>
                <c:pt idx="7197">
                  <c:v>2.9</c:v>
                </c:pt>
                <c:pt idx="7198">
                  <c:v>2.9</c:v>
                </c:pt>
                <c:pt idx="7199">
                  <c:v>2.9</c:v>
                </c:pt>
                <c:pt idx="7200">
                  <c:v>2.9</c:v>
                </c:pt>
                <c:pt idx="7201">
                  <c:v>2.9</c:v>
                </c:pt>
                <c:pt idx="7202">
                  <c:v>2.9</c:v>
                </c:pt>
                <c:pt idx="7203">
                  <c:v>4.7</c:v>
                </c:pt>
                <c:pt idx="7204">
                  <c:v>2.9</c:v>
                </c:pt>
                <c:pt idx="7205">
                  <c:v>2.9</c:v>
                </c:pt>
                <c:pt idx="7206">
                  <c:v>3.9</c:v>
                </c:pt>
                <c:pt idx="7207">
                  <c:v>2.9</c:v>
                </c:pt>
                <c:pt idx="7208">
                  <c:v>4</c:v>
                </c:pt>
                <c:pt idx="7209">
                  <c:v>2.9</c:v>
                </c:pt>
                <c:pt idx="7210">
                  <c:v>2.9</c:v>
                </c:pt>
                <c:pt idx="7211">
                  <c:v>4.4000000000000004</c:v>
                </c:pt>
                <c:pt idx="7212">
                  <c:v>2.9</c:v>
                </c:pt>
                <c:pt idx="7213">
                  <c:v>2.9</c:v>
                </c:pt>
                <c:pt idx="7214">
                  <c:v>2.9</c:v>
                </c:pt>
                <c:pt idx="7215">
                  <c:v>2.9</c:v>
                </c:pt>
                <c:pt idx="7216">
                  <c:v>2.9</c:v>
                </c:pt>
                <c:pt idx="7217">
                  <c:v>2.9</c:v>
                </c:pt>
                <c:pt idx="7218">
                  <c:v>2.9</c:v>
                </c:pt>
                <c:pt idx="7219">
                  <c:v>2.9</c:v>
                </c:pt>
                <c:pt idx="7220">
                  <c:v>4.2</c:v>
                </c:pt>
                <c:pt idx="7221">
                  <c:v>2.9</c:v>
                </c:pt>
                <c:pt idx="7222">
                  <c:v>2.9</c:v>
                </c:pt>
                <c:pt idx="7223">
                  <c:v>4.5999999999999996</c:v>
                </c:pt>
                <c:pt idx="7224">
                  <c:v>4.5999999999999996</c:v>
                </c:pt>
                <c:pt idx="7225">
                  <c:v>2.9</c:v>
                </c:pt>
                <c:pt idx="7226">
                  <c:v>2.9</c:v>
                </c:pt>
                <c:pt idx="7227">
                  <c:v>2.9</c:v>
                </c:pt>
                <c:pt idx="7228">
                  <c:v>2.9</c:v>
                </c:pt>
                <c:pt idx="7229">
                  <c:v>2.9</c:v>
                </c:pt>
                <c:pt idx="7230">
                  <c:v>4.0999999999999996</c:v>
                </c:pt>
                <c:pt idx="7231">
                  <c:v>2.9</c:v>
                </c:pt>
                <c:pt idx="7232">
                  <c:v>3.8</c:v>
                </c:pt>
                <c:pt idx="7233">
                  <c:v>2.9</c:v>
                </c:pt>
                <c:pt idx="7234">
                  <c:v>2.9</c:v>
                </c:pt>
                <c:pt idx="7235">
                  <c:v>3.1</c:v>
                </c:pt>
                <c:pt idx="7236">
                  <c:v>4.3</c:v>
                </c:pt>
                <c:pt idx="7237">
                  <c:v>2.9</c:v>
                </c:pt>
                <c:pt idx="7238">
                  <c:v>2.9</c:v>
                </c:pt>
                <c:pt idx="7239">
                  <c:v>2.9</c:v>
                </c:pt>
                <c:pt idx="7240">
                  <c:v>2.9</c:v>
                </c:pt>
                <c:pt idx="7241">
                  <c:v>4.2</c:v>
                </c:pt>
                <c:pt idx="7242">
                  <c:v>4.5999999999999996</c:v>
                </c:pt>
                <c:pt idx="7243">
                  <c:v>2.9</c:v>
                </c:pt>
                <c:pt idx="7244">
                  <c:v>2.9</c:v>
                </c:pt>
                <c:pt idx="7245">
                  <c:v>3.9</c:v>
                </c:pt>
                <c:pt idx="7246">
                  <c:v>2.9</c:v>
                </c:pt>
                <c:pt idx="7247">
                  <c:v>2.9</c:v>
                </c:pt>
                <c:pt idx="7248">
                  <c:v>2.9</c:v>
                </c:pt>
                <c:pt idx="7249">
                  <c:v>2.9</c:v>
                </c:pt>
                <c:pt idx="7250">
                  <c:v>2.9</c:v>
                </c:pt>
                <c:pt idx="7251">
                  <c:v>4.5</c:v>
                </c:pt>
                <c:pt idx="7252">
                  <c:v>4.2</c:v>
                </c:pt>
                <c:pt idx="7253">
                  <c:v>2.9</c:v>
                </c:pt>
                <c:pt idx="7254">
                  <c:v>2.9</c:v>
                </c:pt>
                <c:pt idx="7255">
                  <c:v>2.9</c:v>
                </c:pt>
                <c:pt idx="7256">
                  <c:v>4.2</c:v>
                </c:pt>
                <c:pt idx="7257">
                  <c:v>2.9</c:v>
                </c:pt>
                <c:pt idx="7258">
                  <c:v>2.9</c:v>
                </c:pt>
                <c:pt idx="7259">
                  <c:v>2.9</c:v>
                </c:pt>
                <c:pt idx="7260">
                  <c:v>4.4000000000000004</c:v>
                </c:pt>
                <c:pt idx="7261">
                  <c:v>4.9000000000000004</c:v>
                </c:pt>
                <c:pt idx="7262">
                  <c:v>2.9</c:v>
                </c:pt>
                <c:pt idx="7263">
                  <c:v>2.9</c:v>
                </c:pt>
                <c:pt idx="7264">
                  <c:v>2.9</c:v>
                </c:pt>
                <c:pt idx="7265">
                  <c:v>4.4000000000000004</c:v>
                </c:pt>
                <c:pt idx="7266">
                  <c:v>4.3</c:v>
                </c:pt>
                <c:pt idx="7267">
                  <c:v>4.5</c:v>
                </c:pt>
                <c:pt idx="7268">
                  <c:v>2.9</c:v>
                </c:pt>
                <c:pt idx="7269">
                  <c:v>2.9</c:v>
                </c:pt>
                <c:pt idx="7270">
                  <c:v>2.9</c:v>
                </c:pt>
                <c:pt idx="7271">
                  <c:v>2.9</c:v>
                </c:pt>
                <c:pt idx="7272">
                  <c:v>2.9</c:v>
                </c:pt>
                <c:pt idx="7273">
                  <c:v>2.9</c:v>
                </c:pt>
                <c:pt idx="7274">
                  <c:v>2.9</c:v>
                </c:pt>
                <c:pt idx="7275">
                  <c:v>2.9</c:v>
                </c:pt>
                <c:pt idx="7276">
                  <c:v>3.7</c:v>
                </c:pt>
                <c:pt idx="7277">
                  <c:v>2.9</c:v>
                </c:pt>
                <c:pt idx="7278">
                  <c:v>2.9</c:v>
                </c:pt>
                <c:pt idx="7279">
                  <c:v>2.9</c:v>
                </c:pt>
                <c:pt idx="7280">
                  <c:v>2.9</c:v>
                </c:pt>
                <c:pt idx="7281">
                  <c:v>2.9</c:v>
                </c:pt>
                <c:pt idx="7282">
                  <c:v>2.9</c:v>
                </c:pt>
                <c:pt idx="7283">
                  <c:v>4.0999999999999996</c:v>
                </c:pt>
                <c:pt idx="7284">
                  <c:v>2.9</c:v>
                </c:pt>
                <c:pt idx="7285">
                  <c:v>2.9</c:v>
                </c:pt>
                <c:pt idx="7286">
                  <c:v>2.9</c:v>
                </c:pt>
                <c:pt idx="7287">
                  <c:v>2.9</c:v>
                </c:pt>
                <c:pt idx="7288">
                  <c:v>2.9</c:v>
                </c:pt>
                <c:pt idx="7289">
                  <c:v>2.9</c:v>
                </c:pt>
                <c:pt idx="7290">
                  <c:v>2.9</c:v>
                </c:pt>
                <c:pt idx="7291">
                  <c:v>2.9</c:v>
                </c:pt>
                <c:pt idx="7292">
                  <c:v>2.9</c:v>
                </c:pt>
                <c:pt idx="7293">
                  <c:v>2.9</c:v>
                </c:pt>
                <c:pt idx="7294">
                  <c:v>2.9</c:v>
                </c:pt>
                <c:pt idx="7295">
                  <c:v>4.8</c:v>
                </c:pt>
                <c:pt idx="7296">
                  <c:v>2.9</c:v>
                </c:pt>
                <c:pt idx="7297">
                  <c:v>4.3</c:v>
                </c:pt>
                <c:pt idx="7298">
                  <c:v>2.9</c:v>
                </c:pt>
                <c:pt idx="7299">
                  <c:v>2.9</c:v>
                </c:pt>
                <c:pt idx="7300">
                  <c:v>4.4000000000000004</c:v>
                </c:pt>
                <c:pt idx="7301">
                  <c:v>3.7</c:v>
                </c:pt>
                <c:pt idx="7302">
                  <c:v>4.0999999999999996</c:v>
                </c:pt>
                <c:pt idx="7303">
                  <c:v>2.9</c:v>
                </c:pt>
                <c:pt idx="7304">
                  <c:v>2.9</c:v>
                </c:pt>
                <c:pt idx="7305">
                  <c:v>2.9</c:v>
                </c:pt>
                <c:pt idx="7306">
                  <c:v>2.9</c:v>
                </c:pt>
                <c:pt idx="7307">
                  <c:v>4.4000000000000004</c:v>
                </c:pt>
                <c:pt idx="7308">
                  <c:v>4.2</c:v>
                </c:pt>
                <c:pt idx="7309">
                  <c:v>2.9</c:v>
                </c:pt>
                <c:pt idx="7310">
                  <c:v>2.9</c:v>
                </c:pt>
                <c:pt idx="7311">
                  <c:v>2.9</c:v>
                </c:pt>
                <c:pt idx="7312">
                  <c:v>4.5</c:v>
                </c:pt>
                <c:pt idx="7313">
                  <c:v>4</c:v>
                </c:pt>
                <c:pt idx="7314">
                  <c:v>4.2</c:v>
                </c:pt>
                <c:pt idx="7315">
                  <c:v>2.9</c:v>
                </c:pt>
                <c:pt idx="7316">
                  <c:v>2.9</c:v>
                </c:pt>
                <c:pt idx="7317">
                  <c:v>3.8</c:v>
                </c:pt>
                <c:pt idx="7318">
                  <c:v>2.2000000000000002</c:v>
                </c:pt>
                <c:pt idx="7319">
                  <c:v>2.9</c:v>
                </c:pt>
                <c:pt idx="7320">
                  <c:v>2.9</c:v>
                </c:pt>
                <c:pt idx="7321">
                  <c:v>4.2</c:v>
                </c:pt>
                <c:pt idx="7322">
                  <c:v>2.9</c:v>
                </c:pt>
                <c:pt idx="7323">
                  <c:v>2.9</c:v>
                </c:pt>
                <c:pt idx="7324">
                  <c:v>4.3</c:v>
                </c:pt>
                <c:pt idx="7325">
                  <c:v>2.9</c:v>
                </c:pt>
                <c:pt idx="7326">
                  <c:v>2.9</c:v>
                </c:pt>
                <c:pt idx="7327">
                  <c:v>2.9</c:v>
                </c:pt>
                <c:pt idx="7328">
                  <c:v>2.9</c:v>
                </c:pt>
                <c:pt idx="7329">
                  <c:v>4.4000000000000004</c:v>
                </c:pt>
                <c:pt idx="7330">
                  <c:v>2.9</c:v>
                </c:pt>
                <c:pt idx="7331">
                  <c:v>4.5</c:v>
                </c:pt>
                <c:pt idx="7332">
                  <c:v>2.9</c:v>
                </c:pt>
                <c:pt idx="7333">
                  <c:v>2.9</c:v>
                </c:pt>
                <c:pt idx="7334">
                  <c:v>2.9</c:v>
                </c:pt>
                <c:pt idx="7335">
                  <c:v>2.9</c:v>
                </c:pt>
                <c:pt idx="7336">
                  <c:v>2.9</c:v>
                </c:pt>
                <c:pt idx="7337">
                  <c:v>2.9</c:v>
                </c:pt>
                <c:pt idx="7338">
                  <c:v>2.9</c:v>
                </c:pt>
                <c:pt idx="7339">
                  <c:v>4.5</c:v>
                </c:pt>
                <c:pt idx="7340">
                  <c:v>2.9</c:v>
                </c:pt>
                <c:pt idx="7341">
                  <c:v>2.9</c:v>
                </c:pt>
                <c:pt idx="7342">
                  <c:v>2.9</c:v>
                </c:pt>
                <c:pt idx="7343">
                  <c:v>2.9</c:v>
                </c:pt>
                <c:pt idx="7344">
                  <c:v>2.9</c:v>
                </c:pt>
                <c:pt idx="7345">
                  <c:v>2.9</c:v>
                </c:pt>
                <c:pt idx="7346">
                  <c:v>2.9</c:v>
                </c:pt>
                <c:pt idx="7347">
                  <c:v>4.4000000000000004</c:v>
                </c:pt>
                <c:pt idx="7348">
                  <c:v>2.9</c:v>
                </c:pt>
                <c:pt idx="7349">
                  <c:v>3.9</c:v>
                </c:pt>
                <c:pt idx="7350">
                  <c:v>2.9</c:v>
                </c:pt>
                <c:pt idx="7351">
                  <c:v>3.7</c:v>
                </c:pt>
                <c:pt idx="7352">
                  <c:v>2.9</c:v>
                </c:pt>
                <c:pt idx="7353">
                  <c:v>2.9</c:v>
                </c:pt>
                <c:pt idx="7354">
                  <c:v>2.9</c:v>
                </c:pt>
                <c:pt idx="7355">
                  <c:v>2.9</c:v>
                </c:pt>
                <c:pt idx="7356">
                  <c:v>2.9</c:v>
                </c:pt>
                <c:pt idx="7357">
                  <c:v>2.9</c:v>
                </c:pt>
                <c:pt idx="7358">
                  <c:v>2.9</c:v>
                </c:pt>
                <c:pt idx="7359">
                  <c:v>2.9</c:v>
                </c:pt>
                <c:pt idx="7360">
                  <c:v>4.0999999999999996</c:v>
                </c:pt>
                <c:pt idx="7361">
                  <c:v>2.9</c:v>
                </c:pt>
                <c:pt idx="7362">
                  <c:v>2.9</c:v>
                </c:pt>
                <c:pt idx="7363">
                  <c:v>2.9</c:v>
                </c:pt>
                <c:pt idx="7364">
                  <c:v>3.4</c:v>
                </c:pt>
                <c:pt idx="7365">
                  <c:v>4.2</c:v>
                </c:pt>
                <c:pt idx="7366">
                  <c:v>4.3</c:v>
                </c:pt>
                <c:pt idx="7367">
                  <c:v>2.9</c:v>
                </c:pt>
                <c:pt idx="7368">
                  <c:v>3.7</c:v>
                </c:pt>
                <c:pt idx="7369">
                  <c:v>4.4000000000000004</c:v>
                </c:pt>
                <c:pt idx="7370">
                  <c:v>2.9</c:v>
                </c:pt>
                <c:pt idx="7371">
                  <c:v>2.9</c:v>
                </c:pt>
                <c:pt idx="7372">
                  <c:v>2.9</c:v>
                </c:pt>
                <c:pt idx="7373">
                  <c:v>2.9</c:v>
                </c:pt>
                <c:pt idx="7374">
                  <c:v>3.8</c:v>
                </c:pt>
                <c:pt idx="7375">
                  <c:v>3.9</c:v>
                </c:pt>
                <c:pt idx="7376">
                  <c:v>2.9</c:v>
                </c:pt>
                <c:pt idx="7377">
                  <c:v>2.9</c:v>
                </c:pt>
                <c:pt idx="7378">
                  <c:v>4.5999999999999996</c:v>
                </c:pt>
                <c:pt idx="7379">
                  <c:v>2.9</c:v>
                </c:pt>
                <c:pt idx="7380">
                  <c:v>4.9000000000000004</c:v>
                </c:pt>
                <c:pt idx="7381">
                  <c:v>4.3</c:v>
                </c:pt>
                <c:pt idx="7382">
                  <c:v>2.9</c:v>
                </c:pt>
                <c:pt idx="7383">
                  <c:v>2.9</c:v>
                </c:pt>
                <c:pt idx="7384">
                  <c:v>4.3</c:v>
                </c:pt>
                <c:pt idx="7385">
                  <c:v>2.9</c:v>
                </c:pt>
                <c:pt idx="7386">
                  <c:v>4.3</c:v>
                </c:pt>
                <c:pt idx="7387">
                  <c:v>3.8</c:v>
                </c:pt>
                <c:pt idx="7388">
                  <c:v>2.9</c:v>
                </c:pt>
                <c:pt idx="7389">
                  <c:v>4.2</c:v>
                </c:pt>
                <c:pt idx="7390">
                  <c:v>3.8</c:v>
                </c:pt>
                <c:pt idx="7391">
                  <c:v>4.5999999999999996</c:v>
                </c:pt>
                <c:pt idx="7392">
                  <c:v>4.5999999999999996</c:v>
                </c:pt>
                <c:pt idx="7393">
                  <c:v>2.9</c:v>
                </c:pt>
                <c:pt idx="7394">
                  <c:v>2.9</c:v>
                </c:pt>
                <c:pt idx="7395">
                  <c:v>2.9</c:v>
                </c:pt>
                <c:pt idx="7396">
                  <c:v>4.4000000000000004</c:v>
                </c:pt>
                <c:pt idx="7397">
                  <c:v>2.9</c:v>
                </c:pt>
                <c:pt idx="7398">
                  <c:v>2.9</c:v>
                </c:pt>
                <c:pt idx="7399">
                  <c:v>4.7</c:v>
                </c:pt>
                <c:pt idx="7400">
                  <c:v>2.9</c:v>
                </c:pt>
                <c:pt idx="7401">
                  <c:v>3.9</c:v>
                </c:pt>
                <c:pt idx="7402">
                  <c:v>2.9</c:v>
                </c:pt>
                <c:pt idx="7403">
                  <c:v>2.9</c:v>
                </c:pt>
                <c:pt idx="7404">
                  <c:v>2.9</c:v>
                </c:pt>
                <c:pt idx="7405">
                  <c:v>3.8</c:v>
                </c:pt>
                <c:pt idx="7406">
                  <c:v>2.9</c:v>
                </c:pt>
                <c:pt idx="7407">
                  <c:v>2.9</c:v>
                </c:pt>
                <c:pt idx="7408">
                  <c:v>2.9</c:v>
                </c:pt>
                <c:pt idx="7409">
                  <c:v>2.9</c:v>
                </c:pt>
                <c:pt idx="7410">
                  <c:v>4.5</c:v>
                </c:pt>
                <c:pt idx="7411">
                  <c:v>4</c:v>
                </c:pt>
                <c:pt idx="7412">
                  <c:v>4.2</c:v>
                </c:pt>
                <c:pt idx="7413">
                  <c:v>4.5</c:v>
                </c:pt>
                <c:pt idx="7414">
                  <c:v>4</c:v>
                </c:pt>
                <c:pt idx="7415">
                  <c:v>2.9</c:v>
                </c:pt>
                <c:pt idx="7416">
                  <c:v>2.9</c:v>
                </c:pt>
                <c:pt idx="7417">
                  <c:v>2.9</c:v>
                </c:pt>
                <c:pt idx="7418">
                  <c:v>2.9</c:v>
                </c:pt>
                <c:pt idx="7419">
                  <c:v>2.9</c:v>
                </c:pt>
                <c:pt idx="7420">
                  <c:v>4.8</c:v>
                </c:pt>
                <c:pt idx="7421">
                  <c:v>2.9</c:v>
                </c:pt>
                <c:pt idx="7422">
                  <c:v>2.9</c:v>
                </c:pt>
                <c:pt idx="7423">
                  <c:v>2.9</c:v>
                </c:pt>
                <c:pt idx="7424">
                  <c:v>2.9</c:v>
                </c:pt>
                <c:pt idx="7425">
                  <c:v>2.9</c:v>
                </c:pt>
                <c:pt idx="7426">
                  <c:v>2.9</c:v>
                </c:pt>
                <c:pt idx="7427">
                  <c:v>2.9</c:v>
                </c:pt>
                <c:pt idx="7428">
                  <c:v>2.9</c:v>
                </c:pt>
                <c:pt idx="7429">
                  <c:v>2.9</c:v>
                </c:pt>
                <c:pt idx="7430">
                  <c:v>2.9</c:v>
                </c:pt>
                <c:pt idx="7431">
                  <c:v>5</c:v>
                </c:pt>
                <c:pt idx="7432">
                  <c:v>5</c:v>
                </c:pt>
                <c:pt idx="7433">
                  <c:v>2.9</c:v>
                </c:pt>
                <c:pt idx="7434">
                  <c:v>2.9</c:v>
                </c:pt>
                <c:pt idx="7435">
                  <c:v>2.9</c:v>
                </c:pt>
                <c:pt idx="7436">
                  <c:v>4.3</c:v>
                </c:pt>
                <c:pt idx="7437">
                  <c:v>2.9</c:v>
                </c:pt>
                <c:pt idx="7438">
                  <c:v>2.9</c:v>
                </c:pt>
                <c:pt idx="7439">
                  <c:v>4</c:v>
                </c:pt>
                <c:pt idx="7440">
                  <c:v>4.3</c:v>
                </c:pt>
                <c:pt idx="7441">
                  <c:v>2.9</c:v>
                </c:pt>
                <c:pt idx="7442">
                  <c:v>3.9</c:v>
                </c:pt>
                <c:pt idx="7443">
                  <c:v>3.9</c:v>
                </c:pt>
                <c:pt idx="7444">
                  <c:v>2.9</c:v>
                </c:pt>
                <c:pt idx="7445">
                  <c:v>2.9</c:v>
                </c:pt>
                <c:pt idx="7446">
                  <c:v>2.9</c:v>
                </c:pt>
                <c:pt idx="7447">
                  <c:v>2.9</c:v>
                </c:pt>
                <c:pt idx="7448">
                  <c:v>2.9</c:v>
                </c:pt>
                <c:pt idx="7449">
                  <c:v>4.5999999999999996</c:v>
                </c:pt>
                <c:pt idx="7450">
                  <c:v>2.9</c:v>
                </c:pt>
                <c:pt idx="7451">
                  <c:v>2.9</c:v>
                </c:pt>
                <c:pt idx="7452">
                  <c:v>2.9</c:v>
                </c:pt>
                <c:pt idx="7453">
                  <c:v>2.9</c:v>
                </c:pt>
                <c:pt idx="7454">
                  <c:v>2.9</c:v>
                </c:pt>
                <c:pt idx="7455">
                  <c:v>2.9</c:v>
                </c:pt>
                <c:pt idx="7456">
                  <c:v>2.9</c:v>
                </c:pt>
                <c:pt idx="7457">
                  <c:v>2.9</c:v>
                </c:pt>
                <c:pt idx="7458">
                  <c:v>2.9</c:v>
                </c:pt>
                <c:pt idx="7459">
                  <c:v>2.9</c:v>
                </c:pt>
                <c:pt idx="7460">
                  <c:v>2.9</c:v>
                </c:pt>
                <c:pt idx="7461">
                  <c:v>4.0999999999999996</c:v>
                </c:pt>
                <c:pt idx="7462">
                  <c:v>2.9</c:v>
                </c:pt>
                <c:pt idx="7463">
                  <c:v>2.9</c:v>
                </c:pt>
                <c:pt idx="7464">
                  <c:v>2.9</c:v>
                </c:pt>
                <c:pt idx="7465">
                  <c:v>4.3</c:v>
                </c:pt>
                <c:pt idx="7466">
                  <c:v>2.9</c:v>
                </c:pt>
                <c:pt idx="7467">
                  <c:v>2.9</c:v>
                </c:pt>
                <c:pt idx="7468">
                  <c:v>4.8</c:v>
                </c:pt>
                <c:pt idx="7469">
                  <c:v>2.9</c:v>
                </c:pt>
                <c:pt idx="7470">
                  <c:v>2.9</c:v>
                </c:pt>
                <c:pt idx="7471">
                  <c:v>2.9</c:v>
                </c:pt>
                <c:pt idx="7472">
                  <c:v>2.9</c:v>
                </c:pt>
                <c:pt idx="7473">
                  <c:v>2.9</c:v>
                </c:pt>
                <c:pt idx="7474">
                  <c:v>3.9</c:v>
                </c:pt>
                <c:pt idx="7475">
                  <c:v>2.9</c:v>
                </c:pt>
                <c:pt idx="7476">
                  <c:v>2.9</c:v>
                </c:pt>
                <c:pt idx="7477">
                  <c:v>2.9</c:v>
                </c:pt>
                <c:pt idx="7478">
                  <c:v>4.2</c:v>
                </c:pt>
                <c:pt idx="7479">
                  <c:v>3.9</c:v>
                </c:pt>
                <c:pt idx="7480">
                  <c:v>3.4</c:v>
                </c:pt>
                <c:pt idx="7481">
                  <c:v>2.9</c:v>
                </c:pt>
                <c:pt idx="7482">
                  <c:v>4.3</c:v>
                </c:pt>
                <c:pt idx="7483">
                  <c:v>2.9</c:v>
                </c:pt>
                <c:pt idx="7484">
                  <c:v>4.2</c:v>
                </c:pt>
                <c:pt idx="7485">
                  <c:v>4.3</c:v>
                </c:pt>
                <c:pt idx="7486">
                  <c:v>4</c:v>
                </c:pt>
                <c:pt idx="7487">
                  <c:v>4.2</c:v>
                </c:pt>
                <c:pt idx="7488">
                  <c:v>2.9</c:v>
                </c:pt>
                <c:pt idx="7489">
                  <c:v>2.9</c:v>
                </c:pt>
                <c:pt idx="7490">
                  <c:v>2.9</c:v>
                </c:pt>
                <c:pt idx="7491">
                  <c:v>2.9</c:v>
                </c:pt>
                <c:pt idx="7492">
                  <c:v>2.9</c:v>
                </c:pt>
                <c:pt idx="7493">
                  <c:v>2.9</c:v>
                </c:pt>
                <c:pt idx="7494">
                  <c:v>4.4000000000000004</c:v>
                </c:pt>
                <c:pt idx="7495">
                  <c:v>2.9</c:v>
                </c:pt>
                <c:pt idx="7496">
                  <c:v>2.9</c:v>
                </c:pt>
                <c:pt idx="7497">
                  <c:v>2.9</c:v>
                </c:pt>
                <c:pt idx="7498">
                  <c:v>2.9</c:v>
                </c:pt>
                <c:pt idx="7499">
                  <c:v>4.0999999999999996</c:v>
                </c:pt>
                <c:pt idx="7500">
                  <c:v>2.9</c:v>
                </c:pt>
                <c:pt idx="7501">
                  <c:v>2.9</c:v>
                </c:pt>
                <c:pt idx="7502">
                  <c:v>2.9</c:v>
                </c:pt>
                <c:pt idx="7503">
                  <c:v>2.9</c:v>
                </c:pt>
                <c:pt idx="7504">
                  <c:v>2.9</c:v>
                </c:pt>
                <c:pt idx="7505">
                  <c:v>4.9000000000000004</c:v>
                </c:pt>
                <c:pt idx="7506">
                  <c:v>2.9</c:v>
                </c:pt>
                <c:pt idx="7507">
                  <c:v>2.9</c:v>
                </c:pt>
                <c:pt idx="7508">
                  <c:v>2.9</c:v>
                </c:pt>
                <c:pt idx="7509">
                  <c:v>2.9</c:v>
                </c:pt>
                <c:pt idx="7510">
                  <c:v>4.4000000000000004</c:v>
                </c:pt>
                <c:pt idx="7511">
                  <c:v>4.0999999999999996</c:v>
                </c:pt>
                <c:pt idx="7512">
                  <c:v>2.9</c:v>
                </c:pt>
                <c:pt idx="7513">
                  <c:v>2.9</c:v>
                </c:pt>
                <c:pt idx="7514">
                  <c:v>2.9</c:v>
                </c:pt>
                <c:pt idx="7515">
                  <c:v>2.9</c:v>
                </c:pt>
                <c:pt idx="7516">
                  <c:v>4.7</c:v>
                </c:pt>
                <c:pt idx="7517">
                  <c:v>3.6</c:v>
                </c:pt>
                <c:pt idx="7518">
                  <c:v>2.9</c:v>
                </c:pt>
                <c:pt idx="7519">
                  <c:v>4.0999999999999996</c:v>
                </c:pt>
                <c:pt idx="7520">
                  <c:v>2.9</c:v>
                </c:pt>
                <c:pt idx="7521">
                  <c:v>4.2</c:v>
                </c:pt>
                <c:pt idx="7522">
                  <c:v>2.9</c:v>
                </c:pt>
                <c:pt idx="7523">
                  <c:v>2.9</c:v>
                </c:pt>
                <c:pt idx="7524">
                  <c:v>3.2</c:v>
                </c:pt>
                <c:pt idx="7525">
                  <c:v>2.9</c:v>
                </c:pt>
                <c:pt idx="7526">
                  <c:v>2.9</c:v>
                </c:pt>
                <c:pt idx="7527">
                  <c:v>2.9</c:v>
                </c:pt>
                <c:pt idx="7528">
                  <c:v>2.9</c:v>
                </c:pt>
                <c:pt idx="7529">
                  <c:v>2.9</c:v>
                </c:pt>
                <c:pt idx="7530">
                  <c:v>2.9</c:v>
                </c:pt>
                <c:pt idx="7531">
                  <c:v>4</c:v>
                </c:pt>
                <c:pt idx="7532">
                  <c:v>3.8</c:v>
                </c:pt>
                <c:pt idx="7533">
                  <c:v>4.5999999999999996</c:v>
                </c:pt>
                <c:pt idx="7534">
                  <c:v>2.9</c:v>
                </c:pt>
                <c:pt idx="7535">
                  <c:v>2.9</c:v>
                </c:pt>
                <c:pt idx="7536">
                  <c:v>2.9</c:v>
                </c:pt>
                <c:pt idx="7537">
                  <c:v>2.9</c:v>
                </c:pt>
                <c:pt idx="7538">
                  <c:v>4.3</c:v>
                </c:pt>
                <c:pt idx="7539">
                  <c:v>2.9</c:v>
                </c:pt>
                <c:pt idx="7540">
                  <c:v>2.9</c:v>
                </c:pt>
                <c:pt idx="7541">
                  <c:v>2.9</c:v>
                </c:pt>
                <c:pt idx="7542">
                  <c:v>2.9</c:v>
                </c:pt>
                <c:pt idx="7543">
                  <c:v>2.9</c:v>
                </c:pt>
                <c:pt idx="7544">
                  <c:v>2.9</c:v>
                </c:pt>
                <c:pt idx="7545">
                  <c:v>4.0999999999999996</c:v>
                </c:pt>
                <c:pt idx="7546">
                  <c:v>4.0999999999999996</c:v>
                </c:pt>
                <c:pt idx="7547">
                  <c:v>2.9</c:v>
                </c:pt>
                <c:pt idx="7548">
                  <c:v>2.9</c:v>
                </c:pt>
                <c:pt idx="7549">
                  <c:v>4.2</c:v>
                </c:pt>
                <c:pt idx="7550">
                  <c:v>2.9</c:v>
                </c:pt>
                <c:pt idx="7551">
                  <c:v>5</c:v>
                </c:pt>
                <c:pt idx="7552">
                  <c:v>2.9</c:v>
                </c:pt>
                <c:pt idx="7553">
                  <c:v>2.9</c:v>
                </c:pt>
                <c:pt idx="7554">
                  <c:v>2.9</c:v>
                </c:pt>
                <c:pt idx="7555">
                  <c:v>4.2</c:v>
                </c:pt>
                <c:pt idx="7556">
                  <c:v>4.4000000000000004</c:v>
                </c:pt>
                <c:pt idx="7557">
                  <c:v>4.5</c:v>
                </c:pt>
                <c:pt idx="7558">
                  <c:v>5</c:v>
                </c:pt>
                <c:pt idx="7559">
                  <c:v>2.9</c:v>
                </c:pt>
                <c:pt idx="7560">
                  <c:v>2.9</c:v>
                </c:pt>
                <c:pt idx="7561">
                  <c:v>4.2</c:v>
                </c:pt>
                <c:pt idx="7562">
                  <c:v>2.9</c:v>
                </c:pt>
                <c:pt idx="7563">
                  <c:v>2.9</c:v>
                </c:pt>
                <c:pt idx="7564">
                  <c:v>2.9</c:v>
                </c:pt>
                <c:pt idx="7565">
                  <c:v>2.9</c:v>
                </c:pt>
                <c:pt idx="7566">
                  <c:v>2.9</c:v>
                </c:pt>
                <c:pt idx="7567">
                  <c:v>4.2</c:v>
                </c:pt>
                <c:pt idx="7568">
                  <c:v>2.9</c:v>
                </c:pt>
                <c:pt idx="7569">
                  <c:v>2.9</c:v>
                </c:pt>
                <c:pt idx="7570">
                  <c:v>4.2</c:v>
                </c:pt>
                <c:pt idx="7571">
                  <c:v>4.2</c:v>
                </c:pt>
                <c:pt idx="7572">
                  <c:v>3.8</c:v>
                </c:pt>
                <c:pt idx="7573">
                  <c:v>4.7</c:v>
                </c:pt>
                <c:pt idx="7574">
                  <c:v>4.4000000000000004</c:v>
                </c:pt>
                <c:pt idx="7575">
                  <c:v>3.9</c:v>
                </c:pt>
                <c:pt idx="7576">
                  <c:v>2.9</c:v>
                </c:pt>
                <c:pt idx="7577">
                  <c:v>4.4000000000000004</c:v>
                </c:pt>
                <c:pt idx="7578">
                  <c:v>4.2</c:v>
                </c:pt>
                <c:pt idx="7579">
                  <c:v>4.2</c:v>
                </c:pt>
                <c:pt idx="7580">
                  <c:v>4.0999999999999996</c:v>
                </c:pt>
                <c:pt idx="7581">
                  <c:v>3.5</c:v>
                </c:pt>
                <c:pt idx="7582">
                  <c:v>2.9</c:v>
                </c:pt>
                <c:pt idx="7583">
                  <c:v>4.4000000000000004</c:v>
                </c:pt>
                <c:pt idx="7584">
                  <c:v>4.5</c:v>
                </c:pt>
                <c:pt idx="7585">
                  <c:v>2.9</c:v>
                </c:pt>
                <c:pt idx="7586">
                  <c:v>2.9</c:v>
                </c:pt>
                <c:pt idx="7587">
                  <c:v>2.9</c:v>
                </c:pt>
                <c:pt idx="7588">
                  <c:v>2.9</c:v>
                </c:pt>
                <c:pt idx="7589">
                  <c:v>2.9</c:v>
                </c:pt>
                <c:pt idx="7590">
                  <c:v>4.5</c:v>
                </c:pt>
                <c:pt idx="7591">
                  <c:v>4.0999999999999996</c:v>
                </c:pt>
                <c:pt idx="7592">
                  <c:v>2.9</c:v>
                </c:pt>
                <c:pt idx="7593">
                  <c:v>4.5999999999999996</c:v>
                </c:pt>
                <c:pt idx="7594">
                  <c:v>2.9</c:v>
                </c:pt>
                <c:pt idx="7595">
                  <c:v>2.9</c:v>
                </c:pt>
                <c:pt idx="7596">
                  <c:v>2.9</c:v>
                </c:pt>
                <c:pt idx="7597">
                  <c:v>2.9</c:v>
                </c:pt>
                <c:pt idx="7598">
                  <c:v>2.9</c:v>
                </c:pt>
                <c:pt idx="7599">
                  <c:v>2.9</c:v>
                </c:pt>
                <c:pt idx="7600">
                  <c:v>4.4000000000000004</c:v>
                </c:pt>
                <c:pt idx="7601">
                  <c:v>4.4000000000000004</c:v>
                </c:pt>
                <c:pt idx="7602">
                  <c:v>4.4000000000000004</c:v>
                </c:pt>
                <c:pt idx="7603">
                  <c:v>2.9</c:v>
                </c:pt>
                <c:pt idx="7604">
                  <c:v>4.0999999999999996</c:v>
                </c:pt>
                <c:pt idx="7605">
                  <c:v>2.9</c:v>
                </c:pt>
                <c:pt idx="7606">
                  <c:v>2.9</c:v>
                </c:pt>
                <c:pt idx="7607">
                  <c:v>2.9</c:v>
                </c:pt>
                <c:pt idx="7608">
                  <c:v>3.9</c:v>
                </c:pt>
                <c:pt idx="7609">
                  <c:v>2.9</c:v>
                </c:pt>
                <c:pt idx="7610">
                  <c:v>2.9</c:v>
                </c:pt>
                <c:pt idx="7611">
                  <c:v>2.9</c:v>
                </c:pt>
                <c:pt idx="7612">
                  <c:v>3.6</c:v>
                </c:pt>
                <c:pt idx="7613">
                  <c:v>4.5</c:v>
                </c:pt>
                <c:pt idx="7614">
                  <c:v>3.9</c:v>
                </c:pt>
                <c:pt idx="7615">
                  <c:v>2.9</c:v>
                </c:pt>
                <c:pt idx="7616">
                  <c:v>3.8</c:v>
                </c:pt>
                <c:pt idx="7617">
                  <c:v>2.9</c:v>
                </c:pt>
                <c:pt idx="7618">
                  <c:v>2.9</c:v>
                </c:pt>
                <c:pt idx="7619">
                  <c:v>2.9</c:v>
                </c:pt>
                <c:pt idx="7620">
                  <c:v>2.9</c:v>
                </c:pt>
                <c:pt idx="7621">
                  <c:v>3.9</c:v>
                </c:pt>
                <c:pt idx="7622">
                  <c:v>2.9</c:v>
                </c:pt>
                <c:pt idx="7623">
                  <c:v>2.9</c:v>
                </c:pt>
                <c:pt idx="7624">
                  <c:v>2.9</c:v>
                </c:pt>
                <c:pt idx="7625">
                  <c:v>2.9</c:v>
                </c:pt>
                <c:pt idx="7626">
                  <c:v>2.9</c:v>
                </c:pt>
                <c:pt idx="7627">
                  <c:v>2.9</c:v>
                </c:pt>
                <c:pt idx="7628">
                  <c:v>4.2</c:v>
                </c:pt>
                <c:pt idx="7629">
                  <c:v>2.9</c:v>
                </c:pt>
                <c:pt idx="7630">
                  <c:v>4.2</c:v>
                </c:pt>
                <c:pt idx="7631">
                  <c:v>2.9</c:v>
                </c:pt>
                <c:pt idx="7632">
                  <c:v>2.9</c:v>
                </c:pt>
                <c:pt idx="7633">
                  <c:v>2.9</c:v>
                </c:pt>
                <c:pt idx="7634">
                  <c:v>4.2</c:v>
                </c:pt>
                <c:pt idx="7635">
                  <c:v>2.9</c:v>
                </c:pt>
                <c:pt idx="7636">
                  <c:v>2.9</c:v>
                </c:pt>
                <c:pt idx="7637">
                  <c:v>2.9</c:v>
                </c:pt>
                <c:pt idx="7638">
                  <c:v>2.9</c:v>
                </c:pt>
                <c:pt idx="7639">
                  <c:v>2.9</c:v>
                </c:pt>
                <c:pt idx="7640">
                  <c:v>2.9</c:v>
                </c:pt>
                <c:pt idx="7641">
                  <c:v>2.9</c:v>
                </c:pt>
                <c:pt idx="7642">
                  <c:v>2.9</c:v>
                </c:pt>
                <c:pt idx="7643">
                  <c:v>2.9</c:v>
                </c:pt>
                <c:pt idx="7644">
                  <c:v>2.9</c:v>
                </c:pt>
                <c:pt idx="7645">
                  <c:v>2.9</c:v>
                </c:pt>
                <c:pt idx="7646">
                  <c:v>2.9</c:v>
                </c:pt>
                <c:pt idx="7647">
                  <c:v>2.9</c:v>
                </c:pt>
                <c:pt idx="7648">
                  <c:v>2.9</c:v>
                </c:pt>
                <c:pt idx="7649">
                  <c:v>2.9</c:v>
                </c:pt>
                <c:pt idx="7650">
                  <c:v>2.9</c:v>
                </c:pt>
                <c:pt idx="7651">
                  <c:v>2.9</c:v>
                </c:pt>
                <c:pt idx="7652">
                  <c:v>2.9</c:v>
                </c:pt>
                <c:pt idx="7653">
                  <c:v>2.9</c:v>
                </c:pt>
                <c:pt idx="7654">
                  <c:v>2.9</c:v>
                </c:pt>
                <c:pt idx="7655">
                  <c:v>2.9</c:v>
                </c:pt>
                <c:pt idx="7656">
                  <c:v>2.9</c:v>
                </c:pt>
                <c:pt idx="7657">
                  <c:v>4.4000000000000004</c:v>
                </c:pt>
                <c:pt idx="7658">
                  <c:v>2.9</c:v>
                </c:pt>
                <c:pt idx="7659">
                  <c:v>3.7</c:v>
                </c:pt>
                <c:pt idx="7660">
                  <c:v>4.2</c:v>
                </c:pt>
                <c:pt idx="7661">
                  <c:v>2.9</c:v>
                </c:pt>
                <c:pt idx="7662">
                  <c:v>4.7</c:v>
                </c:pt>
                <c:pt idx="7663">
                  <c:v>2.9</c:v>
                </c:pt>
                <c:pt idx="7664">
                  <c:v>4.2</c:v>
                </c:pt>
                <c:pt idx="7665">
                  <c:v>4.2</c:v>
                </c:pt>
                <c:pt idx="7666">
                  <c:v>2.9</c:v>
                </c:pt>
                <c:pt idx="7667">
                  <c:v>2.9</c:v>
                </c:pt>
                <c:pt idx="7668">
                  <c:v>4.5</c:v>
                </c:pt>
                <c:pt idx="7669">
                  <c:v>2.9</c:v>
                </c:pt>
                <c:pt idx="7670">
                  <c:v>2.9</c:v>
                </c:pt>
                <c:pt idx="7671">
                  <c:v>3.5</c:v>
                </c:pt>
                <c:pt idx="7672">
                  <c:v>2.9</c:v>
                </c:pt>
                <c:pt idx="7673">
                  <c:v>2.9</c:v>
                </c:pt>
                <c:pt idx="7674">
                  <c:v>4.2</c:v>
                </c:pt>
                <c:pt idx="7675">
                  <c:v>2.9</c:v>
                </c:pt>
                <c:pt idx="7676">
                  <c:v>2.9</c:v>
                </c:pt>
                <c:pt idx="7677">
                  <c:v>2.9</c:v>
                </c:pt>
                <c:pt idx="7678">
                  <c:v>2.9</c:v>
                </c:pt>
                <c:pt idx="7679">
                  <c:v>2.9</c:v>
                </c:pt>
                <c:pt idx="7680">
                  <c:v>2.9</c:v>
                </c:pt>
                <c:pt idx="7681">
                  <c:v>2.9</c:v>
                </c:pt>
                <c:pt idx="7682">
                  <c:v>2.9</c:v>
                </c:pt>
                <c:pt idx="7683">
                  <c:v>4.9000000000000004</c:v>
                </c:pt>
                <c:pt idx="7684">
                  <c:v>3.9</c:v>
                </c:pt>
                <c:pt idx="7685">
                  <c:v>2.9</c:v>
                </c:pt>
                <c:pt idx="7686">
                  <c:v>2.9</c:v>
                </c:pt>
                <c:pt idx="7687">
                  <c:v>2.9</c:v>
                </c:pt>
                <c:pt idx="7688">
                  <c:v>2.9</c:v>
                </c:pt>
                <c:pt idx="7689">
                  <c:v>2.9</c:v>
                </c:pt>
                <c:pt idx="7690">
                  <c:v>2.9</c:v>
                </c:pt>
                <c:pt idx="7691">
                  <c:v>2.9</c:v>
                </c:pt>
                <c:pt idx="7692">
                  <c:v>2.9</c:v>
                </c:pt>
                <c:pt idx="7693">
                  <c:v>2.9</c:v>
                </c:pt>
                <c:pt idx="7694">
                  <c:v>4.0999999999999996</c:v>
                </c:pt>
                <c:pt idx="7695">
                  <c:v>4.3</c:v>
                </c:pt>
                <c:pt idx="7696">
                  <c:v>2.9</c:v>
                </c:pt>
                <c:pt idx="7697">
                  <c:v>2.9</c:v>
                </c:pt>
                <c:pt idx="7698">
                  <c:v>2.9</c:v>
                </c:pt>
                <c:pt idx="7699">
                  <c:v>4.0999999999999996</c:v>
                </c:pt>
                <c:pt idx="7700">
                  <c:v>4.3</c:v>
                </c:pt>
                <c:pt idx="7701">
                  <c:v>2.9</c:v>
                </c:pt>
                <c:pt idx="7702">
                  <c:v>4.0999999999999996</c:v>
                </c:pt>
                <c:pt idx="7703">
                  <c:v>3.9</c:v>
                </c:pt>
                <c:pt idx="7704">
                  <c:v>2.9</c:v>
                </c:pt>
                <c:pt idx="7705">
                  <c:v>4.5</c:v>
                </c:pt>
                <c:pt idx="7706">
                  <c:v>4.5</c:v>
                </c:pt>
                <c:pt idx="7707">
                  <c:v>2.9</c:v>
                </c:pt>
                <c:pt idx="7708">
                  <c:v>2.9</c:v>
                </c:pt>
                <c:pt idx="7709">
                  <c:v>2.9</c:v>
                </c:pt>
                <c:pt idx="7710">
                  <c:v>2.9</c:v>
                </c:pt>
                <c:pt idx="7711">
                  <c:v>2.9</c:v>
                </c:pt>
                <c:pt idx="7712">
                  <c:v>2.9</c:v>
                </c:pt>
                <c:pt idx="7713">
                  <c:v>2.9</c:v>
                </c:pt>
                <c:pt idx="7714">
                  <c:v>2.9</c:v>
                </c:pt>
                <c:pt idx="7715">
                  <c:v>2.9</c:v>
                </c:pt>
                <c:pt idx="7716">
                  <c:v>2.9</c:v>
                </c:pt>
                <c:pt idx="7717">
                  <c:v>2.9</c:v>
                </c:pt>
                <c:pt idx="7718">
                  <c:v>2.9</c:v>
                </c:pt>
                <c:pt idx="7719">
                  <c:v>2.9</c:v>
                </c:pt>
                <c:pt idx="7720">
                  <c:v>2.9</c:v>
                </c:pt>
                <c:pt idx="7721">
                  <c:v>2.9</c:v>
                </c:pt>
                <c:pt idx="7722">
                  <c:v>4.4000000000000004</c:v>
                </c:pt>
                <c:pt idx="7723">
                  <c:v>2.9</c:v>
                </c:pt>
                <c:pt idx="7724">
                  <c:v>4.9000000000000004</c:v>
                </c:pt>
                <c:pt idx="7725">
                  <c:v>2.9</c:v>
                </c:pt>
                <c:pt idx="7726">
                  <c:v>2.9</c:v>
                </c:pt>
                <c:pt idx="7727">
                  <c:v>2.9</c:v>
                </c:pt>
                <c:pt idx="7728">
                  <c:v>2.9</c:v>
                </c:pt>
                <c:pt idx="7729">
                  <c:v>2.9</c:v>
                </c:pt>
                <c:pt idx="7730">
                  <c:v>2.9</c:v>
                </c:pt>
                <c:pt idx="7731">
                  <c:v>2.9</c:v>
                </c:pt>
                <c:pt idx="7732">
                  <c:v>2.9</c:v>
                </c:pt>
                <c:pt idx="7733">
                  <c:v>2.9</c:v>
                </c:pt>
                <c:pt idx="7734">
                  <c:v>2.9</c:v>
                </c:pt>
                <c:pt idx="7735">
                  <c:v>2.9</c:v>
                </c:pt>
                <c:pt idx="7736">
                  <c:v>2.9</c:v>
                </c:pt>
                <c:pt idx="7737">
                  <c:v>2.9</c:v>
                </c:pt>
                <c:pt idx="7738">
                  <c:v>2.9</c:v>
                </c:pt>
                <c:pt idx="7739">
                  <c:v>2.9</c:v>
                </c:pt>
                <c:pt idx="7740">
                  <c:v>2.9</c:v>
                </c:pt>
                <c:pt idx="7741">
                  <c:v>4</c:v>
                </c:pt>
                <c:pt idx="7742">
                  <c:v>2.9</c:v>
                </c:pt>
                <c:pt idx="7743">
                  <c:v>2.9</c:v>
                </c:pt>
                <c:pt idx="7744">
                  <c:v>2.9</c:v>
                </c:pt>
                <c:pt idx="7745">
                  <c:v>2.9</c:v>
                </c:pt>
                <c:pt idx="7746">
                  <c:v>4.7</c:v>
                </c:pt>
                <c:pt idx="7747">
                  <c:v>4.3</c:v>
                </c:pt>
                <c:pt idx="7748">
                  <c:v>2.9</c:v>
                </c:pt>
                <c:pt idx="7749">
                  <c:v>2.9</c:v>
                </c:pt>
                <c:pt idx="7750">
                  <c:v>2.9</c:v>
                </c:pt>
                <c:pt idx="7751">
                  <c:v>2.9</c:v>
                </c:pt>
                <c:pt idx="7752">
                  <c:v>2.9</c:v>
                </c:pt>
                <c:pt idx="7753">
                  <c:v>2.9</c:v>
                </c:pt>
                <c:pt idx="7754">
                  <c:v>2.9</c:v>
                </c:pt>
                <c:pt idx="7755">
                  <c:v>2.9</c:v>
                </c:pt>
                <c:pt idx="7756">
                  <c:v>5</c:v>
                </c:pt>
                <c:pt idx="7757">
                  <c:v>2.9</c:v>
                </c:pt>
                <c:pt idx="7758">
                  <c:v>2.9</c:v>
                </c:pt>
                <c:pt idx="7759">
                  <c:v>2.9</c:v>
                </c:pt>
                <c:pt idx="7760">
                  <c:v>2.9</c:v>
                </c:pt>
                <c:pt idx="7761">
                  <c:v>2.9</c:v>
                </c:pt>
                <c:pt idx="7762">
                  <c:v>2.9</c:v>
                </c:pt>
                <c:pt idx="7763">
                  <c:v>2.9</c:v>
                </c:pt>
                <c:pt idx="7764">
                  <c:v>2.9</c:v>
                </c:pt>
                <c:pt idx="7765">
                  <c:v>2.9</c:v>
                </c:pt>
                <c:pt idx="7766">
                  <c:v>2.9</c:v>
                </c:pt>
                <c:pt idx="7767">
                  <c:v>2.9</c:v>
                </c:pt>
                <c:pt idx="7768">
                  <c:v>4.3</c:v>
                </c:pt>
                <c:pt idx="7769">
                  <c:v>2.9</c:v>
                </c:pt>
                <c:pt idx="7770">
                  <c:v>2.9</c:v>
                </c:pt>
                <c:pt idx="7771">
                  <c:v>2.9</c:v>
                </c:pt>
                <c:pt idx="7772">
                  <c:v>2.9</c:v>
                </c:pt>
                <c:pt idx="7773">
                  <c:v>2.9</c:v>
                </c:pt>
                <c:pt idx="7774">
                  <c:v>2.9</c:v>
                </c:pt>
                <c:pt idx="7775">
                  <c:v>2.9</c:v>
                </c:pt>
                <c:pt idx="7776">
                  <c:v>4.7</c:v>
                </c:pt>
                <c:pt idx="7777">
                  <c:v>2.9</c:v>
                </c:pt>
                <c:pt idx="7778">
                  <c:v>2.9</c:v>
                </c:pt>
                <c:pt idx="7779">
                  <c:v>2.9</c:v>
                </c:pt>
                <c:pt idx="7780">
                  <c:v>2.9</c:v>
                </c:pt>
                <c:pt idx="7781">
                  <c:v>2.9</c:v>
                </c:pt>
                <c:pt idx="7782">
                  <c:v>2.9</c:v>
                </c:pt>
                <c:pt idx="7783">
                  <c:v>2.9</c:v>
                </c:pt>
                <c:pt idx="7784">
                  <c:v>2.9</c:v>
                </c:pt>
                <c:pt idx="7785">
                  <c:v>2.9</c:v>
                </c:pt>
                <c:pt idx="7786">
                  <c:v>2.9</c:v>
                </c:pt>
                <c:pt idx="7787">
                  <c:v>2.9</c:v>
                </c:pt>
                <c:pt idx="7788">
                  <c:v>2.9</c:v>
                </c:pt>
                <c:pt idx="7789">
                  <c:v>4.7</c:v>
                </c:pt>
                <c:pt idx="7790">
                  <c:v>4.4000000000000004</c:v>
                </c:pt>
                <c:pt idx="7791">
                  <c:v>4.2</c:v>
                </c:pt>
                <c:pt idx="7792">
                  <c:v>4.2</c:v>
                </c:pt>
                <c:pt idx="7793">
                  <c:v>2.9</c:v>
                </c:pt>
                <c:pt idx="7794">
                  <c:v>2.9</c:v>
                </c:pt>
                <c:pt idx="7795">
                  <c:v>2.9</c:v>
                </c:pt>
                <c:pt idx="7796">
                  <c:v>2.9</c:v>
                </c:pt>
                <c:pt idx="7797">
                  <c:v>3.8</c:v>
                </c:pt>
                <c:pt idx="7798">
                  <c:v>4.3</c:v>
                </c:pt>
                <c:pt idx="7799">
                  <c:v>4.2</c:v>
                </c:pt>
                <c:pt idx="7800">
                  <c:v>2.9</c:v>
                </c:pt>
                <c:pt idx="7801">
                  <c:v>2.9</c:v>
                </c:pt>
                <c:pt idx="7802">
                  <c:v>2.9</c:v>
                </c:pt>
                <c:pt idx="7803">
                  <c:v>2.9</c:v>
                </c:pt>
                <c:pt idx="7804">
                  <c:v>2.9</c:v>
                </c:pt>
                <c:pt idx="7805">
                  <c:v>2.9</c:v>
                </c:pt>
                <c:pt idx="7806">
                  <c:v>2.9</c:v>
                </c:pt>
                <c:pt idx="7807">
                  <c:v>2.9</c:v>
                </c:pt>
                <c:pt idx="7808">
                  <c:v>2.9</c:v>
                </c:pt>
                <c:pt idx="7809">
                  <c:v>2.9</c:v>
                </c:pt>
                <c:pt idx="7810">
                  <c:v>2.9</c:v>
                </c:pt>
                <c:pt idx="7811">
                  <c:v>2.9</c:v>
                </c:pt>
                <c:pt idx="7812">
                  <c:v>2.9</c:v>
                </c:pt>
                <c:pt idx="7813">
                  <c:v>2.9</c:v>
                </c:pt>
                <c:pt idx="7814">
                  <c:v>2.9</c:v>
                </c:pt>
                <c:pt idx="7815">
                  <c:v>2.9</c:v>
                </c:pt>
                <c:pt idx="7816">
                  <c:v>2.9</c:v>
                </c:pt>
                <c:pt idx="7817">
                  <c:v>2.9</c:v>
                </c:pt>
                <c:pt idx="7818">
                  <c:v>2.9</c:v>
                </c:pt>
                <c:pt idx="7819">
                  <c:v>2.9</c:v>
                </c:pt>
                <c:pt idx="7820">
                  <c:v>2.9</c:v>
                </c:pt>
                <c:pt idx="7821">
                  <c:v>2.9</c:v>
                </c:pt>
                <c:pt idx="7822">
                  <c:v>2.9</c:v>
                </c:pt>
                <c:pt idx="7823">
                  <c:v>2.9</c:v>
                </c:pt>
                <c:pt idx="7824">
                  <c:v>2.9</c:v>
                </c:pt>
                <c:pt idx="7825">
                  <c:v>2.9</c:v>
                </c:pt>
                <c:pt idx="7826">
                  <c:v>2.9</c:v>
                </c:pt>
                <c:pt idx="7827">
                  <c:v>2.9</c:v>
                </c:pt>
                <c:pt idx="7828">
                  <c:v>2.9</c:v>
                </c:pt>
                <c:pt idx="7829">
                  <c:v>2.9</c:v>
                </c:pt>
                <c:pt idx="7830">
                  <c:v>2.9</c:v>
                </c:pt>
                <c:pt idx="7831">
                  <c:v>2.9</c:v>
                </c:pt>
                <c:pt idx="7832">
                  <c:v>2.9</c:v>
                </c:pt>
                <c:pt idx="7833">
                  <c:v>2.9</c:v>
                </c:pt>
                <c:pt idx="7834">
                  <c:v>4.5999999999999996</c:v>
                </c:pt>
                <c:pt idx="7835">
                  <c:v>2.9</c:v>
                </c:pt>
                <c:pt idx="7836">
                  <c:v>2.9</c:v>
                </c:pt>
                <c:pt idx="7837">
                  <c:v>2.9</c:v>
                </c:pt>
                <c:pt idx="7838">
                  <c:v>2.9</c:v>
                </c:pt>
                <c:pt idx="7839">
                  <c:v>4.2</c:v>
                </c:pt>
                <c:pt idx="7840">
                  <c:v>2.9</c:v>
                </c:pt>
                <c:pt idx="7841">
                  <c:v>2.9</c:v>
                </c:pt>
                <c:pt idx="7842">
                  <c:v>2.9</c:v>
                </c:pt>
                <c:pt idx="7843">
                  <c:v>2.9</c:v>
                </c:pt>
                <c:pt idx="7844">
                  <c:v>2.9</c:v>
                </c:pt>
                <c:pt idx="7845">
                  <c:v>2.9</c:v>
                </c:pt>
                <c:pt idx="7846">
                  <c:v>4.0999999999999996</c:v>
                </c:pt>
                <c:pt idx="7847">
                  <c:v>2.9</c:v>
                </c:pt>
                <c:pt idx="7848">
                  <c:v>2.9</c:v>
                </c:pt>
                <c:pt idx="7849">
                  <c:v>2.9</c:v>
                </c:pt>
                <c:pt idx="7850">
                  <c:v>4.5</c:v>
                </c:pt>
                <c:pt idx="7851">
                  <c:v>2.9</c:v>
                </c:pt>
                <c:pt idx="7852">
                  <c:v>4</c:v>
                </c:pt>
                <c:pt idx="7853">
                  <c:v>2.9</c:v>
                </c:pt>
                <c:pt idx="7854">
                  <c:v>2.9</c:v>
                </c:pt>
                <c:pt idx="7855">
                  <c:v>2.9</c:v>
                </c:pt>
                <c:pt idx="7856">
                  <c:v>2.9</c:v>
                </c:pt>
                <c:pt idx="7857">
                  <c:v>4.0999999999999996</c:v>
                </c:pt>
                <c:pt idx="7858">
                  <c:v>2.9</c:v>
                </c:pt>
                <c:pt idx="7859">
                  <c:v>2.9</c:v>
                </c:pt>
                <c:pt idx="7860">
                  <c:v>2.9</c:v>
                </c:pt>
                <c:pt idx="7861">
                  <c:v>2.9</c:v>
                </c:pt>
                <c:pt idx="7862">
                  <c:v>2.9</c:v>
                </c:pt>
                <c:pt idx="7863">
                  <c:v>2.9</c:v>
                </c:pt>
                <c:pt idx="7864">
                  <c:v>2.9</c:v>
                </c:pt>
                <c:pt idx="7865">
                  <c:v>2.9</c:v>
                </c:pt>
                <c:pt idx="7866">
                  <c:v>2.9</c:v>
                </c:pt>
                <c:pt idx="7867">
                  <c:v>2.9</c:v>
                </c:pt>
                <c:pt idx="7868">
                  <c:v>2.9</c:v>
                </c:pt>
                <c:pt idx="7869">
                  <c:v>2.9</c:v>
                </c:pt>
                <c:pt idx="7870">
                  <c:v>4.4000000000000004</c:v>
                </c:pt>
                <c:pt idx="7871">
                  <c:v>2.9</c:v>
                </c:pt>
                <c:pt idx="7872">
                  <c:v>2.9</c:v>
                </c:pt>
                <c:pt idx="7873">
                  <c:v>2.9</c:v>
                </c:pt>
                <c:pt idx="7874">
                  <c:v>2.9</c:v>
                </c:pt>
                <c:pt idx="7875">
                  <c:v>2.9</c:v>
                </c:pt>
                <c:pt idx="7876">
                  <c:v>2.9</c:v>
                </c:pt>
                <c:pt idx="7877">
                  <c:v>2.9</c:v>
                </c:pt>
                <c:pt idx="7878">
                  <c:v>2.9</c:v>
                </c:pt>
                <c:pt idx="7879">
                  <c:v>2.9</c:v>
                </c:pt>
                <c:pt idx="7880">
                  <c:v>2.9</c:v>
                </c:pt>
                <c:pt idx="7881">
                  <c:v>2.9</c:v>
                </c:pt>
                <c:pt idx="7882">
                  <c:v>2.9</c:v>
                </c:pt>
                <c:pt idx="7883">
                  <c:v>2.9</c:v>
                </c:pt>
                <c:pt idx="7884">
                  <c:v>2.9</c:v>
                </c:pt>
                <c:pt idx="7885">
                  <c:v>2.9</c:v>
                </c:pt>
                <c:pt idx="7886">
                  <c:v>2.9</c:v>
                </c:pt>
                <c:pt idx="7887">
                  <c:v>2.9</c:v>
                </c:pt>
                <c:pt idx="7888">
                  <c:v>4.0999999999999996</c:v>
                </c:pt>
                <c:pt idx="7889">
                  <c:v>2.9</c:v>
                </c:pt>
                <c:pt idx="7890">
                  <c:v>2.9</c:v>
                </c:pt>
                <c:pt idx="7891">
                  <c:v>2.9</c:v>
                </c:pt>
                <c:pt idx="7892">
                  <c:v>2.9</c:v>
                </c:pt>
                <c:pt idx="7893">
                  <c:v>2.9</c:v>
                </c:pt>
                <c:pt idx="7894">
                  <c:v>4.3</c:v>
                </c:pt>
                <c:pt idx="7895">
                  <c:v>2.9</c:v>
                </c:pt>
                <c:pt idx="7896">
                  <c:v>4.3</c:v>
                </c:pt>
                <c:pt idx="7897">
                  <c:v>2.9</c:v>
                </c:pt>
                <c:pt idx="7898">
                  <c:v>5</c:v>
                </c:pt>
                <c:pt idx="7899">
                  <c:v>5</c:v>
                </c:pt>
                <c:pt idx="7900">
                  <c:v>5</c:v>
                </c:pt>
                <c:pt idx="7901">
                  <c:v>4.9000000000000004</c:v>
                </c:pt>
                <c:pt idx="7902">
                  <c:v>2.9</c:v>
                </c:pt>
                <c:pt idx="7903">
                  <c:v>2.9</c:v>
                </c:pt>
                <c:pt idx="7904">
                  <c:v>4.0999999999999996</c:v>
                </c:pt>
                <c:pt idx="7905">
                  <c:v>2.9</c:v>
                </c:pt>
                <c:pt idx="7906">
                  <c:v>2.9</c:v>
                </c:pt>
                <c:pt idx="7907">
                  <c:v>2.9</c:v>
                </c:pt>
                <c:pt idx="7908">
                  <c:v>2.9</c:v>
                </c:pt>
                <c:pt idx="7909">
                  <c:v>2.9</c:v>
                </c:pt>
                <c:pt idx="7910">
                  <c:v>2.9</c:v>
                </c:pt>
                <c:pt idx="7911">
                  <c:v>3.8</c:v>
                </c:pt>
                <c:pt idx="7912">
                  <c:v>2.9</c:v>
                </c:pt>
                <c:pt idx="7913">
                  <c:v>4.3</c:v>
                </c:pt>
                <c:pt idx="7914">
                  <c:v>2.9</c:v>
                </c:pt>
                <c:pt idx="7915">
                  <c:v>2.9</c:v>
                </c:pt>
                <c:pt idx="7916">
                  <c:v>2.9</c:v>
                </c:pt>
                <c:pt idx="7917">
                  <c:v>2.9</c:v>
                </c:pt>
                <c:pt idx="7918">
                  <c:v>2.9</c:v>
                </c:pt>
                <c:pt idx="7919">
                  <c:v>2.9</c:v>
                </c:pt>
                <c:pt idx="7920">
                  <c:v>2.9</c:v>
                </c:pt>
                <c:pt idx="7921">
                  <c:v>2.9</c:v>
                </c:pt>
                <c:pt idx="7922">
                  <c:v>2.9</c:v>
                </c:pt>
                <c:pt idx="7923">
                  <c:v>3.9</c:v>
                </c:pt>
                <c:pt idx="7924">
                  <c:v>4.2</c:v>
                </c:pt>
                <c:pt idx="7925">
                  <c:v>2.9</c:v>
                </c:pt>
                <c:pt idx="7926">
                  <c:v>2.9</c:v>
                </c:pt>
                <c:pt idx="7927">
                  <c:v>2.9</c:v>
                </c:pt>
                <c:pt idx="7928">
                  <c:v>2.9</c:v>
                </c:pt>
                <c:pt idx="7929">
                  <c:v>4.7</c:v>
                </c:pt>
                <c:pt idx="7930">
                  <c:v>2.9</c:v>
                </c:pt>
                <c:pt idx="7931">
                  <c:v>2.9</c:v>
                </c:pt>
                <c:pt idx="7932">
                  <c:v>2.9</c:v>
                </c:pt>
                <c:pt idx="7933">
                  <c:v>2.9</c:v>
                </c:pt>
                <c:pt idx="7934">
                  <c:v>2.9</c:v>
                </c:pt>
                <c:pt idx="7935">
                  <c:v>4.5</c:v>
                </c:pt>
                <c:pt idx="7936">
                  <c:v>2.9</c:v>
                </c:pt>
                <c:pt idx="7937">
                  <c:v>4.5999999999999996</c:v>
                </c:pt>
                <c:pt idx="7938">
                  <c:v>2.9</c:v>
                </c:pt>
                <c:pt idx="7939">
                  <c:v>2.9</c:v>
                </c:pt>
                <c:pt idx="7940">
                  <c:v>4.5</c:v>
                </c:pt>
                <c:pt idx="7941">
                  <c:v>2.9</c:v>
                </c:pt>
                <c:pt idx="7942">
                  <c:v>2.9</c:v>
                </c:pt>
                <c:pt idx="7943">
                  <c:v>2.9</c:v>
                </c:pt>
                <c:pt idx="7944">
                  <c:v>2.9</c:v>
                </c:pt>
                <c:pt idx="7945">
                  <c:v>2.9</c:v>
                </c:pt>
                <c:pt idx="7946">
                  <c:v>2.9</c:v>
                </c:pt>
                <c:pt idx="7947">
                  <c:v>3.9</c:v>
                </c:pt>
                <c:pt idx="7948">
                  <c:v>2.9</c:v>
                </c:pt>
                <c:pt idx="7949">
                  <c:v>4.2</c:v>
                </c:pt>
                <c:pt idx="7950">
                  <c:v>2.9</c:v>
                </c:pt>
                <c:pt idx="7951">
                  <c:v>2.9</c:v>
                </c:pt>
                <c:pt idx="7952">
                  <c:v>2.9</c:v>
                </c:pt>
                <c:pt idx="7953">
                  <c:v>2.9</c:v>
                </c:pt>
                <c:pt idx="7954">
                  <c:v>2.9</c:v>
                </c:pt>
                <c:pt idx="7955">
                  <c:v>2.9</c:v>
                </c:pt>
                <c:pt idx="7956">
                  <c:v>2.9</c:v>
                </c:pt>
                <c:pt idx="7957">
                  <c:v>2.9</c:v>
                </c:pt>
                <c:pt idx="7958">
                  <c:v>2.9</c:v>
                </c:pt>
                <c:pt idx="7959">
                  <c:v>2.9</c:v>
                </c:pt>
                <c:pt idx="7960">
                  <c:v>2.9</c:v>
                </c:pt>
                <c:pt idx="7961">
                  <c:v>2.9</c:v>
                </c:pt>
                <c:pt idx="7962">
                  <c:v>2.9</c:v>
                </c:pt>
                <c:pt idx="7963">
                  <c:v>2.9</c:v>
                </c:pt>
                <c:pt idx="7964">
                  <c:v>2.9</c:v>
                </c:pt>
                <c:pt idx="7965">
                  <c:v>2.9</c:v>
                </c:pt>
                <c:pt idx="7966">
                  <c:v>4.3</c:v>
                </c:pt>
                <c:pt idx="7967">
                  <c:v>3.9</c:v>
                </c:pt>
                <c:pt idx="7968">
                  <c:v>2.9</c:v>
                </c:pt>
                <c:pt idx="7969">
                  <c:v>2.9</c:v>
                </c:pt>
                <c:pt idx="7970">
                  <c:v>2.9</c:v>
                </c:pt>
                <c:pt idx="7971">
                  <c:v>2.9</c:v>
                </c:pt>
                <c:pt idx="7972">
                  <c:v>2.9</c:v>
                </c:pt>
                <c:pt idx="7973">
                  <c:v>2.9</c:v>
                </c:pt>
                <c:pt idx="7974">
                  <c:v>2.9</c:v>
                </c:pt>
                <c:pt idx="7975">
                  <c:v>2.9</c:v>
                </c:pt>
                <c:pt idx="7976">
                  <c:v>2.9</c:v>
                </c:pt>
                <c:pt idx="7977">
                  <c:v>2.9</c:v>
                </c:pt>
                <c:pt idx="7978">
                  <c:v>2.9</c:v>
                </c:pt>
                <c:pt idx="7979">
                  <c:v>4.5999999999999996</c:v>
                </c:pt>
                <c:pt idx="7980">
                  <c:v>2.9</c:v>
                </c:pt>
                <c:pt idx="7981">
                  <c:v>2.9</c:v>
                </c:pt>
                <c:pt idx="7982">
                  <c:v>2.9</c:v>
                </c:pt>
                <c:pt idx="7983">
                  <c:v>2.9</c:v>
                </c:pt>
                <c:pt idx="7984">
                  <c:v>2.9</c:v>
                </c:pt>
                <c:pt idx="7985">
                  <c:v>2.9</c:v>
                </c:pt>
                <c:pt idx="7986">
                  <c:v>2.9</c:v>
                </c:pt>
                <c:pt idx="7987">
                  <c:v>2.9</c:v>
                </c:pt>
                <c:pt idx="7988">
                  <c:v>2.9</c:v>
                </c:pt>
                <c:pt idx="7989">
                  <c:v>4.2</c:v>
                </c:pt>
                <c:pt idx="7990">
                  <c:v>2.9</c:v>
                </c:pt>
                <c:pt idx="7991">
                  <c:v>2.9</c:v>
                </c:pt>
                <c:pt idx="7992">
                  <c:v>4.5999999999999996</c:v>
                </c:pt>
                <c:pt idx="7993">
                  <c:v>2.9</c:v>
                </c:pt>
                <c:pt idx="7994">
                  <c:v>2.9</c:v>
                </c:pt>
                <c:pt idx="7995">
                  <c:v>3.2</c:v>
                </c:pt>
                <c:pt idx="7996">
                  <c:v>2.9</c:v>
                </c:pt>
                <c:pt idx="7997">
                  <c:v>4.8</c:v>
                </c:pt>
                <c:pt idx="7998">
                  <c:v>2.9</c:v>
                </c:pt>
                <c:pt idx="7999">
                  <c:v>2.9</c:v>
                </c:pt>
                <c:pt idx="8000">
                  <c:v>2.9</c:v>
                </c:pt>
                <c:pt idx="8001">
                  <c:v>2.9</c:v>
                </c:pt>
                <c:pt idx="8002">
                  <c:v>2.9</c:v>
                </c:pt>
                <c:pt idx="8003">
                  <c:v>2.9</c:v>
                </c:pt>
                <c:pt idx="8004">
                  <c:v>5</c:v>
                </c:pt>
                <c:pt idx="8005">
                  <c:v>2.9</c:v>
                </c:pt>
                <c:pt idx="8006">
                  <c:v>4.4000000000000004</c:v>
                </c:pt>
                <c:pt idx="8007">
                  <c:v>2.9</c:v>
                </c:pt>
                <c:pt idx="8008">
                  <c:v>2.9</c:v>
                </c:pt>
                <c:pt idx="8009">
                  <c:v>3.8</c:v>
                </c:pt>
                <c:pt idx="8010">
                  <c:v>2.9</c:v>
                </c:pt>
                <c:pt idx="8011">
                  <c:v>2.9</c:v>
                </c:pt>
                <c:pt idx="8012">
                  <c:v>2.9</c:v>
                </c:pt>
                <c:pt idx="8013">
                  <c:v>2.9</c:v>
                </c:pt>
                <c:pt idx="8014">
                  <c:v>2.9</c:v>
                </c:pt>
                <c:pt idx="8015">
                  <c:v>2.9</c:v>
                </c:pt>
                <c:pt idx="8016">
                  <c:v>2.9</c:v>
                </c:pt>
                <c:pt idx="8017">
                  <c:v>2.9</c:v>
                </c:pt>
                <c:pt idx="8018">
                  <c:v>2.9</c:v>
                </c:pt>
                <c:pt idx="8019">
                  <c:v>2.9</c:v>
                </c:pt>
                <c:pt idx="8020">
                  <c:v>2.9</c:v>
                </c:pt>
                <c:pt idx="8021">
                  <c:v>2.9</c:v>
                </c:pt>
                <c:pt idx="8022">
                  <c:v>2.9</c:v>
                </c:pt>
                <c:pt idx="8023">
                  <c:v>2.9</c:v>
                </c:pt>
                <c:pt idx="8024">
                  <c:v>2.9</c:v>
                </c:pt>
                <c:pt idx="8025">
                  <c:v>2.9</c:v>
                </c:pt>
                <c:pt idx="8026">
                  <c:v>2.9</c:v>
                </c:pt>
                <c:pt idx="8027">
                  <c:v>2.9</c:v>
                </c:pt>
                <c:pt idx="8028">
                  <c:v>2.9</c:v>
                </c:pt>
                <c:pt idx="8029">
                  <c:v>2.9</c:v>
                </c:pt>
                <c:pt idx="8030">
                  <c:v>2.9</c:v>
                </c:pt>
                <c:pt idx="8031">
                  <c:v>2.9</c:v>
                </c:pt>
                <c:pt idx="8032">
                  <c:v>2.9</c:v>
                </c:pt>
                <c:pt idx="8033">
                  <c:v>2.9</c:v>
                </c:pt>
                <c:pt idx="8034">
                  <c:v>2.9</c:v>
                </c:pt>
                <c:pt idx="8035">
                  <c:v>2.9</c:v>
                </c:pt>
                <c:pt idx="8036">
                  <c:v>2.9</c:v>
                </c:pt>
                <c:pt idx="8037">
                  <c:v>2.9</c:v>
                </c:pt>
                <c:pt idx="8038">
                  <c:v>2.9</c:v>
                </c:pt>
                <c:pt idx="8039">
                  <c:v>2.9</c:v>
                </c:pt>
                <c:pt idx="8040">
                  <c:v>2.9</c:v>
                </c:pt>
                <c:pt idx="8041">
                  <c:v>4.2</c:v>
                </c:pt>
                <c:pt idx="8042">
                  <c:v>2.9</c:v>
                </c:pt>
                <c:pt idx="8043">
                  <c:v>3.9</c:v>
                </c:pt>
                <c:pt idx="8044">
                  <c:v>4.4000000000000004</c:v>
                </c:pt>
                <c:pt idx="8045">
                  <c:v>2.9</c:v>
                </c:pt>
                <c:pt idx="8046">
                  <c:v>4</c:v>
                </c:pt>
                <c:pt idx="8047">
                  <c:v>2.9</c:v>
                </c:pt>
                <c:pt idx="8048">
                  <c:v>4</c:v>
                </c:pt>
                <c:pt idx="8049">
                  <c:v>4.0999999999999996</c:v>
                </c:pt>
                <c:pt idx="8050">
                  <c:v>2.9</c:v>
                </c:pt>
                <c:pt idx="8051">
                  <c:v>2.9</c:v>
                </c:pt>
                <c:pt idx="8052">
                  <c:v>2.9</c:v>
                </c:pt>
                <c:pt idx="8053">
                  <c:v>4.7</c:v>
                </c:pt>
                <c:pt idx="8054">
                  <c:v>2.9</c:v>
                </c:pt>
                <c:pt idx="8055">
                  <c:v>4.3</c:v>
                </c:pt>
                <c:pt idx="8056">
                  <c:v>2.9</c:v>
                </c:pt>
                <c:pt idx="8057">
                  <c:v>2.9</c:v>
                </c:pt>
                <c:pt idx="8058">
                  <c:v>2.9</c:v>
                </c:pt>
                <c:pt idx="8059">
                  <c:v>2.9</c:v>
                </c:pt>
                <c:pt idx="8060">
                  <c:v>2.9</c:v>
                </c:pt>
                <c:pt idx="8061">
                  <c:v>2.9</c:v>
                </c:pt>
                <c:pt idx="8062">
                  <c:v>2.9</c:v>
                </c:pt>
                <c:pt idx="8063">
                  <c:v>2.9</c:v>
                </c:pt>
                <c:pt idx="8064">
                  <c:v>4.2</c:v>
                </c:pt>
                <c:pt idx="8065">
                  <c:v>2.9</c:v>
                </c:pt>
                <c:pt idx="8066">
                  <c:v>2.9</c:v>
                </c:pt>
                <c:pt idx="8067">
                  <c:v>2.9</c:v>
                </c:pt>
                <c:pt idx="8068">
                  <c:v>4.4000000000000004</c:v>
                </c:pt>
                <c:pt idx="8069">
                  <c:v>2.9</c:v>
                </c:pt>
                <c:pt idx="8070">
                  <c:v>2.9</c:v>
                </c:pt>
                <c:pt idx="8071">
                  <c:v>2.9</c:v>
                </c:pt>
                <c:pt idx="8072">
                  <c:v>2.9</c:v>
                </c:pt>
                <c:pt idx="8073">
                  <c:v>5</c:v>
                </c:pt>
                <c:pt idx="8074">
                  <c:v>2.9</c:v>
                </c:pt>
                <c:pt idx="8075">
                  <c:v>2.9</c:v>
                </c:pt>
                <c:pt idx="8076">
                  <c:v>4</c:v>
                </c:pt>
                <c:pt idx="8077">
                  <c:v>2.9</c:v>
                </c:pt>
                <c:pt idx="8078">
                  <c:v>2.9</c:v>
                </c:pt>
                <c:pt idx="8079">
                  <c:v>4.2</c:v>
                </c:pt>
                <c:pt idx="8080">
                  <c:v>2.9</c:v>
                </c:pt>
                <c:pt idx="8081">
                  <c:v>2.9</c:v>
                </c:pt>
                <c:pt idx="8082">
                  <c:v>2.9</c:v>
                </c:pt>
                <c:pt idx="8083">
                  <c:v>4.8</c:v>
                </c:pt>
                <c:pt idx="8084">
                  <c:v>2.9</c:v>
                </c:pt>
                <c:pt idx="8085">
                  <c:v>2.9</c:v>
                </c:pt>
                <c:pt idx="8086">
                  <c:v>2.9</c:v>
                </c:pt>
                <c:pt idx="8087">
                  <c:v>2.9</c:v>
                </c:pt>
                <c:pt idx="8088">
                  <c:v>2.9</c:v>
                </c:pt>
                <c:pt idx="8089">
                  <c:v>2.9</c:v>
                </c:pt>
                <c:pt idx="8090">
                  <c:v>2.9</c:v>
                </c:pt>
                <c:pt idx="8091">
                  <c:v>2.9</c:v>
                </c:pt>
                <c:pt idx="8092">
                  <c:v>2.9</c:v>
                </c:pt>
                <c:pt idx="8093">
                  <c:v>2.9</c:v>
                </c:pt>
                <c:pt idx="8094">
                  <c:v>2.9</c:v>
                </c:pt>
                <c:pt idx="8095">
                  <c:v>2.9</c:v>
                </c:pt>
                <c:pt idx="8096">
                  <c:v>2.9</c:v>
                </c:pt>
                <c:pt idx="8097">
                  <c:v>2.9</c:v>
                </c:pt>
                <c:pt idx="8098">
                  <c:v>2.9</c:v>
                </c:pt>
                <c:pt idx="8099">
                  <c:v>2.9</c:v>
                </c:pt>
                <c:pt idx="8100">
                  <c:v>2.9</c:v>
                </c:pt>
                <c:pt idx="8101">
                  <c:v>2.9</c:v>
                </c:pt>
                <c:pt idx="8102">
                  <c:v>2.9</c:v>
                </c:pt>
                <c:pt idx="8103">
                  <c:v>2.9</c:v>
                </c:pt>
                <c:pt idx="8104">
                  <c:v>2.9</c:v>
                </c:pt>
                <c:pt idx="8105">
                  <c:v>2.9</c:v>
                </c:pt>
                <c:pt idx="8106">
                  <c:v>2.9</c:v>
                </c:pt>
                <c:pt idx="8107">
                  <c:v>2.9</c:v>
                </c:pt>
                <c:pt idx="8108">
                  <c:v>2.9</c:v>
                </c:pt>
                <c:pt idx="8109">
                  <c:v>2.9</c:v>
                </c:pt>
                <c:pt idx="8110">
                  <c:v>2.9</c:v>
                </c:pt>
                <c:pt idx="8111">
                  <c:v>2.9</c:v>
                </c:pt>
                <c:pt idx="8112">
                  <c:v>2.9</c:v>
                </c:pt>
                <c:pt idx="8113">
                  <c:v>2.9</c:v>
                </c:pt>
                <c:pt idx="8114">
                  <c:v>2.9</c:v>
                </c:pt>
                <c:pt idx="8115">
                  <c:v>2.9</c:v>
                </c:pt>
                <c:pt idx="8116">
                  <c:v>2.9</c:v>
                </c:pt>
                <c:pt idx="8117">
                  <c:v>2.9</c:v>
                </c:pt>
                <c:pt idx="8118">
                  <c:v>2.9</c:v>
                </c:pt>
                <c:pt idx="8119">
                  <c:v>2.9</c:v>
                </c:pt>
                <c:pt idx="8120">
                  <c:v>2.9</c:v>
                </c:pt>
                <c:pt idx="8121">
                  <c:v>2.9</c:v>
                </c:pt>
                <c:pt idx="8122">
                  <c:v>2.9</c:v>
                </c:pt>
                <c:pt idx="8123">
                  <c:v>2.9</c:v>
                </c:pt>
                <c:pt idx="8124">
                  <c:v>2.9</c:v>
                </c:pt>
                <c:pt idx="8125">
                  <c:v>2.9</c:v>
                </c:pt>
                <c:pt idx="8126">
                  <c:v>2.9</c:v>
                </c:pt>
                <c:pt idx="8127">
                  <c:v>2.9</c:v>
                </c:pt>
                <c:pt idx="8128">
                  <c:v>2.9</c:v>
                </c:pt>
                <c:pt idx="8129">
                  <c:v>2.9</c:v>
                </c:pt>
                <c:pt idx="8130">
                  <c:v>2.9</c:v>
                </c:pt>
                <c:pt idx="8131">
                  <c:v>2.9</c:v>
                </c:pt>
                <c:pt idx="8132">
                  <c:v>2.9</c:v>
                </c:pt>
                <c:pt idx="8133">
                  <c:v>2.9</c:v>
                </c:pt>
                <c:pt idx="8134">
                  <c:v>2.9</c:v>
                </c:pt>
                <c:pt idx="8135">
                  <c:v>2.9</c:v>
                </c:pt>
                <c:pt idx="8136">
                  <c:v>2.9</c:v>
                </c:pt>
                <c:pt idx="8137">
                  <c:v>2.9</c:v>
                </c:pt>
                <c:pt idx="8138">
                  <c:v>2.9</c:v>
                </c:pt>
                <c:pt idx="8139">
                  <c:v>2.9</c:v>
                </c:pt>
                <c:pt idx="8140">
                  <c:v>2.9</c:v>
                </c:pt>
                <c:pt idx="8141">
                  <c:v>4.3</c:v>
                </c:pt>
                <c:pt idx="8142">
                  <c:v>2.9</c:v>
                </c:pt>
                <c:pt idx="8143">
                  <c:v>2.9</c:v>
                </c:pt>
                <c:pt idx="8144">
                  <c:v>2.9</c:v>
                </c:pt>
                <c:pt idx="8145">
                  <c:v>2.9</c:v>
                </c:pt>
                <c:pt idx="8146">
                  <c:v>2.9</c:v>
                </c:pt>
                <c:pt idx="8147">
                  <c:v>4.4000000000000004</c:v>
                </c:pt>
                <c:pt idx="8148">
                  <c:v>2.9</c:v>
                </c:pt>
                <c:pt idx="8149">
                  <c:v>2.9</c:v>
                </c:pt>
                <c:pt idx="8150">
                  <c:v>2.9</c:v>
                </c:pt>
                <c:pt idx="8151">
                  <c:v>2.9</c:v>
                </c:pt>
                <c:pt idx="8152">
                  <c:v>4.4000000000000004</c:v>
                </c:pt>
                <c:pt idx="8153">
                  <c:v>2.9</c:v>
                </c:pt>
                <c:pt idx="8154">
                  <c:v>2.9</c:v>
                </c:pt>
                <c:pt idx="8155">
                  <c:v>2.9</c:v>
                </c:pt>
                <c:pt idx="8156">
                  <c:v>4.8</c:v>
                </c:pt>
                <c:pt idx="8157">
                  <c:v>2.9</c:v>
                </c:pt>
                <c:pt idx="8158">
                  <c:v>2.9</c:v>
                </c:pt>
                <c:pt idx="8159">
                  <c:v>4.4000000000000004</c:v>
                </c:pt>
                <c:pt idx="8160">
                  <c:v>2.9</c:v>
                </c:pt>
                <c:pt idx="8161">
                  <c:v>2.9</c:v>
                </c:pt>
                <c:pt idx="8162">
                  <c:v>2.9</c:v>
                </c:pt>
                <c:pt idx="8163">
                  <c:v>2.9</c:v>
                </c:pt>
                <c:pt idx="8164">
                  <c:v>2.9</c:v>
                </c:pt>
                <c:pt idx="8165">
                  <c:v>2.9</c:v>
                </c:pt>
                <c:pt idx="8166">
                  <c:v>2.9</c:v>
                </c:pt>
                <c:pt idx="8167">
                  <c:v>2.9</c:v>
                </c:pt>
                <c:pt idx="8168">
                  <c:v>2.9</c:v>
                </c:pt>
                <c:pt idx="8169">
                  <c:v>4.3</c:v>
                </c:pt>
                <c:pt idx="8170">
                  <c:v>4.2</c:v>
                </c:pt>
                <c:pt idx="8171">
                  <c:v>2.9</c:v>
                </c:pt>
                <c:pt idx="8172">
                  <c:v>2.9</c:v>
                </c:pt>
                <c:pt idx="8173">
                  <c:v>2.9</c:v>
                </c:pt>
                <c:pt idx="8174">
                  <c:v>2.9</c:v>
                </c:pt>
                <c:pt idx="8175">
                  <c:v>2.9</c:v>
                </c:pt>
                <c:pt idx="8176">
                  <c:v>2.9</c:v>
                </c:pt>
                <c:pt idx="8177">
                  <c:v>2.9</c:v>
                </c:pt>
                <c:pt idx="8178">
                  <c:v>2.9</c:v>
                </c:pt>
                <c:pt idx="8179">
                  <c:v>4</c:v>
                </c:pt>
                <c:pt idx="8180">
                  <c:v>2.9</c:v>
                </c:pt>
                <c:pt idx="8181">
                  <c:v>2.9</c:v>
                </c:pt>
                <c:pt idx="8182">
                  <c:v>2.9</c:v>
                </c:pt>
                <c:pt idx="8183">
                  <c:v>2.9</c:v>
                </c:pt>
                <c:pt idx="8184">
                  <c:v>5</c:v>
                </c:pt>
                <c:pt idx="8185">
                  <c:v>2.9</c:v>
                </c:pt>
                <c:pt idx="8186">
                  <c:v>2.9</c:v>
                </c:pt>
                <c:pt idx="8187">
                  <c:v>2.9</c:v>
                </c:pt>
                <c:pt idx="8188">
                  <c:v>2.9</c:v>
                </c:pt>
                <c:pt idx="8189">
                  <c:v>2.9</c:v>
                </c:pt>
                <c:pt idx="8190">
                  <c:v>2.9</c:v>
                </c:pt>
                <c:pt idx="8191">
                  <c:v>2.9</c:v>
                </c:pt>
                <c:pt idx="8192">
                  <c:v>2.9</c:v>
                </c:pt>
                <c:pt idx="8193">
                  <c:v>2.9</c:v>
                </c:pt>
                <c:pt idx="8194">
                  <c:v>2.9</c:v>
                </c:pt>
                <c:pt idx="8195">
                  <c:v>2.9</c:v>
                </c:pt>
                <c:pt idx="8196">
                  <c:v>2.9</c:v>
                </c:pt>
                <c:pt idx="8197">
                  <c:v>2.9</c:v>
                </c:pt>
                <c:pt idx="8198">
                  <c:v>2.9</c:v>
                </c:pt>
                <c:pt idx="8199">
                  <c:v>2.9</c:v>
                </c:pt>
                <c:pt idx="8200">
                  <c:v>2.9</c:v>
                </c:pt>
                <c:pt idx="8201">
                  <c:v>2.9</c:v>
                </c:pt>
                <c:pt idx="8202">
                  <c:v>2.9</c:v>
                </c:pt>
                <c:pt idx="8203">
                  <c:v>2.9</c:v>
                </c:pt>
                <c:pt idx="8204">
                  <c:v>2.9</c:v>
                </c:pt>
                <c:pt idx="8205">
                  <c:v>2.9</c:v>
                </c:pt>
                <c:pt idx="8206">
                  <c:v>2.9</c:v>
                </c:pt>
                <c:pt idx="8207">
                  <c:v>2.9</c:v>
                </c:pt>
                <c:pt idx="8208">
                  <c:v>2.9</c:v>
                </c:pt>
                <c:pt idx="8209">
                  <c:v>2.9</c:v>
                </c:pt>
                <c:pt idx="8210">
                  <c:v>2.9</c:v>
                </c:pt>
                <c:pt idx="8211">
                  <c:v>2.9</c:v>
                </c:pt>
                <c:pt idx="8212">
                  <c:v>2.9</c:v>
                </c:pt>
                <c:pt idx="8213">
                  <c:v>2.9</c:v>
                </c:pt>
                <c:pt idx="8214">
                  <c:v>2.9</c:v>
                </c:pt>
                <c:pt idx="8215">
                  <c:v>2.9</c:v>
                </c:pt>
                <c:pt idx="8216">
                  <c:v>2.9</c:v>
                </c:pt>
                <c:pt idx="8217">
                  <c:v>2.9</c:v>
                </c:pt>
                <c:pt idx="8218">
                  <c:v>2.9</c:v>
                </c:pt>
                <c:pt idx="8219">
                  <c:v>2.9</c:v>
                </c:pt>
                <c:pt idx="8220">
                  <c:v>2.9</c:v>
                </c:pt>
                <c:pt idx="8221">
                  <c:v>2.9</c:v>
                </c:pt>
                <c:pt idx="8222">
                  <c:v>2.9</c:v>
                </c:pt>
                <c:pt idx="8223">
                  <c:v>2.9</c:v>
                </c:pt>
                <c:pt idx="8224">
                  <c:v>2.9</c:v>
                </c:pt>
                <c:pt idx="8225">
                  <c:v>2.9</c:v>
                </c:pt>
                <c:pt idx="8226">
                  <c:v>2.9</c:v>
                </c:pt>
                <c:pt idx="8227">
                  <c:v>2.9</c:v>
                </c:pt>
                <c:pt idx="8228">
                  <c:v>2.9</c:v>
                </c:pt>
                <c:pt idx="8229">
                  <c:v>2.9</c:v>
                </c:pt>
                <c:pt idx="8230">
                  <c:v>2.9</c:v>
                </c:pt>
                <c:pt idx="8231">
                  <c:v>2.9</c:v>
                </c:pt>
                <c:pt idx="8232">
                  <c:v>2.9</c:v>
                </c:pt>
                <c:pt idx="8233">
                  <c:v>2.9</c:v>
                </c:pt>
                <c:pt idx="8234">
                  <c:v>2.9</c:v>
                </c:pt>
                <c:pt idx="8235">
                  <c:v>2.9</c:v>
                </c:pt>
                <c:pt idx="8236">
                  <c:v>2.9</c:v>
                </c:pt>
                <c:pt idx="8237">
                  <c:v>2.9</c:v>
                </c:pt>
                <c:pt idx="8238">
                  <c:v>2.9</c:v>
                </c:pt>
                <c:pt idx="8239">
                  <c:v>2.9</c:v>
                </c:pt>
                <c:pt idx="8240">
                  <c:v>2.9</c:v>
                </c:pt>
                <c:pt idx="8241">
                  <c:v>2.9</c:v>
                </c:pt>
                <c:pt idx="8242">
                  <c:v>2.9</c:v>
                </c:pt>
                <c:pt idx="8243">
                  <c:v>2.9</c:v>
                </c:pt>
                <c:pt idx="8244">
                  <c:v>5</c:v>
                </c:pt>
                <c:pt idx="8245">
                  <c:v>2.9</c:v>
                </c:pt>
                <c:pt idx="8246">
                  <c:v>2.9</c:v>
                </c:pt>
                <c:pt idx="8247">
                  <c:v>4.2</c:v>
                </c:pt>
                <c:pt idx="8248">
                  <c:v>2.9</c:v>
                </c:pt>
                <c:pt idx="8249">
                  <c:v>4.3</c:v>
                </c:pt>
                <c:pt idx="8250">
                  <c:v>2.9</c:v>
                </c:pt>
                <c:pt idx="8251">
                  <c:v>2.9</c:v>
                </c:pt>
                <c:pt idx="8252">
                  <c:v>2.9</c:v>
                </c:pt>
                <c:pt idx="8253">
                  <c:v>2.9</c:v>
                </c:pt>
                <c:pt idx="8254">
                  <c:v>2.9</c:v>
                </c:pt>
                <c:pt idx="8255">
                  <c:v>2.9</c:v>
                </c:pt>
                <c:pt idx="8256">
                  <c:v>2.9</c:v>
                </c:pt>
                <c:pt idx="8257">
                  <c:v>2.9</c:v>
                </c:pt>
                <c:pt idx="8258">
                  <c:v>2.9</c:v>
                </c:pt>
                <c:pt idx="8259">
                  <c:v>2.9</c:v>
                </c:pt>
                <c:pt idx="8260">
                  <c:v>2.9</c:v>
                </c:pt>
                <c:pt idx="8261">
                  <c:v>2.9</c:v>
                </c:pt>
                <c:pt idx="8262">
                  <c:v>2.9</c:v>
                </c:pt>
                <c:pt idx="8263">
                  <c:v>2.9</c:v>
                </c:pt>
                <c:pt idx="8264">
                  <c:v>2.9</c:v>
                </c:pt>
                <c:pt idx="8265">
                  <c:v>2.9</c:v>
                </c:pt>
                <c:pt idx="8266">
                  <c:v>2.9</c:v>
                </c:pt>
                <c:pt idx="8267">
                  <c:v>2.9</c:v>
                </c:pt>
                <c:pt idx="8268">
                  <c:v>2.9</c:v>
                </c:pt>
                <c:pt idx="8269">
                  <c:v>2.9</c:v>
                </c:pt>
                <c:pt idx="8270">
                  <c:v>2.9</c:v>
                </c:pt>
                <c:pt idx="8271">
                  <c:v>2.9</c:v>
                </c:pt>
                <c:pt idx="8272">
                  <c:v>2.9</c:v>
                </c:pt>
                <c:pt idx="8273">
                  <c:v>2.9</c:v>
                </c:pt>
                <c:pt idx="8274">
                  <c:v>4.7</c:v>
                </c:pt>
                <c:pt idx="8275">
                  <c:v>2.9</c:v>
                </c:pt>
                <c:pt idx="8276">
                  <c:v>2.9</c:v>
                </c:pt>
                <c:pt idx="8277">
                  <c:v>2.9</c:v>
                </c:pt>
                <c:pt idx="8278">
                  <c:v>2.9</c:v>
                </c:pt>
                <c:pt idx="8279">
                  <c:v>2.9</c:v>
                </c:pt>
                <c:pt idx="8280">
                  <c:v>2.9</c:v>
                </c:pt>
                <c:pt idx="8281">
                  <c:v>2.9</c:v>
                </c:pt>
                <c:pt idx="8282">
                  <c:v>2.9</c:v>
                </c:pt>
                <c:pt idx="8283">
                  <c:v>2.9</c:v>
                </c:pt>
                <c:pt idx="8284">
                  <c:v>2.9</c:v>
                </c:pt>
                <c:pt idx="8285">
                  <c:v>2.9</c:v>
                </c:pt>
                <c:pt idx="8286">
                  <c:v>2.9</c:v>
                </c:pt>
                <c:pt idx="8287">
                  <c:v>2.9</c:v>
                </c:pt>
                <c:pt idx="8288">
                  <c:v>2.9</c:v>
                </c:pt>
                <c:pt idx="8289">
                  <c:v>2.9</c:v>
                </c:pt>
                <c:pt idx="8290">
                  <c:v>2.9</c:v>
                </c:pt>
                <c:pt idx="8291">
                  <c:v>2.9</c:v>
                </c:pt>
                <c:pt idx="8292">
                  <c:v>2.9</c:v>
                </c:pt>
                <c:pt idx="8293">
                  <c:v>2.9</c:v>
                </c:pt>
                <c:pt idx="8294">
                  <c:v>2.9</c:v>
                </c:pt>
                <c:pt idx="8295">
                  <c:v>2.9</c:v>
                </c:pt>
                <c:pt idx="8296">
                  <c:v>2.9</c:v>
                </c:pt>
                <c:pt idx="8297">
                  <c:v>4.8</c:v>
                </c:pt>
                <c:pt idx="8298">
                  <c:v>2.9</c:v>
                </c:pt>
                <c:pt idx="8299">
                  <c:v>2.9</c:v>
                </c:pt>
                <c:pt idx="8300">
                  <c:v>2.9</c:v>
                </c:pt>
                <c:pt idx="8301">
                  <c:v>2.9</c:v>
                </c:pt>
                <c:pt idx="8302">
                  <c:v>2.9</c:v>
                </c:pt>
                <c:pt idx="8303">
                  <c:v>2.9</c:v>
                </c:pt>
                <c:pt idx="8304">
                  <c:v>2.9</c:v>
                </c:pt>
                <c:pt idx="8305">
                  <c:v>2.9</c:v>
                </c:pt>
                <c:pt idx="8306">
                  <c:v>2.9</c:v>
                </c:pt>
                <c:pt idx="8307">
                  <c:v>2.9</c:v>
                </c:pt>
                <c:pt idx="8308">
                  <c:v>2.9</c:v>
                </c:pt>
                <c:pt idx="8309">
                  <c:v>2.9</c:v>
                </c:pt>
                <c:pt idx="8310">
                  <c:v>2.9</c:v>
                </c:pt>
                <c:pt idx="8311">
                  <c:v>2.9</c:v>
                </c:pt>
                <c:pt idx="8312">
                  <c:v>2.9</c:v>
                </c:pt>
                <c:pt idx="8313">
                  <c:v>2.9</c:v>
                </c:pt>
                <c:pt idx="8314">
                  <c:v>2.9</c:v>
                </c:pt>
                <c:pt idx="8315">
                  <c:v>2.9</c:v>
                </c:pt>
                <c:pt idx="8316">
                  <c:v>2.9</c:v>
                </c:pt>
                <c:pt idx="8317">
                  <c:v>2.9</c:v>
                </c:pt>
                <c:pt idx="8318">
                  <c:v>2.9</c:v>
                </c:pt>
                <c:pt idx="8319">
                  <c:v>2.9</c:v>
                </c:pt>
                <c:pt idx="8320">
                  <c:v>2.9</c:v>
                </c:pt>
                <c:pt idx="8321">
                  <c:v>2.9</c:v>
                </c:pt>
                <c:pt idx="8322">
                  <c:v>2.9</c:v>
                </c:pt>
                <c:pt idx="8323">
                  <c:v>2.9</c:v>
                </c:pt>
                <c:pt idx="8324">
                  <c:v>2.9</c:v>
                </c:pt>
                <c:pt idx="8325">
                  <c:v>2.9</c:v>
                </c:pt>
                <c:pt idx="8326">
                  <c:v>2.9</c:v>
                </c:pt>
                <c:pt idx="8327">
                  <c:v>2.9</c:v>
                </c:pt>
                <c:pt idx="8328">
                  <c:v>2.9</c:v>
                </c:pt>
                <c:pt idx="8329">
                  <c:v>2.9</c:v>
                </c:pt>
                <c:pt idx="8330">
                  <c:v>2.9</c:v>
                </c:pt>
                <c:pt idx="8331">
                  <c:v>2.9</c:v>
                </c:pt>
                <c:pt idx="8332">
                  <c:v>2.9</c:v>
                </c:pt>
                <c:pt idx="8333">
                  <c:v>2.9</c:v>
                </c:pt>
                <c:pt idx="8334">
                  <c:v>2.9</c:v>
                </c:pt>
                <c:pt idx="8335">
                  <c:v>2.9</c:v>
                </c:pt>
                <c:pt idx="8336">
                  <c:v>2.9</c:v>
                </c:pt>
                <c:pt idx="8337">
                  <c:v>2.9</c:v>
                </c:pt>
                <c:pt idx="8338">
                  <c:v>2.9</c:v>
                </c:pt>
                <c:pt idx="8339">
                  <c:v>2.9</c:v>
                </c:pt>
                <c:pt idx="8340">
                  <c:v>2.9</c:v>
                </c:pt>
                <c:pt idx="8341">
                  <c:v>2.9</c:v>
                </c:pt>
                <c:pt idx="8342">
                  <c:v>2.9</c:v>
                </c:pt>
                <c:pt idx="8343">
                  <c:v>2.9</c:v>
                </c:pt>
                <c:pt idx="8344">
                  <c:v>2.9</c:v>
                </c:pt>
                <c:pt idx="8345">
                  <c:v>2.9</c:v>
                </c:pt>
                <c:pt idx="8346">
                  <c:v>2.9</c:v>
                </c:pt>
                <c:pt idx="8347">
                  <c:v>2.9</c:v>
                </c:pt>
                <c:pt idx="8348">
                  <c:v>2.9</c:v>
                </c:pt>
                <c:pt idx="8349">
                  <c:v>2.9</c:v>
                </c:pt>
                <c:pt idx="8350">
                  <c:v>2.9</c:v>
                </c:pt>
                <c:pt idx="8351">
                  <c:v>2.9</c:v>
                </c:pt>
                <c:pt idx="8352">
                  <c:v>2.9</c:v>
                </c:pt>
                <c:pt idx="8353">
                  <c:v>2.9</c:v>
                </c:pt>
                <c:pt idx="8354">
                  <c:v>2.9</c:v>
                </c:pt>
                <c:pt idx="8355">
                  <c:v>2.9</c:v>
                </c:pt>
                <c:pt idx="8356">
                  <c:v>2.9</c:v>
                </c:pt>
                <c:pt idx="8357">
                  <c:v>2.9</c:v>
                </c:pt>
                <c:pt idx="8358">
                  <c:v>2.9</c:v>
                </c:pt>
                <c:pt idx="8359">
                  <c:v>2.9</c:v>
                </c:pt>
                <c:pt idx="8360">
                  <c:v>2.9</c:v>
                </c:pt>
                <c:pt idx="8361">
                  <c:v>2.9</c:v>
                </c:pt>
                <c:pt idx="8362">
                  <c:v>2.9</c:v>
                </c:pt>
                <c:pt idx="8363">
                  <c:v>2.9</c:v>
                </c:pt>
                <c:pt idx="8364">
                  <c:v>2.9</c:v>
                </c:pt>
                <c:pt idx="8365">
                  <c:v>2.9</c:v>
                </c:pt>
                <c:pt idx="8366">
                  <c:v>2.9</c:v>
                </c:pt>
                <c:pt idx="8367">
                  <c:v>2.9</c:v>
                </c:pt>
                <c:pt idx="8368">
                  <c:v>2.9</c:v>
                </c:pt>
                <c:pt idx="8369">
                  <c:v>2.9</c:v>
                </c:pt>
                <c:pt idx="8370">
                  <c:v>2.9</c:v>
                </c:pt>
                <c:pt idx="8371">
                  <c:v>2.9</c:v>
                </c:pt>
                <c:pt idx="8372">
                  <c:v>2.9</c:v>
                </c:pt>
                <c:pt idx="8373">
                  <c:v>2.9</c:v>
                </c:pt>
                <c:pt idx="8374">
                  <c:v>2.9</c:v>
                </c:pt>
                <c:pt idx="8375">
                  <c:v>2.9</c:v>
                </c:pt>
                <c:pt idx="8376">
                  <c:v>2.9</c:v>
                </c:pt>
                <c:pt idx="8377">
                  <c:v>2.9</c:v>
                </c:pt>
                <c:pt idx="8378">
                  <c:v>2.9</c:v>
                </c:pt>
                <c:pt idx="8379">
                  <c:v>2.9</c:v>
                </c:pt>
                <c:pt idx="8380">
                  <c:v>2.9</c:v>
                </c:pt>
                <c:pt idx="8381">
                  <c:v>2.9</c:v>
                </c:pt>
                <c:pt idx="8382">
                  <c:v>2.9</c:v>
                </c:pt>
                <c:pt idx="8383">
                  <c:v>2.9</c:v>
                </c:pt>
                <c:pt idx="8384">
                  <c:v>2.9</c:v>
                </c:pt>
                <c:pt idx="8385">
                  <c:v>4.7</c:v>
                </c:pt>
                <c:pt idx="8386">
                  <c:v>2.9</c:v>
                </c:pt>
                <c:pt idx="8387">
                  <c:v>2.9</c:v>
                </c:pt>
                <c:pt idx="8388">
                  <c:v>2.9</c:v>
                </c:pt>
                <c:pt idx="8389">
                  <c:v>2.9</c:v>
                </c:pt>
                <c:pt idx="8390">
                  <c:v>2.9</c:v>
                </c:pt>
                <c:pt idx="8391">
                  <c:v>2.9</c:v>
                </c:pt>
                <c:pt idx="8392">
                  <c:v>2.9</c:v>
                </c:pt>
                <c:pt idx="8393">
                  <c:v>2.9</c:v>
                </c:pt>
                <c:pt idx="8394">
                  <c:v>2.9</c:v>
                </c:pt>
                <c:pt idx="8395">
                  <c:v>2.9</c:v>
                </c:pt>
                <c:pt idx="8396">
                  <c:v>2.9</c:v>
                </c:pt>
                <c:pt idx="8397">
                  <c:v>2.9</c:v>
                </c:pt>
                <c:pt idx="8398">
                  <c:v>2.9</c:v>
                </c:pt>
                <c:pt idx="8399">
                  <c:v>2.9</c:v>
                </c:pt>
                <c:pt idx="8400">
                  <c:v>2.9</c:v>
                </c:pt>
                <c:pt idx="8401">
                  <c:v>2.9</c:v>
                </c:pt>
                <c:pt idx="8402">
                  <c:v>2.9</c:v>
                </c:pt>
                <c:pt idx="8403">
                  <c:v>2.9</c:v>
                </c:pt>
                <c:pt idx="8404">
                  <c:v>2.9</c:v>
                </c:pt>
                <c:pt idx="8405">
                  <c:v>2.9</c:v>
                </c:pt>
                <c:pt idx="8406">
                  <c:v>2.9</c:v>
                </c:pt>
                <c:pt idx="8407">
                  <c:v>2.9</c:v>
                </c:pt>
                <c:pt idx="8408">
                  <c:v>2.9</c:v>
                </c:pt>
                <c:pt idx="8409">
                  <c:v>2.9</c:v>
                </c:pt>
                <c:pt idx="8410">
                  <c:v>2.9</c:v>
                </c:pt>
                <c:pt idx="8411">
                  <c:v>2.9</c:v>
                </c:pt>
                <c:pt idx="8412">
                  <c:v>2.9</c:v>
                </c:pt>
                <c:pt idx="8413">
                  <c:v>2.9</c:v>
                </c:pt>
                <c:pt idx="8414">
                  <c:v>2.9</c:v>
                </c:pt>
                <c:pt idx="8415">
                  <c:v>2.9</c:v>
                </c:pt>
                <c:pt idx="8416">
                  <c:v>2.9</c:v>
                </c:pt>
                <c:pt idx="8417">
                  <c:v>2.9</c:v>
                </c:pt>
                <c:pt idx="8418">
                  <c:v>2.9</c:v>
                </c:pt>
                <c:pt idx="8419">
                  <c:v>2.9</c:v>
                </c:pt>
                <c:pt idx="8420">
                  <c:v>2.9</c:v>
                </c:pt>
                <c:pt idx="8421">
                  <c:v>2.9</c:v>
                </c:pt>
                <c:pt idx="8422">
                  <c:v>2.9</c:v>
                </c:pt>
                <c:pt idx="8423">
                  <c:v>2.9</c:v>
                </c:pt>
                <c:pt idx="8424">
                  <c:v>2.9</c:v>
                </c:pt>
                <c:pt idx="8425">
                  <c:v>2.9</c:v>
                </c:pt>
                <c:pt idx="8426">
                  <c:v>2.9</c:v>
                </c:pt>
                <c:pt idx="8427">
                  <c:v>2.9</c:v>
                </c:pt>
                <c:pt idx="8428">
                  <c:v>2.9</c:v>
                </c:pt>
                <c:pt idx="8429">
                  <c:v>2.9</c:v>
                </c:pt>
                <c:pt idx="8430">
                  <c:v>2.9</c:v>
                </c:pt>
                <c:pt idx="8431">
                  <c:v>2.9</c:v>
                </c:pt>
                <c:pt idx="8432">
                  <c:v>2.9</c:v>
                </c:pt>
                <c:pt idx="8433">
                  <c:v>2.9</c:v>
                </c:pt>
                <c:pt idx="8434">
                  <c:v>2.9</c:v>
                </c:pt>
                <c:pt idx="8435">
                  <c:v>2.9</c:v>
                </c:pt>
                <c:pt idx="8436">
                  <c:v>2.9</c:v>
                </c:pt>
                <c:pt idx="8437">
                  <c:v>2.9</c:v>
                </c:pt>
                <c:pt idx="8438">
                  <c:v>2.9</c:v>
                </c:pt>
                <c:pt idx="8439">
                  <c:v>2.9</c:v>
                </c:pt>
                <c:pt idx="8440">
                  <c:v>2.9</c:v>
                </c:pt>
                <c:pt idx="8441">
                  <c:v>2.9</c:v>
                </c:pt>
                <c:pt idx="8442">
                  <c:v>2.9</c:v>
                </c:pt>
                <c:pt idx="8443">
                  <c:v>2.9</c:v>
                </c:pt>
                <c:pt idx="8444">
                  <c:v>2.9</c:v>
                </c:pt>
                <c:pt idx="8445">
                  <c:v>2.9</c:v>
                </c:pt>
                <c:pt idx="8446">
                  <c:v>2.9</c:v>
                </c:pt>
                <c:pt idx="8447">
                  <c:v>2.9</c:v>
                </c:pt>
                <c:pt idx="8448">
                  <c:v>2.9</c:v>
                </c:pt>
                <c:pt idx="8449">
                  <c:v>2.9</c:v>
                </c:pt>
                <c:pt idx="8450">
                  <c:v>2.9</c:v>
                </c:pt>
                <c:pt idx="8451">
                  <c:v>2.9</c:v>
                </c:pt>
                <c:pt idx="8452">
                  <c:v>2.9</c:v>
                </c:pt>
                <c:pt idx="8453">
                  <c:v>2.9</c:v>
                </c:pt>
                <c:pt idx="8454">
                  <c:v>2.9</c:v>
                </c:pt>
                <c:pt idx="8455">
                  <c:v>2.9</c:v>
                </c:pt>
                <c:pt idx="8456">
                  <c:v>2.9</c:v>
                </c:pt>
                <c:pt idx="8457">
                  <c:v>2.9</c:v>
                </c:pt>
                <c:pt idx="8458">
                  <c:v>2.9</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4.3</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2.9</c:v>
                </c:pt>
                <c:pt idx="8520">
                  <c:v>2.9</c:v>
                </c:pt>
                <c:pt idx="8521">
                  <c:v>2.9</c:v>
                </c:pt>
                <c:pt idx="8522">
                  <c:v>2.9</c:v>
                </c:pt>
                <c:pt idx="8523">
                  <c:v>2.9</c:v>
                </c:pt>
                <c:pt idx="8524">
                  <c:v>2.9</c:v>
                </c:pt>
                <c:pt idx="8525">
                  <c:v>2.9</c:v>
                </c:pt>
                <c:pt idx="8526">
                  <c:v>2.9</c:v>
                </c:pt>
                <c:pt idx="8527">
                  <c:v>2.9</c:v>
                </c:pt>
                <c:pt idx="8528">
                  <c:v>2.9</c:v>
                </c:pt>
                <c:pt idx="8529">
                  <c:v>2.9</c:v>
                </c:pt>
                <c:pt idx="8530">
                  <c:v>2.9</c:v>
                </c:pt>
                <c:pt idx="8531">
                  <c:v>2.9</c:v>
                </c:pt>
                <c:pt idx="8532">
                  <c:v>2.9</c:v>
                </c:pt>
                <c:pt idx="8533">
                  <c:v>2.9</c:v>
                </c:pt>
                <c:pt idx="8534">
                  <c:v>2.9</c:v>
                </c:pt>
                <c:pt idx="8535">
                  <c:v>2.9</c:v>
                </c:pt>
                <c:pt idx="8536">
                  <c:v>2.9</c:v>
                </c:pt>
                <c:pt idx="8537">
                  <c:v>2.9</c:v>
                </c:pt>
                <c:pt idx="8538">
                  <c:v>2.9</c:v>
                </c:pt>
                <c:pt idx="8539">
                  <c:v>2.9</c:v>
                </c:pt>
                <c:pt idx="8540">
                  <c:v>2.9</c:v>
                </c:pt>
                <c:pt idx="8541">
                  <c:v>2.9</c:v>
                </c:pt>
                <c:pt idx="8542">
                  <c:v>5</c:v>
                </c:pt>
                <c:pt idx="8543">
                  <c:v>2.9</c:v>
                </c:pt>
                <c:pt idx="8544">
                  <c:v>2.9</c:v>
                </c:pt>
                <c:pt idx="8545">
                  <c:v>2.9</c:v>
                </c:pt>
                <c:pt idx="8546">
                  <c:v>2.9</c:v>
                </c:pt>
                <c:pt idx="8547">
                  <c:v>2.9</c:v>
                </c:pt>
                <c:pt idx="8548">
                  <c:v>2.9</c:v>
                </c:pt>
                <c:pt idx="8549">
                  <c:v>2.9</c:v>
                </c:pt>
                <c:pt idx="8550">
                  <c:v>2.9</c:v>
                </c:pt>
                <c:pt idx="8551">
                  <c:v>2.9</c:v>
                </c:pt>
                <c:pt idx="8552">
                  <c:v>2.9</c:v>
                </c:pt>
                <c:pt idx="8553">
                  <c:v>2.9</c:v>
                </c:pt>
                <c:pt idx="8554">
                  <c:v>2.9</c:v>
                </c:pt>
                <c:pt idx="8555">
                  <c:v>2.9</c:v>
                </c:pt>
                <c:pt idx="8556">
                  <c:v>2.9</c:v>
                </c:pt>
                <c:pt idx="8557">
                  <c:v>2.9</c:v>
                </c:pt>
                <c:pt idx="8558">
                  <c:v>2.9</c:v>
                </c:pt>
                <c:pt idx="8559">
                  <c:v>2.9</c:v>
                </c:pt>
                <c:pt idx="8560">
                  <c:v>2.9</c:v>
                </c:pt>
                <c:pt idx="8561">
                  <c:v>2.9</c:v>
                </c:pt>
                <c:pt idx="8562">
                  <c:v>2.9</c:v>
                </c:pt>
                <c:pt idx="8563">
                  <c:v>2.9</c:v>
                </c:pt>
                <c:pt idx="8564">
                  <c:v>2.9</c:v>
                </c:pt>
                <c:pt idx="8565">
                  <c:v>2.9</c:v>
                </c:pt>
                <c:pt idx="8566">
                  <c:v>2.9</c:v>
                </c:pt>
                <c:pt idx="8567">
                  <c:v>2.9</c:v>
                </c:pt>
                <c:pt idx="8568">
                  <c:v>2.9</c:v>
                </c:pt>
                <c:pt idx="8569">
                  <c:v>2.9</c:v>
                </c:pt>
                <c:pt idx="8570">
                  <c:v>2.9</c:v>
                </c:pt>
                <c:pt idx="8571">
                  <c:v>2.9</c:v>
                </c:pt>
                <c:pt idx="8572">
                  <c:v>2.9</c:v>
                </c:pt>
                <c:pt idx="8573">
                  <c:v>2.9</c:v>
                </c:pt>
                <c:pt idx="8574">
                  <c:v>2.9</c:v>
                </c:pt>
                <c:pt idx="8575">
                  <c:v>2.9</c:v>
                </c:pt>
                <c:pt idx="8576">
                  <c:v>2.9</c:v>
                </c:pt>
                <c:pt idx="8577">
                  <c:v>2.9</c:v>
                </c:pt>
                <c:pt idx="8578">
                  <c:v>2.9</c:v>
                </c:pt>
                <c:pt idx="8579">
                  <c:v>2.9</c:v>
                </c:pt>
                <c:pt idx="8580">
                  <c:v>2.9</c:v>
                </c:pt>
                <c:pt idx="8581">
                  <c:v>2.9</c:v>
                </c:pt>
                <c:pt idx="8582">
                  <c:v>2.9</c:v>
                </c:pt>
                <c:pt idx="8583">
                  <c:v>2.9</c:v>
                </c:pt>
                <c:pt idx="8584">
                  <c:v>2.9</c:v>
                </c:pt>
                <c:pt idx="8585">
                  <c:v>2.9</c:v>
                </c:pt>
                <c:pt idx="8586">
                  <c:v>2.9</c:v>
                </c:pt>
                <c:pt idx="8587">
                  <c:v>2.9</c:v>
                </c:pt>
                <c:pt idx="8588">
                  <c:v>2.9</c:v>
                </c:pt>
                <c:pt idx="8589">
                  <c:v>2.9</c:v>
                </c:pt>
                <c:pt idx="8590">
                  <c:v>2.9</c:v>
                </c:pt>
                <c:pt idx="8591">
                  <c:v>2.9</c:v>
                </c:pt>
                <c:pt idx="8592">
                  <c:v>2.9</c:v>
                </c:pt>
                <c:pt idx="8593">
                  <c:v>2.9</c:v>
                </c:pt>
                <c:pt idx="8594">
                  <c:v>2.9</c:v>
                </c:pt>
                <c:pt idx="8595">
                  <c:v>2.9</c:v>
                </c:pt>
                <c:pt idx="8596">
                  <c:v>2.9</c:v>
                </c:pt>
                <c:pt idx="8597">
                  <c:v>2.9</c:v>
                </c:pt>
                <c:pt idx="8598">
                  <c:v>2.9</c:v>
                </c:pt>
                <c:pt idx="8599">
                  <c:v>2.9</c:v>
                </c:pt>
                <c:pt idx="8600">
                  <c:v>2.9</c:v>
                </c:pt>
                <c:pt idx="8601">
                  <c:v>2.9</c:v>
                </c:pt>
                <c:pt idx="8602">
                  <c:v>2.9</c:v>
                </c:pt>
                <c:pt idx="8603">
                  <c:v>2.9</c:v>
                </c:pt>
                <c:pt idx="8604">
                  <c:v>2.9</c:v>
                </c:pt>
                <c:pt idx="8605">
                  <c:v>2.9</c:v>
                </c:pt>
                <c:pt idx="8606">
                  <c:v>2.9</c:v>
                </c:pt>
                <c:pt idx="8607">
                  <c:v>2.9</c:v>
                </c:pt>
                <c:pt idx="8608">
                  <c:v>2.9</c:v>
                </c:pt>
                <c:pt idx="8609">
                  <c:v>2.9</c:v>
                </c:pt>
                <c:pt idx="8610">
                  <c:v>2.9</c:v>
                </c:pt>
                <c:pt idx="8611">
                  <c:v>2.9</c:v>
                </c:pt>
                <c:pt idx="8612">
                  <c:v>2.9</c:v>
                </c:pt>
                <c:pt idx="8613">
                  <c:v>2.9</c:v>
                </c:pt>
                <c:pt idx="8614">
                  <c:v>2.9</c:v>
                </c:pt>
                <c:pt idx="8615">
                  <c:v>2.9</c:v>
                </c:pt>
                <c:pt idx="8616">
                  <c:v>2.9</c:v>
                </c:pt>
                <c:pt idx="8617">
                  <c:v>2.9</c:v>
                </c:pt>
                <c:pt idx="8618">
                  <c:v>2.9</c:v>
                </c:pt>
                <c:pt idx="8619">
                  <c:v>2.9</c:v>
                </c:pt>
                <c:pt idx="8620">
                  <c:v>2.9</c:v>
                </c:pt>
                <c:pt idx="8621">
                  <c:v>2.9</c:v>
                </c:pt>
                <c:pt idx="8622">
                  <c:v>2.9</c:v>
                </c:pt>
                <c:pt idx="8623">
                  <c:v>2.9</c:v>
                </c:pt>
                <c:pt idx="8624">
                  <c:v>2.9</c:v>
                </c:pt>
                <c:pt idx="8625">
                  <c:v>2.9</c:v>
                </c:pt>
                <c:pt idx="8626">
                  <c:v>2.9</c:v>
                </c:pt>
                <c:pt idx="8627">
                  <c:v>2.9</c:v>
                </c:pt>
                <c:pt idx="8628">
                  <c:v>2.9</c:v>
                </c:pt>
                <c:pt idx="8629">
                  <c:v>2.9</c:v>
                </c:pt>
                <c:pt idx="8630">
                  <c:v>2.9</c:v>
                </c:pt>
                <c:pt idx="8631">
                  <c:v>2.9</c:v>
                </c:pt>
                <c:pt idx="8632">
                  <c:v>2.9</c:v>
                </c:pt>
                <c:pt idx="8633">
                  <c:v>2.9</c:v>
                </c:pt>
                <c:pt idx="8634">
                  <c:v>2.9</c:v>
                </c:pt>
                <c:pt idx="8635">
                  <c:v>2.9</c:v>
                </c:pt>
                <c:pt idx="8636">
                  <c:v>2.9</c:v>
                </c:pt>
                <c:pt idx="8637">
                  <c:v>2.9</c:v>
                </c:pt>
                <c:pt idx="8638">
                  <c:v>2.9</c:v>
                </c:pt>
                <c:pt idx="8639">
                  <c:v>2.9</c:v>
                </c:pt>
                <c:pt idx="8640">
                  <c:v>2.9</c:v>
                </c:pt>
                <c:pt idx="8641">
                  <c:v>2.9</c:v>
                </c:pt>
                <c:pt idx="8642">
                  <c:v>2.9</c:v>
                </c:pt>
                <c:pt idx="8643">
                  <c:v>2.9</c:v>
                </c:pt>
                <c:pt idx="8644">
                  <c:v>2.9</c:v>
                </c:pt>
                <c:pt idx="8645">
                  <c:v>2.9</c:v>
                </c:pt>
                <c:pt idx="8646">
                  <c:v>2.9</c:v>
                </c:pt>
                <c:pt idx="8647">
                  <c:v>2.9</c:v>
                </c:pt>
                <c:pt idx="8648">
                  <c:v>2.9</c:v>
                </c:pt>
                <c:pt idx="8649">
                  <c:v>2.9</c:v>
                </c:pt>
                <c:pt idx="8650">
                  <c:v>2.9</c:v>
                </c:pt>
                <c:pt idx="8651">
                  <c:v>2.9</c:v>
                </c:pt>
                <c:pt idx="8652">
                  <c:v>2.9</c:v>
                </c:pt>
                <c:pt idx="8653">
                  <c:v>2.9</c:v>
                </c:pt>
                <c:pt idx="8654">
                  <c:v>2.9</c:v>
                </c:pt>
                <c:pt idx="8655">
                  <c:v>2.9</c:v>
                </c:pt>
                <c:pt idx="8656">
                  <c:v>2.9</c:v>
                </c:pt>
                <c:pt idx="8657">
                  <c:v>2.9</c:v>
                </c:pt>
                <c:pt idx="8658">
                  <c:v>2.9</c:v>
                </c:pt>
                <c:pt idx="8659">
                  <c:v>2.9</c:v>
                </c:pt>
                <c:pt idx="8660">
                  <c:v>5</c:v>
                </c:pt>
                <c:pt idx="8661">
                  <c:v>2.9</c:v>
                </c:pt>
                <c:pt idx="8662">
                  <c:v>2.9</c:v>
                </c:pt>
                <c:pt idx="8663">
                  <c:v>2.9</c:v>
                </c:pt>
                <c:pt idx="8664">
                  <c:v>2.9</c:v>
                </c:pt>
                <c:pt idx="8665">
                  <c:v>2.9</c:v>
                </c:pt>
                <c:pt idx="8666">
                  <c:v>2.9</c:v>
                </c:pt>
                <c:pt idx="8667">
                  <c:v>2.9</c:v>
                </c:pt>
                <c:pt idx="8668">
                  <c:v>2.9</c:v>
                </c:pt>
                <c:pt idx="8669">
                  <c:v>2.9</c:v>
                </c:pt>
                <c:pt idx="8670">
                  <c:v>2.9</c:v>
                </c:pt>
                <c:pt idx="8671">
                  <c:v>2.9</c:v>
                </c:pt>
                <c:pt idx="8672">
                  <c:v>2.9</c:v>
                </c:pt>
                <c:pt idx="8673">
                  <c:v>2.9</c:v>
                </c:pt>
                <c:pt idx="8674">
                  <c:v>2.9</c:v>
                </c:pt>
                <c:pt idx="8675">
                  <c:v>2.9</c:v>
                </c:pt>
                <c:pt idx="8676">
                  <c:v>2.9</c:v>
                </c:pt>
                <c:pt idx="8677">
                  <c:v>2.9</c:v>
                </c:pt>
                <c:pt idx="8678">
                  <c:v>2.9</c:v>
                </c:pt>
                <c:pt idx="8679">
                  <c:v>2.9</c:v>
                </c:pt>
              </c:numCache>
            </c:numRef>
          </c:yVal>
          <c:smooth val="0"/>
          <c:extLst>
            <c:ext xmlns:c16="http://schemas.microsoft.com/office/drawing/2014/chart" uri="{C3380CC4-5D6E-409C-BE32-E72D297353CC}">
              <c16:uniqueId val="{00000002-4899-47B9-8E2B-F3F98F7B97C8}"/>
            </c:ext>
          </c:extLst>
        </c:ser>
        <c:dLbls>
          <c:showLegendKey val="0"/>
          <c:showVal val="0"/>
          <c:showCatName val="0"/>
          <c:showSerName val="0"/>
          <c:showPercent val="0"/>
          <c:showBubbleSize val="0"/>
        </c:dLbls>
        <c:axId val="284964159"/>
        <c:axId val="284967039"/>
      </c:scatterChart>
      <c:valAx>
        <c:axId val="284964159"/>
        <c:scaling>
          <c:orientation val="minMax"/>
          <c:max val="25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rgbClr val="FF6600"/>
                    </a:solidFill>
                    <a:latin typeface="+mn-lt"/>
                    <a:ea typeface="+mn-ea"/>
                    <a:cs typeface="+mn-cs"/>
                  </a:defRPr>
                </a:pPr>
                <a:r>
                  <a:rPr lang="en-IN" sz="1400" b="1" i="1">
                    <a:solidFill>
                      <a:srgbClr val="FF6600"/>
                    </a:solidFill>
                    <a:latin typeface="Calibri" panose="020F0502020204030204" pitchFamily="34" charset="0"/>
                    <a:ea typeface="Calibri" panose="020F0502020204030204" pitchFamily="34" charset="0"/>
                    <a:cs typeface="Calibri" panose="020F0502020204030204" pitchFamily="34" charset="0"/>
                  </a:rPr>
                  <a:t>Price</a:t>
                </a:r>
              </a:p>
            </c:rich>
          </c:tx>
          <c:layout>
            <c:manualLayout>
              <c:xMode val="edge"/>
              <c:yMode val="edge"/>
              <c:x val="0.48529855643044617"/>
              <c:y val="0.91568037475818387"/>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84967039"/>
        <c:crosses val="autoZero"/>
        <c:crossBetween val="midCat"/>
      </c:valAx>
      <c:valAx>
        <c:axId val="284967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rPr>
                  <a:t>Average Ratings</a:t>
                </a:r>
              </a:p>
            </c:rich>
          </c:tx>
          <c:layout>
            <c:manualLayout>
              <c:xMode val="edge"/>
              <c:yMode val="edge"/>
              <c:x val="8.273374853173289E-3"/>
              <c:y val="0.33299716365087145"/>
            </c:manualLayout>
          </c:layout>
          <c:overlay val="0"/>
          <c:spPr>
            <a:noFill/>
            <a:ln>
              <a:noFill/>
            </a:ln>
            <a:effectLst/>
          </c:spPr>
          <c:txPr>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84964159"/>
        <c:crosses val="autoZero"/>
        <c:crossBetween val="midCat"/>
      </c:valAx>
      <c:spPr>
        <a:solidFill>
          <a:schemeClr val="accent1">
            <a:lumMod val="20000"/>
            <a:lumOff val="8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600" b="1" i="1" dirty="0">
                <a:solidFill>
                  <a:srgbClr val="FF6600"/>
                </a:solidFill>
                <a:latin typeface="Calibri" panose="020F0502020204030204" pitchFamily="34" charset="0"/>
                <a:ea typeface="Calibri" panose="020F0502020204030204" pitchFamily="34" charset="0"/>
                <a:cs typeface="Calibri" panose="020F0502020204030204" pitchFamily="34" charset="0"/>
              </a:rPr>
              <a:t>POPULAR FOOD TYPE SERVED IN CITY</a:t>
            </a:r>
          </a:p>
        </c:rich>
      </c:tx>
      <c:layout>
        <c:manualLayout>
          <c:xMode val="edge"/>
          <c:yMode val="edge"/>
          <c:x val="0.19322900262467191"/>
          <c:y val="1.8518518518518517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37431215416418523"/>
          <c:y val="0.12101893513310834"/>
          <c:w val="0.56938322860916901"/>
          <c:h val="0.83249963546223393"/>
        </c:manualLayout>
      </c:layout>
      <c:pieChart>
        <c:varyColors val="1"/>
        <c:ser>
          <c:idx val="0"/>
          <c:order val="0"/>
          <c:dPt>
            <c:idx val="0"/>
            <c:bubble3D val="0"/>
            <c:spPr>
              <a:solidFill>
                <a:srgbClr val="9966FF"/>
              </a:solidFill>
              <a:ln w="19050">
                <a:solidFill>
                  <a:schemeClr val="lt1"/>
                </a:solidFill>
              </a:ln>
              <a:effectLst/>
            </c:spPr>
            <c:extLst>
              <c:ext xmlns:c16="http://schemas.microsoft.com/office/drawing/2014/chart" uri="{C3380CC4-5D6E-409C-BE32-E72D297353CC}">
                <c16:uniqueId val="{00000001-176D-4131-91AC-F8BEFEB7768D}"/>
              </c:ext>
            </c:extLst>
          </c:dPt>
          <c:dPt>
            <c:idx val="1"/>
            <c:bubble3D val="0"/>
            <c:spPr>
              <a:solidFill>
                <a:srgbClr val="0099FF"/>
              </a:solidFill>
              <a:ln w="19050">
                <a:solidFill>
                  <a:schemeClr val="lt1"/>
                </a:solidFill>
              </a:ln>
              <a:effectLst/>
            </c:spPr>
            <c:extLst>
              <c:ext xmlns:c16="http://schemas.microsoft.com/office/drawing/2014/chart" uri="{C3380CC4-5D6E-409C-BE32-E72D297353CC}">
                <c16:uniqueId val="{00000003-176D-4131-91AC-F8BEFEB7768D}"/>
              </c:ext>
            </c:extLst>
          </c:dPt>
          <c:dPt>
            <c:idx val="2"/>
            <c:bubble3D val="0"/>
            <c:spPr>
              <a:solidFill>
                <a:srgbClr val="66FFFF"/>
              </a:solidFill>
              <a:ln w="19050">
                <a:solidFill>
                  <a:schemeClr val="lt1"/>
                </a:solidFill>
              </a:ln>
              <a:effectLst/>
            </c:spPr>
            <c:extLst>
              <c:ext xmlns:c16="http://schemas.microsoft.com/office/drawing/2014/chart" uri="{C3380CC4-5D6E-409C-BE32-E72D297353CC}">
                <c16:uniqueId val="{00000005-176D-4131-91AC-F8BEFEB7768D}"/>
              </c:ext>
            </c:extLst>
          </c:dPt>
          <c:dPt>
            <c:idx val="3"/>
            <c:bubble3D val="0"/>
            <c:spPr>
              <a:solidFill>
                <a:srgbClr val="66FF33"/>
              </a:solidFill>
              <a:ln w="19050">
                <a:solidFill>
                  <a:schemeClr val="lt1"/>
                </a:solidFill>
              </a:ln>
              <a:effectLst/>
            </c:spPr>
            <c:extLst>
              <c:ext xmlns:c16="http://schemas.microsoft.com/office/drawing/2014/chart" uri="{C3380CC4-5D6E-409C-BE32-E72D297353CC}">
                <c16:uniqueId val="{00000007-176D-4131-91AC-F8BEFEB7768D}"/>
              </c:ext>
            </c:extLst>
          </c:dPt>
          <c:dPt>
            <c:idx val="4"/>
            <c:bubble3D val="0"/>
            <c:spPr>
              <a:solidFill>
                <a:srgbClr val="FFFF00"/>
              </a:solidFill>
              <a:ln w="19050">
                <a:solidFill>
                  <a:schemeClr val="lt1"/>
                </a:solidFill>
              </a:ln>
              <a:effectLst/>
            </c:spPr>
            <c:extLst>
              <c:ext xmlns:c16="http://schemas.microsoft.com/office/drawing/2014/chart" uri="{C3380CC4-5D6E-409C-BE32-E72D297353CC}">
                <c16:uniqueId val="{00000009-176D-4131-91AC-F8BEFEB7768D}"/>
              </c:ext>
            </c:extLst>
          </c:dPt>
          <c:dPt>
            <c:idx val="5"/>
            <c:bubble3D val="0"/>
            <c:spPr>
              <a:solidFill>
                <a:srgbClr val="FF9999"/>
              </a:solidFill>
              <a:ln w="19050">
                <a:solidFill>
                  <a:schemeClr val="lt1"/>
                </a:solidFill>
              </a:ln>
              <a:effectLst/>
            </c:spPr>
            <c:extLst>
              <c:ext xmlns:c16="http://schemas.microsoft.com/office/drawing/2014/chart" uri="{C3380CC4-5D6E-409C-BE32-E72D297353CC}">
                <c16:uniqueId val="{0000000B-176D-4131-91AC-F8BEFEB7768D}"/>
              </c:ext>
            </c:extLst>
          </c:dPt>
          <c:dPt>
            <c:idx val="6"/>
            <c:bubble3D val="0"/>
            <c:spPr>
              <a:solidFill>
                <a:srgbClr val="FF7453"/>
              </a:solidFill>
              <a:ln w="19050">
                <a:solidFill>
                  <a:schemeClr val="lt1"/>
                </a:solidFill>
              </a:ln>
              <a:effectLst/>
            </c:spPr>
            <c:extLst>
              <c:ext xmlns:c16="http://schemas.microsoft.com/office/drawing/2014/chart" uri="{C3380CC4-5D6E-409C-BE32-E72D297353CC}">
                <c16:uniqueId val="{0000000D-176D-4131-91AC-F8BEFEB7768D}"/>
              </c:ext>
            </c:extLst>
          </c:dPt>
          <c:dPt>
            <c:idx val="7"/>
            <c:bubble3D val="0"/>
            <c:spPr>
              <a:solidFill>
                <a:srgbClr val="FF99FF"/>
              </a:solidFill>
              <a:ln w="19050">
                <a:solidFill>
                  <a:schemeClr val="lt1"/>
                </a:solidFill>
              </a:ln>
              <a:effectLst/>
            </c:spPr>
            <c:extLst>
              <c:ext xmlns:c16="http://schemas.microsoft.com/office/drawing/2014/chart" uri="{C3380CC4-5D6E-409C-BE32-E72D297353CC}">
                <c16:uniqueId val="{0000000F-176D-4131-91AC-F8BEFEB7768D}"/>
              </c:ext>
            </c:extLst>
          </c:dPt>
          <c:dPt>
            <c:idx val="8"/>
            <c:bubble3D val="0"/>
            <c:spPr>
              <a:solidFill>
                <a:srgbClr val="FCC11C"/>
              </a:solidFill>
              <a:ln w="19050">
                <a:solidFill>
                  <a:schemeClr val="lt1"/>
                </a:solidFill>
              </a:ln>
              <a:effectLst/>
            </c:spPr>
            <c:extLst>
              <c:ext xmlns:c16="http://schemas.microsoft.com/office/drawing/2014/chart" uri="{C3380CC4-5D6E-409C-BE32-E72D297353CC}">
                <c16:uniqueId val="{00000011-176D-4131-91AC-F8BEFEB7768D}"/>
              </c:ext>
            </c:extLst>
          </c:dPt>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'TASK 2'!$B$29:$C$37</c:f>
              <c:multiLvlStrCache>
                <c:ptCount val="9"/>
                <c:lvl>
                  <c:pt idx="0">
                    <c:v>Indian</c:v>
                  </c:pt>
                  <c:pt idx="1">
                    <c:v>Desserts</c:v>
                  </c:pt>
                  <c:pt idx="2">
                    <c:v>Chinese</c:v>
                  </c:pt>
                  <c:pt idx="3">
                    <c:v>Chinese</c:v>
                  </c:pt>
                  <c:pt idx="4">
                    <c:v>Chinese</c:v>
                  </c:pt>
                  <c:pt idx="5">
                    <c:v>Chinese</c:v>
                  </c:pt>
                  <c:pt idx="6">
                    <c:v>Chinese</c:v>
                  </c:pt>
                  <c:pt idx="7">
                    <c:v>Chinese</c:v>
                  </c:pt>
                  <c:pt idx="8">
                    <c:v>Fast Food</c:v>
                  </c:pt>
                </c:lvl>
                <c:lvl>
                  <c:pt idx="0">
                    <c:v>Ahmedabad</c:v>
                  </c:pt>
                  <c:pt idx="1">
                    <c:v>Bangalore</c:v>
                  </c:pt>
                  <c:pt idx="2">
                    <c:v>Chennai</c:v>
                  </c:pt>
                  <c:pt idx="3">
                    <c:v>Delhi</c:v>
                  </c:pt>
                  <c:pt idx="4">
                    <c:v>Hyderabad</c:v>
                  </c:pt>
                  <c:pt idx="5">
                    <c:v>Kolkata</c:v>
                  </c:pt>
                  <c:pt idx="6">
                    <c:v>Mumbai</c:v>
                  </c:pt>
                  <c:pt idx="7">
                    <c:v>Pune</c:v>
                  </c:pt>
                  <c:pt idx="8">
                    <c:v>Surat</c:v>
                  </c:pt>
                </c:lvl>
              </c:multiLvlStrCache>
            </c:multiLvlStrRef>
          </c:cat>
          <c:val>
            <c:numRef>
              <c:f>'TASK 2'!$D$29:$D$37</c:f>
              <c:numCache>
                <c:formatCode>General</c:formatCode>
                <c:ptCount val="9"/>
                <c:pt idx="0">
                  <c:v>206</c:v>
                </c:pt>
                <c:pt idx="1">
                  <c:v>273</c:v>
                </c:pt>
                <c:pt idx="2">
                  <c:v>313</c:v>
                </c:pt>
                <c:pt idx="3">
                  <c:v>224</c:v>
                </c:pt>
                <c:pt idx="4">
                  <c:v>308</c:v>
                </c:pt>
                <c:pt idx="5">
                  <c:v>541</c:v>
                </c:pt>
                <c:pt idx="6">
                  <c:v>503</c:v>
                </c:pt>
                <c:pt idx="7">
                  <c:v>336</c:v>
                </c:pt>
                <c:pt idx="8">
                  <c:v>158</c:v>
                </c:pt>
              </c:numCache>
            </c:numRef>
          </c:val>
          <c:extLst>
            <c:ext xmlns:c16="http://schemas.microsoft.com/office/drawing/2014/chart" uri="{C3380CC4-5D6E-409C-BE32-E72D297353CC}">
              <c16:uniqueId val="{00000012-176D-4131-91AC-F8BEFEB7768D}"/>
            </c:ext>
          </c:extLst>
        </c:ser>
        <c:dLbls>
          <c:dLblPos val="bestFit"/>
          <c:showLegendKey val="0"/>
          <c:showVal val="1"/>
          <c:showCatName val="0"/>
          <c:showSerName val="0"/>
          <c:showPercent val="0"/>
          <c:showBubbleSize val="0"/>
          <c:showLeaderLines val="1"/>
        </c:dLbls>
        <c:firstSliceAng val="0"/>
      </c:pieChart>
      <c:spPr>
        <a:solidFill>
          <a:schemeClr val="accent1">
            <a:lumMod val="20000"/>
            <a:lumOff val="80000"/>
          </a:schemeClr>
        </a:solidFill>
        <a:ln>
          <a:noFill/>
        </a:ln>
        <a:effectLst/>
      </c:spPr>
    </c:plotArea>
    <c:legend>
      <c:legendPos val="b"/>
      <c:layout>
        <c:manualLayout>
          <c:xMode val="edge"/>
          <c:yMode val="edge"/>
          <c:x val="2.6423388748475853E-2"/>
          <c:y val="0.17025242786503342"/>
          <c:w val="0.31036171819724295"/>
          <c:h val="0.72846566054243223"/>
        </c:manualLayout>
      </c:layout>
      <c:overlay val="0"/>
      <c:spPr>
        <a:solidFill>
          <a:schemeClr val="accent1">
            <a:lumMod val="20000"/>
            <a:lumOff val="80000"/>
          </a:schemeClr>
        </a:solid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5">
          <a:lumMod val="20000"/>
          <a:lumOff val="80000"/>
        </a:scheme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4">
                    <a:lumMod val="50000"/>
                  </a:schemeClr>
                </a:solidFill>
                <a:latin typeface="+mn-lt"/>
                <a:ea typeface="+mn-ea"/>
                <a:cs typeface="+mn-cs"/>
              </a:defRPr>
            </a:pPr>
            <a:r>
              <a:rPr lang="en-US" sz="1200" b="1" i="1" dirty="0">
                <a:solidFill>
                  <a:srgbClr val="FF6600"/>
                </a:solidFill>
              </a:rPr>
              <a:t>Proportion</a:t>
            </a:r>
            <a:r>
              <a:rPr lang="en-US" sz="1200" b="1" i="1" baseline="0" dirty="0">
                <a:solidFill>
                  <a:srgbClr val="FF6600"/>
                </a:solidFill>
              </a:rPr>
              <a:t> of Top Rated Vs Non-Top Rated Restaurants</a:t>
            </a:r>
            <a:endParaRPr lang="en-IN" sz="1200" b="1" i="1" dirty="0">
              <a:solidFill>
                <a:srgbClr val="FF6600"/>
              </a:solidFill>
            </a:endParaRPr>
          </a:p>
        </c:rich>
      </c:tx>
      <c:layout>
        <c:manualLayout>
          <c:xMode val="edge"/>
          <c:yMode val="edge"/>
          <c:x val="0.16273115425490808"/>
          <c:y val="1.20483147880133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4">
                  <a:lumMod val="50000"/>
                </a:schemeClr>
              </a:solidFill>
              <a:latin typeface="+mn-lt"/>
              <a:ea typeface="+mn-ea"/>
              <a:cs typeface="+mn-cs"/>
            </a:defRPr>
          </a:pPr>
          <a:endParaRPr lang="en-US"/>
        </a:p>
      </c:txPr>
    </c:title>
    <c:autoTitleDeleted val="0"/>
    <c:pivotFmts>
      <c:pivotFmt>
        <c:idx val="0"/>
        <c:spPr>
          <a:solidFill>
            <a:schemeClr val="accent2">
              <a:lumMod val="40000"/>
              <a:lumOff val="60000"/>
            </a:schemeClr>
          </a:solidFill>
          <a:ln>
            <a:solidFill>
              <a:schemeClr val="accent6">
                <a:lumMod val="75000"/>
              </a:schemeClr>
            </a:solidFill>
          </a:ln>
          <a:effectLst/>
        </c:spPr>
        <c:marker>
          <c:symbol val="none"/>
        </c:marker>
        <c:dLbl>
          <c:idx val="0"/>
          <c:spPr>
            <a:noFill/>
            <a:ln>
              <a:solidFill>
                <a:schemeClr val="accent6">
                  <a:lumMod val="75000"/>
                </a:schemeClr>
              </a:solidFill>
            </a:ln>
            <a:effectLst/>
          </c:spPr>
          <c:txPr>
            <a:bodyPr rot="0" spcFirstLastPara="1" vertOverflow="ellipsis" vert="horz" wrap="square" anchor="ctr" anchorCtr="1"/>
            <a:lstStyle/>
            <a:p>
              <a:pPr>
                <a:defRPr sz="1400" b="1" i="0"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solidFill>
              <a:schemeClr val="accent6">
                <a:lumMod val="75000"/>
              </a:schemeClr>
            </a:solidFill>
          </a:ln>
          <a:effectLst/>
        </c:spPr>
        <c:dLbl>
          <c:idx val="0"/>
          <c:layout>
            <c:manualLayout>
              <c:x val="0.15597443200119993"/>
              <c:y val="-0.1600930419169998"/>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6143159195389067"/>
                  <c:h val="7.6388888888888895E-2"/>
                </c:manualLayout>
              </c15:layout>
            </c:ext>
          </c:extLst>
        </c:dLbl>
      </c:pivotFmt>
      <c:pivotFmt>
        <c:idx val="2"/>
        <c:dLbl>
          <c:idx val="0"/>
          <c:layout>
            <c:manualLayout>
              <c:x val="0.47381758462170109"/>
              <c:y val="-0.35353380022735542"/>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712547678800294"/>
                  <c:h val="7.7242052550570095E-2"/>
                </c:manualLayout>
              </c15:layout>
            </c:ext>
          </c:extLst>
        </c:dLbl>
      </c:pivotFmt>
    </c:pivotFmts>
    <c:plotArea>
      <c:layout>
        <c:manualLayout>
          <c:layoutTarget val="inner"/>
          <c:xMode val="edge"/>
          <c:yMode val="edge"/>
          <c:x val="0.16395270885815233"/>
          <c:y val="0.15793348974386498"/>
          <c:w val="0.72061533540884404"/>
          <c:h val="0.74395110381876839"/>
        </c:manualLayout>
      </c:layout>
      <c:doughnutChart>
        <c:varyColors val="1"/>
        <c:ser>
          <c:idx val="1"/>
          <c:order val="1"/>
          <c:tx>
            <c:strRef>
              <c:f>'TASK 3'!$C$7</c:f>
              <c:strCache>
                <c:ptCount val="1"/>
                <c:pt idx="0">
                  <c:v>Percentage</c:v>
                </c:pt>
              </c:strCache>
            </c:strRef>
          </c:tx>
          <c:spPr>
            <a:solidFill>
              <a:schemeClr val="accent5">
                <a:lumMod val="40000"/>
                <a:lumOff val="60000"/>
              </a:schemeClr>
            </a:solidFill>
            <a:ln>
              <a:solidFill>
                <a:schemeClr val="accent6">
                  <a:lumMod val="50000"/>
                </a:schemeClr>
              </a:solidFill>
            </a:ln>
          </c:spPr>
          <c:dPt>
            <c:idx val="0"/>
            <c:bubble3D val="0"/>
            <c:spPr>
              <a:solidFill>
                <a:schemeClr val="accent6">
                  <a:lumMod val="75000"/>
                </a:schemeClr>
              </a:solidFill>
              <a:ln>
                <a:solidFill>
                  <a:schemeClr val="accent6">
                    <a:lumMod val="50000"/>
                  </a:schemeClr>
                </a:solidFill>
              </a:ln>
              <a:effectLst/>
            </c:spPr>
            <c:extLst>
              <c:ext xmlns:c16="http://schemas.microsoft.com/office/drawing/2014/chart" uri="{C3380CC4-5D6E-409C-BE32-E72D297353CC}">
                <c16:uniqueId val="{00000001-729D-4F72-9D25-F913CD1FE03F}"/>
              </c:ext>
            </c:extLst>
          </c:dPt>
          <c:dPt>
            <c:idx val="1"/>
            <c:bubble3D val="0"/>
            <c:spPr>
              <a:solidFill>
                <a:srgbClr val="FFCCCC"/>
              </a:solidFill>
              <a:ln>
                <a:solidFill>
                  <a:schemeClr val="accent6">
                    <a:lumMod val="50000"/>
                  </a:schemeClr>
                </a:solidFill>
              </a:ln>
              <a:effectLst/>
            </c:spPr>
            <c:extLst>
              <c:ext xmlns:c16="http://schemas.microsoft.com/office/drawing/2014/chart" uri="{C3380CC4-5D6E-409C-BE32-E72D297353CC}">
                <c16:uniqueId val="{00000003-729D-4F72-9D25-F913CD1FE03F}"/>
              </c:ext>
            </c:extLst>
          </c:dPt>
          <c:dLbls>
            <c:dLbl>
              <c:idx val="0"/>
              <c:layout>
                <c:manualLayout>
                  <c:x val="0.11295553604721488"/>
                  <c:y val="-0.14107886890338128"/>
                </c:manualLayout>
              </c:layout>
              <c:tx>
                <c:rich>
                  <a:bodyPr/>
                  <a:lstStyle/>
                  <a:p>
                    <a:fld id="{A0BAB767-FE5C-4424-A907-AF00A380FED7}"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29D-4F72-9D25-F913CD1FE03F}"/>
                </c:ext>
              </c:extLst>
            </c:dLbl>
            <c:dLbl>
              <c:idx val="1"/>
              <c:layout>
                <c:manualLayout>
                  <c:x val="0.22008693418713485"/>
                  <c:y val="0.12667222634022002"/>
                </c:manualLayout>
              </c:layout>
              <c:tx>
                <c:rich>
                  <a:bodyPr rot="0" spcFirstLastPara="1" vertOverflow="ellipsis" vert="horz" wrap="square" lIns="38100" tIns="19050" rIns="38100" bIns="19050" anchor="ctr" anchorCtr="1">
                    <a:noAutofit/>
                  </a:bodyPr>
                  <a:lstStyle/>
                  <a:p>
                    <a:pPr>
                      <a:defRPr sz="1100" b="1" i="0" u="none" strike="noStrike" kern="1200" baseline="0">
                        <a:solidFill>
                          <a:schemeClr val="accent6">
                            <a:lumMod val="50000"/>
                          </a:schemeClr>
                        </a:solidFill>
                        <a:latin typeface="+mn-lt"/>
                        <a:ea typeface="+mn-ea"/>
                        <a:cs typeface="+mn-cs"/>
                      </a:defRPr>
                    </a:pPr>
                    <a:fld id="{A10F4847-C43A-4400-80F7-24346772FD07}" type="VALUE">
                      <a:rPr lang="en-US"/>
                      <a:pPr>
                        <a:defRPr sz="1100" b="1">
                          <a:solidFill>
                            <a:schemeClr val="accent6">
                              <a:lumMod val="50000"/>
                            </a:schemeClr>
                          </a:solidFill>
                        </a:defRPr>
                      </a:pPr>
                      <a:t>[VALUE]</a:t>
                    </a:fld>
                    <a:r>
                      <a:rPr lang="en-US" dirty="0"/>
                      <a:t>%</a:t>
                    </a:r>
                  </a:p>
                </c:rich>
              </c:tx>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670854182077777"/>
                      <c:h val="6.8477153399853566E-2"/>
                    </c:manualLayout>
                  </c15:layout>
                  <c15:dlblFieldTable/>
                  <c15:showDataLabelsRange val="0"/>
                </c:ext>
                <c:ext xmlns:c16="http://schemas.microsoft.com/office/drawing/2014/chart" uri="{C3380CC4-5D6E-409C-BE32-E72D297353CC}">
                  <c16:uniqueId val="{00000003-729D-4F72-9D25-F913CD1FE03F}"/>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 3'!$A$8:$A$9</c:f>
              <c:strCache>
                <c:ptCount val="2"/>
                <c:pt idx="0">
                  <c:v>Top Rated</c:v>
                </c:pt>
                <c:pt idx="1">
                  <c:v>Non-Top Rated</c:v>
                </c:pt>
              </c:strCache>
              <c:extLst/>
            </c:strRef>
          </c:cat>
          <c:val>
            <c:numRef>
              <c:f>'TASK 3'!$C$8:$C$9</c:f>
              <c:numCache>
                <c:formatCode>0.00</c:formatCode>
                <c:ptCount val="2"/>
                <c:pt idx="0">
                  <c:v>3.7327188940092166</c:v>
                </c:pt>
                <c:pt idx="1">
                  <c:v>96.26728110599079</c:v>
                </c:pt>
              </c:numCache>
              <c:extLst/>
            </c:numRef>
          </c:val>
          <c:extLst>
            <c:ext xmlns:c16="http://schemas.microsoft.com/office/drawing/2014/chart" uri="{C3380CC4-5D6E-409C-BE32-E72D297353CC}">
              <c16:uniqueId val="{00000004-729D-4F72-9D25-F913CD1FE03F}"/>
            </c:ext>
          </c:extLst>
        </c:ser>
        <c:dLbls>
          <c:showLegendKey val="0"/>
          <c:showVal val="1"/>
          <c:showCatName val="0"/>
          <c:showSerName val="0"/>
          <c:showPercent val="0"/>
          <c:showBubbleSize val="0"/>
          <c:showLeaderLines val="1"/>
        </c:dLbls>
        <c:firstSliceAng val="0"/>
        <c:holeSize val="50"/>
        <c:extLst>
          <c:ext xmlns:c15="http://schemas.microsoft.com/office/drawing/2012/chart" uri="{02D57815-91ED-43cb-92C2-25804820EDAC}">
            <c15:filteredPieSeries>
              <c15:ser>
                <c:idx val="0"/>
                <c:order val="0"/>
                <c:tx>
                  <c:strRef>
                    <c:extLst>
                      <c:ext uri="{02D57815-91ED-43cb-92C2-25804820EDAC}">
                        <c15:formulaRef>
                          <c15:sqref>'TASK 3'!$B$7</c15:sqref>
                        </c15:formulaRef>
                      </c:ext>
                    </c:extLst>
                    <c:strCache>
                      <c:ptCount val="1"/>
                      <c:pt idx="0">
                        <c:v>Total Count </c:v>
                      </c:pt>
                    </c:strCache>
                  </c:strRef>
                </c:tx>
                <c:spPr>
                  <a:solidFill>
                    <a:schemeClr val="accent2">
                      <a:lumMod val="40000"/>
                      <a:lumOff val="60000"/>
                    </a:schemeClr>
                  </a:solidFill>
                  <a:ln>
                    <a:solidFill>
                      <a:schemeClr val="accent6">
                        <a:lumMod val="75000"/>
                      </a:schemeClr>
                    </a:solidFill>
                  </a:ln>
                </c:spPr>
                <c:dPt>
                  <c:idx val="0"/>
                  <c:bubble3D val="0"/>
                  <c:spPr>
                    <a:solidFill>
                      <a:schemeClr val="accent6">
                        <a:lumMod val="75000"/>
                      </a:schemeClr>
                    </a:solidFill>
                    <a:ln>
                      <a:solidFill>
                        <a:schemeClr val="accent6">
                          <a:lumMod val="75000"/>
                        </a:schemeClr>
                      </a:solidFill>
                    </a:ln>
                    <a:effectLst/>
                  </c:spPr>
                  <c:extLst>
                    <c:ext xmlns:c16="http://schemas.microsoft.com/office/drawing/2014/chart" uri="{C3380CC4-5D6E-409C-BE32-E72D297353CC}">
                      <c16:uniqueId val="{00000006-729D-4F72-9D25-F913CD1FE03F}"/>
                    </c:ext>
                  </c:extLst>
                </c:dPt>
                <c:dPt>
                  <c:idx val="1"/>
                  <c:bubble3D val="0"/>
                  <c:spPr>
                    <a:solidFill>
                      <a:schemeClr val="accent2">
                        <a:lumMod val="40000"/>
                        <a:lumOff val="60000"/>
                      </a:schemeClr>
                    </a:solidFill>
                    <a:ln>
                      <a:solidFill>
                        <a:schemeClr val="accent6">
                          <a:lumMod val="75000"/>
                        </a:schemeClr>
                      </a:solidFill>
                    </a:ln>
                    <a:effectLst/>
                  </c:spPr>
                  <c:extLst>
                    <c:ext xmlns:c16="http://schemas.microsoft.com/office/drawing/2014/chart" uri="{C3380CC4-5D6E-409C-BE32-E72D297353CC}">
                      <c16:uniqueId val="{00000008-729D-4F72-9D25-F913CD1FE03F}"/>
                    </c:ext>
                  </c:extLst>
                </c:dPt>
                <c:dLbls>
                  <c:dLbl>
                    <c:idx val="0"/>
                    <c:layout>
                      <c:manualLayout>
                        <c:x val="0.15597443200119993"/>
                        <c:y val="-0.1600930419169998"/>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uri="{CE6537A1-D6FC-4f65-9D91-7224C49458BB}">
                        <c15:layout>
                          <c:manualLayout>
                            <c:w val="0.16143159195389067"/>
                            <c:h val="7.6388888888888895E-2"/>
                          </c:manualLayout>
                        </c15:layout>
                      </c:ext>
                      <c:ext xmlns:c16="http://schemas.microsoft.com/office/drawing/2014/chart" uri="{C3380CC4-5D6E-409C-BE32-E72D297353CC}">
                        <c16:uniqueId val="{00000006-729D-4F72-9D25-F913CD1FE03F}"/>
                      </c:ext>
                    </c:extLst>
                  </c:dLbl>
                  <c:dLbl>
                    <c:idx val="1"/>
                    <c:layout>
                      <c:manualLayout>
                        <c:x val="0.47381758462170109"/>
                        <c:y val="-0.35353380022735542"/>
                      </c:manualLayout>
                    </c:layout>
                    <c:spPr>
                      <a:noFill/>
                      <a:ln>
                        <a:solidFill>
                          <a:schemeClr val="accent6">
                            <a:lumMod val="75000"/>
                          </a:schemeClr>
                        </a:solidFill>
                      </a:ln>
                      <a:effectLst/>
                    </c:spPr>
                    <c:txPr>
                      <a:bodyPr rot="0" spcFirstLastPara="1" vertOverflow="ellipsis" vert="horz" wrap="square" anchor="ctr" anchorCtr="1"/>
                      <a:lstStyle/>
                      <a:p>
                        <a:pPr>
                          <a:defRPr sz="1400" b="1" i="1"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extLst>
                      <c:ext uri="{CE6537A1-D6FC-4f65-9D91-7224C49458BB}">
                        <c15:layout>
                          <c:manualLayout>
                            <c:w val="0.13712547678800294"/>
                            <c:h val="7.7242052550570095E-2"/>
                          </c:manualLayout>
                        </c15:layout>
                      </c:ext>
                      <c:ext xmlns:c16="http://schemas.microsoft.com/office/drawing/2014/chart" uri="{C3380CC4-5D6E-409C-BE32-E72D297353CC}">
                        <c16:uniqueId val="{00000008-729D-4F72-9D25-F913CD1FE03F}"/>
                      </c:ext>
                    </c:extLst>
                  </c:dLbl>
                  <c:spPr>
                    <a:noFill/>
                    <a:ln>
                      <a:solidFill>
                        <a:schemeClr val="accent6">
                          <a:lumMod val="75000"/>
                        </a:schemeClr>
                      </a:solidFill>
                    </a:ln>
                    <a:effectLst/>
                  </c:spPr>
                  <c:txPr>
                    <a:bodyPr rot="0" spcFirstLastPara="1" vertOverflow="ellipsis" vert="horz" wrap="square" anchor="ctr" anchorCtr="1"/>
                    <a:lstStyle/>
                    <a:p>
                      <a:pPr>
                        <a:defRPr sz="1400" b="1" i="0" u="none" strike="noStrike" kern="1200" baseline="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showLegendKey val="0"/>
                  <c:showVal val="1"/>
                  <c:showCatName val="0"/>
                  <c:showSerName val="0"/>
                  <c:showPercent val="0"/>
                  <c:showBubbleSize val="0"/>
                  <c:showLeaderLines val="0"/>
                  <c:extLst>
                    <c:ext uri="{CE6537A1-D6FC-4f65-9D91-7224C49458BB}"/>
                  </c:extLst>
                </c:dLbls>
                <c:cat>
                  <c:strRef>
                    <c:extLst>
                      <c:ext uri="{02D57815-91ED-43cb-92C2-25804820EDAC}">
                        <c15:formulaRef>
                          <c15:sqref>'TASK 3'!$A$8:$A$9</c15:sqref>
                        </c15:formulaRef>
                      </c:ext>
                    </c:extLst>
                    <c:strCache>
                      <c:ptCount val="2"/>
                      <c:pt idx="0">
                        <c:v>Top Rated</c:v>
                      </c:pt>
                      <c:pt idx="1">
                        <c:v>Non-Top Rated</c:v>
                      </c:pt>
                    </c:strCache>
                  </c:strRef>
                </c:cat>
                <c:val>
                  <c:numRef>
                    <c:extLst>
                      <c:ext uri="{02D57815-91ED-43cb-92C2-25804820EDAC}">
                        <c15:formulaRef>
                          <c15:sqref>'TASK 3'!$B$8:$B$9</c15:sqref>
                        </c15:formulaRef>
                      </c:ext>
                    </c:extLst>
                    <c:numCache>
                      <c:formatCode>General</c:formatCode>
                      <c:ptCount val="2"/>
                      <c:pt idx="0">
                        <c:v>324</c:v>
                      </c:pt>
                      <c:pt idx="1">
                        <c:v>8356</c:v>
                      </c:pt>
                    </c:numCache>
                  </c:numRef>
                </c:val>
                <c:extLst>
                  <c:ext xmlns:c16="http://schemas.microsoft.com/office/drawing/2014/chart" uri="{C3380CC4-5D6E-409C-BE32-E72D297353CC}">
                    <c16:uniqueId val="{00000009-729D-4F72-9D25-F913CD1FE03F}"/>
                  </c:ext>
                </c:extLst>
              </c15:ser>
            </c15:filteredPieSeries>
          </c:ext>
        </c:extLst>
      </c:doughnutChart>
      <c:spPr>
        <a:solidFill>
          <a:schemeClr val="accent1">
            <a:lumMod val="20000"/>
            <a:lumOff val="80000"/>
          </a:schemeClr>
        </a:solidFill>
        <a:ln>
          <a:noFill/>
        </a:ln>
        <a:effectLst/>
      </c:spPr>
    </c:plotArea>
    <c:legend>
      <c:legendPos val="r"/>
      <c:layout>
        <c:manualLayout>
          <c:xMode val="edge"/>
          <c:yMode val="edge"/>
          <c:x val="1.9132877689965976E-2"/>
          <c:y val="0.94555993436891406"/>
          <c:w val="0.57659570079984135"/>
          <c:h val="4.138059334497831E-2"/>
        </c:manualLayout>
      </c:layout>
      <c:overlay val="0"/>
      <c:spPr>
        <a:noFill/>
        <a:ln>
          <a:noFill/>
        </a:ln>
        <a:effectLst/>
      </c:spPr>
      <c:txPr>
        <a:bodyPr rot="0" spcFirstLastPara="1" vertOverflow="ellipsis" vert="horz" wrap="square" anchor="ctr" anchorCtr="1"/>
        <a:lstStyle/>
        <a:p>
          <a:pPr>
            <a:defRPr sz="1100" b="1" i="0" u="none" strike="noStrike" kern="1200" baseline="0">
              <a:solidFill>
                <a:srgbClr val="0070C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solidFill>
            <a:schemeClr val="accent4">
              <a:lumMod val="50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IN" sz="16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r>
              <a:rPr lang="en-IN"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Price, Total ratings, Delivery Time Vs Average Rating</a:t>
            </a:r>
          </a:p>
        </c:rich>
      </c:tx>
      <c:layout>
        <c:manualLayout>
          <c:xMode val="edge"/>
          <c:yMode val="edge"/>
          <c:x val="0.1464516225428541"/>
          <c:y val="5.7117577604680761E-3"/>
        </c:manualLayout>
      </c:layout>
      <c:overlay val="0"/>
      <c:spPr>
        <a:noFill/>
        <a:ln>
          <a:noFill/>
        </a:ln>
        <a:effectLst/>
      </c:spPr>
      <c:txPr>
        <a:bodyPr rot="0" spcFirstLastPara="1" vertOverflow="ellipsis" vert="horz" wrap="square" anchor="ctr" anchorCtr="1"/>
        <a:lstStyle/>
        <a:p>
          <a:pPr algn="ctr" rtl="0">
            <a:defRPr lang="en-IN" sz="16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0.10338565002664554"/>
          <c:y val="0.17969315823946097"/>
          <c:w val="0.87616662829147096"/>
          <c:h val="0.70114593004054393"/>
        </c:manualLayout>
      </c:layout>
      <c:barChart>
        <c:barDir val="col"/>
        <c:grouping val="clustered"/>
        <c:varyColors val="0"/>
        <c:ser>
          <c:idx val="0"/>
          <c:order val="0"/>
          <c:tx>
            <c:strRef>
              <c:f>'TASK 4'!$B$8</c:f>
              <c:strCache>
                <c:ptCount val="1"/>
                <c:pt idx="0">
                  <c:v>Price</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4'!$C$8:$F$8</c:f>
              <c:numCache>
                <c:formatCode>General</c:formatCode>
                <c:ptCount val="4"/>
                <c:pt idx="0" formatCode="0">
                  <c:v>1</c:v>
                </c:pt>
              </c:numCache>
            </c:numRef>
          </c:val>
          <c:extLst>
            <c:ext xmlns:c16="http://schemas.microsoft.com/office/drawing/2014/chart" uri="{C3380CC4-5D6E-409C-BE32-E72D297353CC}">
              <c16:uniqueId val="{00000000-B608-4354-A381-C02956B959E9}"/>
            </c:ext>
          </c:extLst>
        </c:ser>
        <c:ser>
          <c:idx val="1"/>
          <c:order val="1"/>
          <c:tx>
            <c:strRef>
              <c:f>'TASK 4'!$B$9</c:f>
              <c:strCache>
                <c:ptCount val="1"/>
                <c:pt idx="0">
                  <c:v>Total ratings</c:v>
                </c:pt>
              </c:strCache>
            </c:strRef>
          </c:tx>
          <c:spPr>
            <a:solidFill>
              <a:srgbClr val="FF9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4'!$C$9:$F$9</c:f>
              <c:numCache>
                <c:formatCode>0</c:formatCode>
                <c:ptCount val="4"/>
                <c:pt idx="0" formatCode="0.00">
                  <c:v>-1.4671890656568142E-2</c:v>
                </c:pt>
                <c:pt idx="1">
                  <c:v>1</c:v>
                </c:pt>
              </c:numCache>
            </c:numRef>
          </c:val>
          <c:extLst>
            <c:ext xmlns:c16="http://schemas.microsoft.com/office/drawing/2014/chart" uri="{C3380CC4-5D6E-409C-BE32-E72D297353CC}">
              <c16:uniqueId val="{00000001-B608-4354-A381-C02956B959E9}"/>
            </c:ext>
          </c:extLst>
        </c:ser>
        <c:ser>
          <c:idx val="2"/>
          <c:order val="2"/>
          <c:tx>
            <c:strRef>
              <c:f>'TASK 4'!$B$10</c:f>
              <c:strCache>
                <c:ptCount val="1"/>
                <c:pt idx="0">
                  <c:v>Delivery time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4'!$C$10:$F$10</c:f>
              <c:numCache>
                <c:formatCode>0.00</c:formatCode>
                <c:ptCount val="4"/>
                <c:pt idx="0">
                  <c:v>7.6008555808294381E-2</c:v>
                </c:pt>
                <c:pt idx="1">
                  <c:v>-8.4089798638970564E-2</c:v>
                </c:pt>
                <c:pt idx="2" formatCode="0">
                  <c:v>1</c:v>
                </c:pt>
              </c:numCache>
            </c:numRef>
          </c:val>
          <c:extLst>
            <c:ext xmlns:c16="http://schemas.microsoft.com/office/drawing/2014/chart" uri="{C3380CC4-5D6E-409C-BE32-E72D297353CC}">
              <c16:uniqueId val="{00000002-B608-4354-A381-C02956B959E9}"/>
            </c:ext>
          </c:extLst>
        </c:ser>
        <c:ser>
          <c:idx val="3"/>
          <c:order val="3"/>
          <c:tx>
            <c:strRef>
              <c:f>'TASK 4'!$B$11</c:f>
              <c:strCache>
                <c:ptCount val="1"/>
                <c:pt idx="0">
                  <c:v>Avg ratings</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4'!$C$7:$F$7</c:f>
              <c:strCache>
                <c:ptCount val="4"/>
                <c:pt idx="0">
                  <c:v>Price</c:v>
                </c:pt>
                <c:pt idx="1">
                  <c:v>Total ratings</c:v>
                </c:pt>
                <c:pt idx="2">
                  <c:v>Delivery time</c:v>
                </c:pt>
                <c:pt idx="3">
                  <c:v>Avg ratings</c:v>
                </c:pt>
              </c:strCache>
            </c:strRef>
          </c:cat>
          <c:val>
            <c:numRef>
              <c:f>'TASK 4'!$C$11:$F$11</c:f>
              <c:numCache>
                <c:formatCode>0.00</c:formatCode>
                <c:ptCount val="4"/>
                <c:pt idx="0">
                  <c:v>0.11363038630436141</c:v>
                </c:pt>
                <c:pt idx="1">
                  <c:v>0.15790032898977863</c:v>
                </c:pt>
                <c:pt idx="2">
                  <c:v>-0.14698693568883112</c:v>
                </c:pt>
                <c:pt idx="3" formatCode="0">
                  <c:v>1</c:v>
                </c:pt>
              </c:numCache>
            </c:numRef>
          </c:val>
          <c:extLst>
            <c:ext xmlns:c16="http://schemas.microsoft.com/office/drawing/2014/chart" uri="{C3380CC4-5D6E-409C-BE32-E72D297353CC}">
              <c16:uniqueId val="{00000003-B608-4354-A381-C02956B959E9}"/>
            </c:ext>
          </c:extLst>
        </c:ser>
        <c:dLbls>
          <c:dLblPos val="outEnd"/>
          <c:showLegendKey val="0"/>
          <c:showVal val="1"/>
          <c:showCatName val="0"/>
          <c:showSerName val="0"/>
          <c:showPercent val="0"/>
          <c:showBubbleSize val="0"/>
        </c:dLbls>
        <c:gapWidth val="219"/>
        <c:overlap val="-27"/>
        <c:axId val="996586816"/>
        <c:axId val="868818384"/>
      </c:barChart>
      <c:catAx>
        <c:axId val="996586816"/>
        <c:scaling>
          <c:orientation val="minMax"/>
        </c:scaling>
        <c:delete val="1"/>
        <c:axPos val="b"/>
        <c:numFmt formatCode="General" sourceLinked="1"/>
        <c:majorTickMark val="none"/>
        <c:minorTickMark val="none"/>
        <c:tickLblPos val="nextTo"/>
        <c:crossAx val="868818384"/>
        <c:crosses val="autoZero"/>
        <c:auto val="1"/>
        <c:lblAlgn val="ctr"/>
        <c:lblOffset val="100"/>
        <c:noMultiLvlLbl val="0"/>
      </c:catAx>
      <c:valAx>
        <c:axId val="868818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4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Correlation Values</a:t>
                </a:r>
              </a:p>
            </c:rich>
          </c:tx>
          <c:layout>
            <c:manualLayout>
              <c:xMode val="edge"/>
              <c:yMode val="edge"/>
              <c:x val="1.3625429230712062E-2"/>
              <c:y val="0.25158453165462447"/>
            </c:manualLayout>
          </c:layout>
          <c:overlay val="0"/>
          <c:spPr>
            <a:noFill/>
            <a:ln>
              <a:noFill/>
            </a:ln>
            <a:effectLst/>
          </c:spPr>
          <c:txPr>
            <a:bodyPr rot="-5400000" spcFirstLastPara="1" vertOverflow="ellipsis" vert="horz" wrap="square" anchor="ctr" anchorCtr="1"/>
            <a:lstStyle/>
            <a:p>
              <a:pPr algn="ctr" rtl="0">
                <a:defRPr lang="en-IN" sz="14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996586816"/>
        <c:crosses val="autoZero"/>
        <c:crossBetween val="between"/>
      </c:valAx>
      <c:spPr>
        <a:solidFill>
          <a:schemeClr val="accent1">
            <a:lumMod val="20000"/>
            <a:lumOff val="80000"/>
          </a:schemeClr>
        </a:solidFill>
        <a:ln>
          <a:noFill/>
        </a:ln>
        <a:effectLst/>
      </c:spPr>
    </c:plotArea>
    <c:legend>
      <c:legendPos val="b"/>
      <c:layout>
        <c:manualLayout>
          <c:xMode val="edge"/>
          <c:yMode val="edge"/>
          <c:x val="0.21914092170089874"/>
          <c:y val="0.91104331932275628"/>
          <c:w val="0.66165396700441881"/>
          <c:h val="6.8818238134704515E-2"/>
        </c:manualLayout>
      </c:layout>
      <c:overlay val="0"/>
      <c:spPr>
        <a:noFill/>
        <a:ln>
          <a:noFill/>
        </a:ln>
        <a:effectLst/>
      </c:spPr>
      <c:txPr>
        <a:bodyPr rot="0" spcFirstLastPara="1" vertOverflow="ellipsis" vert="horz" wrap="square" anchor="ctr" anchorCtr="1"/>
        <a:lstStyle/>
        <a:p>
          <a:pPr algn="ctr" rtl="0">
            <a:defRPr lang="en-US" sz="1200" b="1" i="1" u="none" strike="noStrike" kern="1200" spc="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6">
          <a:lumMod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rgbClr val="FF6600"/>
                </a:solidFill>
                <a:latin typeface="+mn-lt"/>
                <a:ea typeface="+mn-ea"/>
                <a:cs typeface="+mn-cs"/>
              </a:defRPr>
            </a:pPr>
            <a:r>
              <a:rPr lang="en-US" sz="1800" i="1" dirty="0">
                <a:solidFill>
                  <a:srgbClr val="FF6600"/>
                </a:solidFill>
              </a:rPr>
              <a:t>Price Vs Avg Ratings</a:t>
            </a:r>
          </a:p>
        </c:rich>
      </c:tx>
      <c:layout>
        <c:manualLayout>
          <c:xMode val="edge"/>
          <c:yMode val="edge"/>
          <c:x val="0.24053703812891147"/>
          <c:y val="2.0568869726307167E-2"/>
        </c:manualLayout>
      </c:layout>
      <c:overlay val="0"/>
      <c:spPr>
        <a:noFill/>
        <a:ln>
          <a:noFill/>
        </a:ln>
        <a:effectLst/>
      </c:spPr>
      <c:txPr>
        <a:bodyPr rot="0" spcFirstLastPara="1" vertOverflow="ellipsis" vert="horz" wrap="square" anchor="ctr" anchorCtr="1"/>
        <a:lstStyle/>
        <a:p>
          <a:pPr>
            <a:defRPr sz="1800" b="1" i="0" u="none" strike="noStrike" kern="1200" cap="all" spc="120" normalizeH="0" baseline="0">
              <a:solidFill>
                <a:srgbClr val="FF6600"/>
              </a:solidFill>
              <a:latin typeface="+mn-lt"/>
              <a:ea typeface="+mn-ea"/>
              <a:cs typeface="+mn-cs"/>
            </a:defRPr>
          </a:pPr>
          <a:endParaRPr lang="en-US"/>
        </a:p>
      </c:txPr>
    </c:title>
    <c:autoTitleDeleted val="0"/>
    <c:plotArea>
      <c:layout>
        <c:manualLayout>
          <c:layoutTarget val="inner"/>
          <c:xMode val="edge"/>
          <c:yMode val="edge"/>
          <c:x val="0.10190135126978818"/>
          <c:y val="0.1319493171286133"/>
          <c:w val="0.85439676093073891"/>
          <c:h val="0.72570316581265915"/>
        </c:manualLayout>
      </c:layout>
      <c:scatterChart>
        <c:scatterStyle val="lineMarker"/>
        <c:varyColors val="0"/>
        <c:ser>
          <c:idx val="0"/>
          <c:order val="0"/>
          <c:tx>
            <c:strRef>
              <c:f>'swiggy - swiggy.csv.csv'!$I$1</c:f>
              <c:strCache>
                <c:ptCount val="1"/>
                <c:pt idx="0">
                  <c:v>Avg ratings</c:v>
                </c:pt>
              </c:strCache>
            </c:strRef>
          </c:tx>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trendline>
            <c:spPr>
              <a:ln w="34925" cap="rnd">
                <a:solidFill>
                  <a:srgbClr val="CC00FF"/>
                </a:solidFill>
                <a:prstDash val="sysDash"/>
              </a:ln>
              <a:effectLst/>
            </c:spPr>
            <c:trendlineType val="linear"/>
            <c:dispRSqr val="0"/>
            <c:dispEq val="0"/>
          </c:trendline>
          <c:xVal>
            <c:numRef>
              <c:f>'swiggy - swiggy.csv.csv'!$F$2:$F$8681</c:f>
              <c:numCache>
                <c:formatCode>General</c:formatCode>
                <c:ptCount val="8680"/>
                <c:pt idx="0">
                  <c:v>300</c:v>
                </c:pt>
                <c:pt idx="1">
                  <c:v>300</c:v>
                </c:pt>
                <c:pt idx="2">
                  <c:v>100</c:v>
                </c:pt>
                <c:pt idx="3">
                  <c:v>650</c:v>
                </c:pt>
                <c:pt idx="4">
                  <c:v>250</c:v>
                </c:pt>
                <c:pt idx="5">
                  <c:v>350</c:v>
                </c:pt>
                <c:pt idx="6">
                  <c:v>800</c:v>
                </c:pt>
                <c:pt idx="7">
                  <c:v>600</c:v>
                </c:pt>
                <c:pt idx="8">
                  <c:v>1000</c:v>
                </c:pt>
                <c:pt idx="9">
                  <c:v>150</c:v>
                </c:pt>
                <c:pt idx="10">
                  <c:v>350</c:v>
                </c:pt>
                <c:pt idx="11">
                  <c:v>300</c:v>
                </c:pt>
                <c:pt idx="12">
                  <c:v>150</c:v>
                </c:pt>
                <c:pt idx="13">
                  <c:v>137</c:v>
                </c:pt>
                <c:pt idx="14">
                  <c:v>400</c:v>
                </c:pt>
                <c:pt idx="15">
                  <c:v>250</c:v>
                </c:pt>
                <c:pt idx="16">
                  <c:v>532</c:v>
                </c:pt>
                <c:pt idx="17">
                  <c:v>500</c:v>
                </c:pt>
                <c:pt idx="18">
                  <c:v>150</c:v>
                </c:pt>
                <c:pt idx="19">
                  <c:v>290</c:v>
                </c:pt>
                <c:pt idx="20">
                  <c:v>300</c:v>
                </c:pt>
                <c:pt idx="21">
                  <c:v>250</c:v>
                </c:pt>
                <c:pt idx="22">
                  <c:v>800</c:v>
                </c:pt>
                <c:pt idx="23">
                  <c:v>1200</c:v>
                </c:pt>
                <c:pt idx="24">
                  <c:v>800</c:v>
                </c:pt>
                <c:pt idx="25">
                  <c:v>1200</c:v>
                </c:pt>
                <c:pt idx="26">
                  <c:v>250</c:v>
                </c:pt>
                <c:pt idx="27">
                  <c:v>800</c:v>
                </c:pt>
                <c:pt idx="28">
                  <c:v>400</c:v>
                </c:pt>
                <c:pt idx="29">
                  <c:v>400</c:v>
                </c:pt>
                <c:pt idx="30">
                  <c:v>250</c:v>
                </c:pt>
                <c:pt idx="31">
                  <c:v>600</c:v>
                </c:pt>
                <c:pt idx="32">
                  <c:v>300</c:v>
                </c:pt>
                <c:pt idx="33">
                  <c:v>500</c:v>
                </c:pt>
                <c:pt idx="34">
                  <c:v>850</c:v>
                </c:pt>
                <c:pt idx="35">
                  <c:v>1200</c:v>
                </c:pt>
                <c:pt idx="36">
                  <c:v>900</c:v>
                </c:pt>
                <c:pt idx="37">
                  <c:v>300</c:v>
                </c:pt>
                <c:pt idx="38">
                  <c:v>550</c:v>
                </c:pt>
                <c:pt idx="39">
                  <c:v>350</c:v>
                </c:pt>
                <c:pt idx="40">
                  <c:v>200</c:v>
                </c:pt>
                <c:pt idx="41">
                  <c:v>100</c:v>
                </c:pt>
                <c:pt idx="42">
                  <c:v>200</c:v>
                </c:pt>
                <c:pt idx="43">
                  <c:v>400</c:v>
                </c:pt>
                <c:pt idx="44">
                  <c:v>250</c:v>
                </c:pt>
                <c:pt idx="45">
                  <c:v>400</c:v>
                </c:pt>
                <c:pt idx="46">
                  <c:v>1000</c:v>
                </c:pt>
                <c:pt idx="47">
                  <c:v>750</c:v>
                </c:pt>
                <c:pt idx="48">
                  <c:v>500</c:v>
                </c:pt>
                <c:pt idx="49">
                  <c:v>500</c:v>
                </c:pt>
                <c:pt idx="50">
                  <c:v>800</c:v>
                </c:pt>
                <c:pt idx="51">
                  <c:v>200</c:v>
                </c:pt>
                <c:pt idx="52">
                  <c:v>100</c:v>
                </c:pt>
                <c:pt idx="53">
                  <c:v>1100</c:v>
                </c:pt>
                <c:pt idx="54">
                  <c:v>250</c:v>
                </c:pt>
                <c:pt idx="55">
                  <c:v>250</c:v>
                </c:pt>
                <c:pt idx="56">
                  <c:v>250</c:v>
                </c:pt>
                <c:pt idx="57">
                  <c:v>300</c:v>
                </c:pt>
                <c:pt idx="58">
                  <c:v>600</c:v>
                </c:pt>
                <c:pt idx="59">
                  <c:v>500</c:v>
                </c:pt>
                <c:pt idx="60">
                  <c:v>500</c:v>
                </c:pt>
                <c:pt idx="61">
                  <c:v>800</c:v>
                </c:pt>
                <c:pt idx="62">
                  <c:v>250</c:v>
                </c:pt>
                <c:pt idx="63">
                  <c:v>300</c:v>
                </c:pt>
                <c:pt idx="64">
                  <c:v>300</c:v>
                </c:pt>
                <c:pt idx="65">
                  <c:v>500</c:v>
                </c:pt>
                <c:pt idx="66">
                  <c:v>450</c:v>
                </c:pt>
                <c:pt idx="67">
                  <c:v>300</c:v>
                </c:pt>
                <c:pt idx="68">
                  <c:v>1000</c:v>
                </c:pt>
                <c:pt idx="69">
                  <c:v>300</c:v>
                </c:pt>
                <c:pt idx="70">
                  <c:v>150</c:v>
                </c:pt>
                <c:pt idx="71">
                  <c:v>1000</c:v>
                </c:pt>
                <c:pt idx="72">
                  <c:v>250</c:v>
                </c:pt>
                <c:pt idx="73">
                  <c:v>550</c:v>
                </c:pt>
                <c:pt idx="74">
                  <c:v>450</c:v>
                </c:pt>
                <c:pt idx="75">
                  <c:v>500</c:v>
                </c:pt>
                <c:pt idx="76">
                  <c:v>500</c:v>
                </c:pt>
                <c:pt idx="77">
                  <c:v>450</c:v>
                </c:pt>
                <c:pt idx="78">
                  <c:v>500</c:v>
                </c:pt>
                <c:pt idx="79">
                  <c:v>500</c:v>
                </c:pt>
                <c:pt idx="80">
                  <c:v>700</c:v>
                </c:pt>
                <c:pt idx="81">
                  <c:v>500</c:v>
                </c:pt>
                <c:pt idx="82">
                  <c:v>500</c:v>
                </c:pt>
                <c:pt idx="83">
                  <c:v>300</c:v>
                </c:pt>
                <c:pt idx="84">
                  <c:v>200</c:v>
                </c:pt>
                <c:pt idx="85">
                  <c:v>500</c:v>
                </c:pt>
                <c:pt idx="86">
                  <c:v>1100</c:v>
                </c:pt>
                <c:pt idx="87">
                  <c:v>600</c:v>
                </c:pt>
                <c:pt idx="88">
                  <c:v>250</c:v>
                </c:pt>
                <c:pt idx="89">
                  <c:v>300</c:v>
                </c:pt>
                <c:pt idx="90">
                  <c:v>300</c:v>
                </c:pt>
                <c:pt idx="91">
                  <c:v>300</c:v>
                </c:pt>
                <c:pt idx="92">
                  <c:v>200</c:v>
                </c:pt>
                <c:pt idx="93">
                  <c:v>1100</c:v>
                </c:pt>
                <c:pt idx="94">
                  <c:v>250</c:v>
                </c:pt>
                <c:pt idx="95">
                  <c:v>300</c:v>
                </c:pt>
                <c:pt idx="96">
                  <c:v>500</c:v>
                </c:pt>
                <c:pt idx="97">
                  <c:v>450</c:v>
                </c:pt>
                <c:pt idx="98">
                  <c:v>400</c:v>
                </c:pt>
                <c:pt idx="99">
                  <c:v>400</c:v>
                </c:pt>
                <c:pt idx="100">
                  <c:v>500</c:v>
                </c:pt>
                <c:pt idx="101">
                  <c:v>150</c:v>
                </c:pt>
                <c:pt idx="102">
                  <c:v>450</c:v>
                </c:pt>
                <c:pt idx="103">
                  <c:v>100</c:v>
                </c:pt>
                <c:pt idx="104">
                  <c:v>400</c:v>
                </c:pt>
                <c:pt idx="105">
                  <c:v>500</c:v>
                </c:pt>
                <c:pt idx="106">
                  <c:v>150</c:v>
                </c:pt>
                <c:pt idx="107">
                  <c:v>300</c:v>
                </c:pt>
                <c:pt idx="108">
                  <c:v>150</c:v>
                </c:pt>
                <c:pt idx="109">
                  <c:v>200</c:v>
                </c:pt>
                <c:pt idx="110">
                  <c:v>200</c:v>
                </c:pt>
                <c:pt idx="111">
                  <c:v>450</c:v>
                </c:pt>
                <c:pt idx="112">
                  <c:v>600</c:v>
                </c:pt>
                <c:pt idx="113">
                  <c:v>1200</c:v>
                </c:pt>
                <c:pt idx="114">
                  <c:v>450</c:v>
                </c:pt>
                <c:pt idx="115">
                  <c:v>600</c:v>
                </c:pt>
                <c:pt idx="116">
                  <c:v>350</c:v>
                </c:pt>
                <c:pt idx="117">
                  <c:v>150</c:v>
                </c:pt>
                <c:pt idx="118">
                  <c:v>500</c:v>
                </c:pt>
                <c:pt idx="119">
                  <c:v>200</c:v>
                </c:pt>
                <c:pt idx="120">
                  <c:v>300</c:v>
                </c:pt>
                <c:pt idx="121">
                  <c:v>250</c:v>
                </c:pt>
                <c:pt idx="122">
                  <c:v>250</c:v>
                </c:pt>
                <c:pt idx="123">
                  <c:v>200</c:v>
                </c:pt>
                <c:pt idx="124">
                  <c:v>250</c:v>
                </c:pt>
                <c:pt idx="125">
                  <c:v>400</c:v>
                </c:pt>
                <c:pt idx="126">
                  <c:v>300</c:v>
                </c:pt>
                <c:pt idx="127">
                  <c:v>150</c:v>
                </c:pt>
                <c:pt idx="128">
                  <c:v>250</c:v>
                </c:pt>
                <c:pt idx="129">
                  <c:v>300</c:v>
                </c:pt>
                <c:pt idx="130">
                  <c:v>300</c:v>
                </c:pt>
                <c:pt idx="131">
                  <c:v>300</c:v>
                </c:pt>
                <c:pt idx="132">
                  <c:v>300</c:v>
                </c:pt>
                <c:pt idx="133">
                  <c:v>300</c:v>
                </c:pt>
                <c:pt idx="134">
                  <c:v>300</c:v>
                </c:pt>
                <c:pt idx="135">
                  <c:v>500</c:v>
                </c:pt>
                <c:pt idx="136">
                  <c:v>250</c:v>
                </c:pt>
                <c:pt idx="137">
                  <c:v>1500</c:v>
                </c:pt>
                <c:pt idx="138">
                  <c:v>350</c:v>
                </c:pt>
                <c:pt idx="139">
                  <c:v>400</c:v>
                </c:pt>
                <c:pt idx="140">
                  <c:v>1600</c:v>
                </c:pt>
                <c:pt idx="141">
                  <c:v>1000</c:v>
                </c:pt>
                <c:pt idx="142">
                  <c:v>200</c:v>
                </c:pt>
                <c:pt idx="143">
                  <c:v>500</c:v>
                </c:pt>
                <c:pt idx="144">
                  <c:v>600</c:v>
                </c:pt>
                <c:pt idx="145">
                  <c:v>350</c:v>
                </c:pt>
                <c:pt idx="146">
                  <c:v>300</c:v>
                </c:pt>
                <c:pt idx="147">
                  <c:v>1100</c:v>
                </c:pt>
                <c:pt idx="148">
                  <c:v>150</c:v>
                </c:pt>
                <c:pt idx="149">
                  <c:v>200</c:v>
                </c:pt>
                <c:pt idx="150">
                  <c:v>300</c:v>
                </c:pt>
                <c:pt idx="151">
                  <c:v>300</c:v>
                </c:pt>
                <c:pt idx="152">
                  <c:v>200</c:v>
                </c:pt>
                <c:pt idx="153">
                  <c:v>500</c:v>
                </c:pt>
                <c:pt idx="154">
                  <c:v>150</c:v>
                </c:pt>
                <c:pt idx="155">
                  <c:v>300</c:v>
                </c:pt>
                <c:pt idx="156">
                  <c:v>500</c:v>
                </c:pt>
                <c:pt idx="157">
                  <c:v>200</c:v>
                </c:pt>
                <c:pt idx="158">
                  <c:v>300</c:v>
                </c:pt>
                <c:pt idx="159">
                  <c:v>300</c:v>
                </c:pt>
                <c:pt idx="160">
                  <c:v>450</c:v>
                </c:pt>
                <c:pt idx="161">
                  <c:v>1000</c:v>
                </c:pt>
                <c:pt idx="162">
                  <c:v>800</c:v>
                </c:pt>
                <c:pt idx="163">
                  <c:v>1000</c:v>
                </c:pt>
                <c:pt idx="164">
                  <c:v>400</c:v>
                </c:pt>
                <c:pt idx="165">
                  <c:v>250</c:v>
                </c:pt>
                <c:pt idx="166">
                  <c:v>850</c:v>
                </c:pt>
                <c:pt idx="167">
                  <c:v>200</c:v>
                </c:pt>
                <c:pt idx="168">
                  <c:v>800</c:v>
                </c:pt>
                <c:pt idx="169">
                  <c:v>400</c:v>
                </c:pt>
                <c:pt idx="170">
                  <c:v>326</c:v>
                </c:pt>
                <c:pt idx="171">
                  <c:v>250</c:v>
                </c:pt>
                <c:pt idx="172">
                  <c:v>250</c:v>
                </c:pt>
                <c:pt idx="173">
                  <c:v>850</c:v>
                </c:pt>
                <c:pt idx="174">
                  <c:v>200</c:v>
                </c:pt>
                <c:pt idx="175">
                  <c:v>1000</c:v>
                </c:pt>
                <c:pt idx="176">
                  <c:v>200</c:v>
                </c:pt>
                <c:pt idx="177">
                  <c:v>600</c:v>
                </c:pt>
                <c:pt idx="178">
                  <c:v>200</c:v>
                </c:pt>
                <c:pt idx="179">
                  <c:v>350</c:v>
                </c:pt>
                <c:pt idx="180">
                  <c:v>750</c:v>
                </c:pt>
                <c:pt idx="181">
                  <c:v>150</c:v>
                </c:pt>
                <c:pt idx="182">
                  <c:v>400</c:v>
                </c:pt>
                <c:pt idx="183">
                  <c:v>850</c:v>
                </c:pt>
                <c:pt idx="184">
                  <c:v>600</c:v>
                </c:pt>
                <c:pt idx="185">
                  <c:v>600</c:v>
                </c:pt>
                <c:pt idx="186">
                  <c:v>350</c:v>
                </c:pt>
                <c:pt idx="187">
                  <c:v>600</c:v>
                </c:pt>
                <c:pt idx="188">
                  <c:v>200</c:v>
                </c:pt>
                <c:pt idx="189">
                  <c:v>300</c:v>
                </c:pt>
                <c:pt idx="190">
                  <c:v>800</c:v>
                </c:pt>
                <c:pt idx="191">
                  <c:v>500</c:v>
                </c:pt>
                <c:pt idx="192">
                  <c:v>300</c:v>
                </c:pt>
                <c:pt idx="193">
                  <c:v>800</c:v>
                </c:pt>
                <c:pt idx="194">
                  <c:v>300</c:v>
                </c:pt>
                <c:pt idx="195">
                  <c:v>1100</c:v>
                </c:pt>
                <c:pt idx="196">
                  <c:v>500</c:v>
                </c:pt>
                <c:pt idx="197">
                  <c:v>300</c:v>
                </c:pt>
                <c:pt idx="198">
                  <c:v>250</c:v>
                </c:pt>
                <c:pt idx="199">
                  <c:v>400</c:v>
                </c:pt>
                <c:pt idx="200">
                  <c:v>400</c:v>
                </c:pt>
                <c:pt idx="201">
                  <c:v>500</c:v>
                </c:pt>
                <c:pt idx="202">
                  <c:v>500</c:v>
                </c:pt>
                <c:pt idx="203">
                  <c:v>200</c:v>
                </c:pt>
                <c:pt idx="204">
                  <c:v>300</c:v>
                </c:pt>
                <c:pt idx="205">
                  <c:v>400</c:v>
                </c:pt>
                <c:pt idx="206">
                  <c:v>850</c:v>
                </c:pt>
                <c:pt idx="207">
                  <c:v>300</c:v>
                </c:pt>
                <c:pt idx="208">
                  <c:v>300</c:v>
                </c:pt>
                <c:pt idx="209">
                  <c:v>750</c:v>
                </c:pt>
                <c:pt idx="210">
                  <c:v>650</c:v>
                </c:pt>
                <c:pt idx="211">
                  <c:v>250</c:v>
                </c:pt>
                <c:pt idx="212">
                  <c:v>500</c:v>
                </c:pt>
                <c:pt idx="213">
                  <c:v>700</c:v>
                </c:pt>
                <c:pt idx="214">
                  <c:v>400</c:v>
                </c:pt>
                <c:pt idx="215">
                  <c:v>200</c:v>
                </c:pt>
                <c:pt idx="216">
                  <c:v>200</c:v>
                </c:pt>
                <c:pt idx="217">
                  <c:v>200</c:v>
                </c:pt>
                <c:pt idx="218">
                  <c:v>150</c:v>
                </c:pt>
                <c:pt idx="219">
                  <c:v>200</c:v>
                </c:pt>
                <c:pt idx="220">
                  <c:v>500</c:v>
                </c:pt>
                <c:pt idx="221">
                  <c:v>500</c:v>
                </c:pt>
                <c:pt idx="222">
                  <c:v>150</c:v>
                </c:pt>
                <c:pt idx="223">
                  <c:v>350</c:v>
                </c:pt>
                <c:pt idx="224">
                  <c:v>300</c:v>
                </c:pt>
                <c:pt idx="225">
                  <c:v>1100</c:v>
                </c:pt>
                <c:pt idx="226">
                  <c:v>200</c:v>
                </c:pt>
                <c:pt idx="227">
                  <c:v>250</c:v>
                </c:pt>
                <c:pt idx="228">
                  <c:v>375</c:v>
                </c:pt>
                <c:pt idx="229">
                  <c:v>600</c:v>
                </c:pt>
                <c:pt idx="230">
                  <c:v>250</c:v>
                </c:pt>
                <c:pt idx="231">
                  <c:v>200</c:v>
                </c:pt>
                <c:pt idx="232">
                  <c:v>300</c:v>
                </c:pt>
                <c:pt idx="233">
                  <c:v>250</c:v>
                </c:pt>
                <c:pt idx="234">
                  <c:v>800</c:v>
                </c:pt>
                <c:pt idx="235">
                  <c:v>1000</c:v>
                </c:pt>
                <c:pt idx="236">
                  <c:v>700</c:v>
                </c:pt>
                <c:pt idx="237">
                  <c:v>300</c:v>
                </c:pt>
                <c:pt idx="238">
                  <c:v>850</c:v>
                </c:pt>
                <c:pt idx="239">
                  <c:v>1400</c:v>
                </c:pt>
                <c:pt idx="240">
                  <c:v>400</c:v>
                </c:pt>
                <c:pt idx="241">
                  <c:v>300</c:v>
                </c:pt>
                <c:pt idx="242">
                  <c:v>250</c:v>
                </c:pt>
                <c:pt idx="243">
                  <c:v>450</c:v>
                </c:pt>
                <c:pt idx="244">
                  <c:v>300</c:v>
                </c:pt>
                <c:pt idx="245">
                  <c:v>200</c:v>
                </c:pt>
                <c:pt idx="246">
                  <c:v>300</c:v>
                </c:pt>
                <c:pt idx="247">
                  <c:v>300</c:v>
                </c:pt>
                <c:pt idx="248">
                  <c:v>250</c:v>
                </c:pt>
                <c:pt idx="249">
                  <c:v>850</c:v>
                </c:pt>
                <c:pt idx="250">
                  <c:v>1500</c:v>
                </c:pt>
                <c:pt idx="251">
                  <c:v>500</c:v>
                </c:pt>
                <c:pt idx="252">
                  <c:v>400</c:v>
                </c:pt>
                <c:pt idx="253">
                  <c:v>1500</c:v>
                </c:pt>
                <c:pt idx="254">
                  <c:v>350</c:v>
                </c:pt>
                <c:pt idx="255">
                  <c:v>300</c:v>
                </c:pt>
                <c:pt idx="256">
                  <c:v>100</c:v>
                </c:pt>
                <c:pt idx="257">
                  <c:v>400</c:v>
                </c:pt>
                <c:pt idx="258">
                  <c:v>500</c:v>
                </c:pt>
                <c:pt idx="259">
                  <c:v>1200</c:v>
                </c:pt>
                <c:pt idx="260">
                  <c:v>250</c:v>
                </c:pt>
                <c:pt idx="261">
                  <c:v>1100</c:v>
                </c:pt>
                <c:pt idx="262">
                  <c:v>500</c:v>
                </c:pt>
                <c:pt idx="263">
                  <c:v>600</c:v>
                </c:pt>
                <c:pt idx="264">
                  <c:v>150</c:v>
                </c:pt>
                <c:pt idx="265">
                  <c:v>450</c:v>
                </c:pt>
                <c:pt idx="266">
                  <c:v>500</c:v>
                </c:pt>
                <c:pt idx="267">
                  <c:v>350</c:v>
                </c:pt>
                <c:pt idx="268">
                  <c:v>600</c:v>
                </c:pt>
                <c:pt idx="269">
                  <c:v>350</c:v>
                </c:pt>
                <c:pt idx="270">
                  <c:v>250</c:v>
                </c:pt>
                <c:pt idx="271">
                  <c:v>500</c:v>
                </c:pt>
                <c:pt idx="272">
                  <c:v>450</c:v>
                </c:pt>
                <c:pt idx="273">
                  <c:v>200</c:v>
                </c:pt>
                <c:pt idx="274">
                  <c:v>300</c:v>
                </c:pt>
                <c:pt idx="275">
                  <c:v>350</c:v>
                </c:pt>
                <c:pt idx="276">
                  <c:v>200</c:v>
                </c:pt>
                <c:pt idx="277">
                  <c:v>250</c:v>
                </c:pt>
                <c:pt idx="278">
                  <c:v>200</c:v>
                </c:pt>
                <c:pt idx="279">
                  <c:v>400</c:v>
                </c:pt>
                <c:pt idx="280">
                  <c:v>200</c:v>
                </c:pt>
                <c:pt idx="281">
                  <c:v>300</c:v>
                </c:pt>
                <c:pt idx="282">
                  <c:v>800</c:v>
                </c:pt>
                <c:pt idx="283">
                  <c:v>500</c:v>
                </c:pt>
                <c:pt idx="284">
                  <c:v>200</c:v>
                </c:pt>
                <c:pt idx="285">
                  <c:v>300</c:v>
                </c:pt>
                <c:pt idx="286">
                  <c:v>450</c:v>
                </c:pt>
                <c:pt idx="287">
                  <c:v>500</c:v>
                </c:pt>
                <c:pt idx="288">
                  <c:v>250</c:v>
                </c:pt>
                <c:pt idx="289">
                  <c:v>170</c:v>
                </c:pt>
                <c:pt idx="290">
                  <c:v>350</c:v>
                </c:pt>
                <c:pt idx="291">
                  <c:v>400</c:v>
                </c:pt>
                <c:pt idx="292">
                  <c:v>200</c:v>
                </c:pt>
                <c:pt idx="293">
                  <c:v>200</c:v>
                </c:pt>
                <c:pt idx="294">
                  <c:v>1400</c:v>
                </c:pt>
                <c:pt idx="295">
                  <c:v>100</c:v>
                </c:pt>
                <c:pt idx="296">
                  <c:v>200</c:v>
                </c:pt>
                <c:pt idx="297">
                  <c:v>350</c:v>
                </c:pt>
                <c:pt idx="298">
                  <c:v>700</c:v>
                </c:pt>
                <c:pt idx="299">
                  <c:v>800</c:v>
                </c:pt>
                <c:pt idx="300">
                  <c:v>300</c:v>
                </c:pt>
                <c:pt idx="301">
                  <c:v>1200</c:v>
                </c:pt>
                <c:pt idx="302">
                  <c:v>900</c:v>
                </c:pt>
                <c:pt idx="303">
                  <c:v>600</c:v>
                </c:pt>
                <c:pt idx="304">
                  <c:v>100</c:v>
                </c:pt>
                <c:pt idx="305">
                  <c:v>250</c:v>
                </c:pt>
                <c:pt idx="306">
                  <c:v>250</c:v>
                </c:pt>
                <c:pt idx="307">
                  <c:v>150</c:v>
                </c:pt>
                <c:pt idx="308">
                  <c:v>300</c:v>
                </c:pt>
                <c:pt idx="309">
                  <c:v>450</c:v>
                </c:pt>
                <c:pt idx="310">
                  <c:v>550</c:v>
                </c:pt>
                <c:pt idx="311">
                  <c:v>250</c:v>
                </c:pt>
                <c:pt idx="312">
                  <c:v>200</c:v>
                </c:pt>
                <c:pt idx="313">
                  <c:v>500</c:v>
                </c:pt>
                <c:pt idx="314">
                  <c:v>250</c:v>
                </c:pt>
                <c:pt idx="315">
                  <c:v>200</c:v>
                </c:pt>
                <c:pt idx="316">
                  <c:v>300</c:v>
                </c:pt>
                <c:pt idx="317">
                  <c:v>150</c:v>
                </c:pt>
                <c:pt idx="318">
                  <c:v>700</c:v>
                </c:pt>
                <c:pt idx="319">
                  <c:v>300</c:v>
                </c:pt>
                <c:pt idx="320">
                  <c:v>1000</c:v>
                </c:pt>
                <c:pt idx="321">
                  <c:v>400</c:v>
                </c:pt>
                <c:pt idx="322">
                  <c:v>1300</c:v>
                </c:pt>
                <c:pt idx="323">
                  <c:v>250</c:v>
                </c:pt>
                <c:pt idx="324">
                  <c:v>450</c:v>
                </c:pt>
                <c:pt idx="325">
                  <c:v>250</c:v>
                </c:pt>
                <c:pt idx="326">
                  <c:v>250</c:v>
                </c:pt>
                <c:pt idx="327">
                  <c:v>250</c:v>
                </c:pt>
                <c:pt idx="328">
                  <c:v>500</c:v>
                </c:pt>
                <c:pt idx="329">
                  <c:v>1100</c:v>
                </c:pt>
                <c:pt idx="330">
                  <c:v>400</c:v>
                </c:pt>
                <c:pt idx="331">
                  <c:v>450</c:v>
                </c:pt>
                <c:pt idx="332">
                  <c:v>300</c:v>
                </c:pt>
                <c:pt idx="333">
                  <c:v>200</c:v>
                </c:pt>
                <c:pt idx="334">
                  <c:v>1500</c:v>
                </c:pt>
                <c:pt idx="335">
                  <c:v>300</c:v>
                </c:pt>
                <c:pt idx="336">
                  <c:v>400</c:v>
                </c:pt>
                <c:pt idx="337">
                  <c:v>1000</c:v>
                </c:pt>
                <c:pt idx="338">
                  <c:v>900</c:v>
                </c:pt>
                <c:pt idx="339">
                  <c:v>900</c:v>
                </c:pt>
                <c:pt idx="340">
                  <c:v>250</c:v>
                </c:pt>
                <c:pt idx="341">
                  <c:v>400</c:v>
                </c:pt>
                <c:pt idx="342">
                  <c:v>100</c:v>
                </c:pt>
                <c:pt idx="343">
                  <c:v>300</c:v>
                </c:pt>
                <c:pt idx="344">
                  <c:v>500</c:v>
                </c:pt>
                <c:pt idx="345">
                  <c:v>500</c:v>
                </c:pt>
                <c:pt idx="346">
                  <c:v>250</c:v>
                </c:pt>
                <c:pt idx="347">
                  <c:v>400</c:v>
                </c:pt>
                <c:pt idx="348">
                  <c:v>500</c:v>
                </c:pt>
                <c:pt idx="349">
                  <c:v>300</c:v>
                </c:pt>
                <c:pt idx="350">
                  <c:v>350</c:v>
                </c:pt>
                <c:pt idx="351">
                  <c:v>350</c:v>
                </c:pt>
                <c:pt idx="352">
                  <c:v>400</c:v>
                </c:pt>
                <c:pt idx="353">
                  <c:v>800</c:v>
                </c:pt>
                <c:pt idx="354">
                  <c:v>250</c:v>
                </c:pt>
                <c:pt idx="355">
                  <c:v>100</c:v>
                </c:pt>
                <c:pt idx="356">
                  <c:v>400</c:v>
                </c:pt>
                <c:pt idx="357">
                  <c:v>150</c:v>
                </c:pt>
                <c:pt idx="358">
                  <c:v>600</c:v>
                </c:pt>
                <c:pt idx="359">
                  <c:v>200</c:v>
                </c:pt>
                <c:pt idx="360">
                  <c:v>800</c:v>
                </c:pt>
                <c:pt idx="361">
                  <c:v>300</c:v>
                </c:pt>
                <c:pt idx="362">
                  <c:v>300</c:v>
                </c:pt>
                <c:pt idx="363">
                  <c:v>200</c:v>
                </c:pt>
                <c:pt idx="364">
                  <c:v>400</c:v>
                </c:pt>
                <c:pt idx="365">
                  <c:v>400</c:v>
                </c:pt>
                <c:pt idx="366">
                  <c:v>350</c:v>
                </c:pt>
                <c:pt idx="367">
                  <c:v>400</c:v>
                </c:pt>
                <c:pt idx="368">
                  <c:v>250</c:v>
                </c:pt>
                <c:pt idx="369">
                  <c:v>300</c:v>
                </c:pt>
                <c:pt idx="370">
                  <c:v>500</c:v>
                </c:pt>
                <c:pt idx="371">
                  <c:v>350</c:v>
                </c:pt>
                <c:pt idx="372">
                  <c:v>350</c:v>
                </c:pt>
                <c:pt idx="373">
                  <c:v>400</c:v>
                </c:pt>
                <c:pt idx="374">
                  <c:v>300</c:v>
                </c:pt>
                <c:pt idx="375">
                  <c:v>300</c:v>
                </c:pt>
                <c:pt idx="376">
                  <c:v>150</c:v>
                </c:pt>
                <c:pt idx="377">
                  <c:v>300</c:v>
                </c:pt>
                <c:pt idx="378">
                  <c:v>300</c:v>
                </c:pt>
                <c:pt idx="379">
                  <c:v>1000</c:v>
                </c:pt>
                <c:pt idx="380">
                  <c:v>1300</c:v>
                </c:pt>
                <c:pt idx="381">
                  <c:v>600</c:v>
                </c:pt>
                <c:pt idx="382">
                  <c:v>150</c:v>
                </c:pt>
                <c:pt idx="383">
                  <c:v>600</c:v>
                </c:pt>
                <c:pt idx="384">
                  <c:v>1000</c:v>
                </c:pt>
                <c:pt idx="385">
                  <c:v>1200</c:v>
                </c:pt>
                <c:pt idx="386">
                  <c:v>700</c:v>
                </c:pt>
                <c:pt idx="387">
                  <c:v>250</c:v>
                </c:pt>
                <c:pt idx="388">
                  <c:v>400</c:v>
                </c:pt>
                <c:pt idx="389">
                  <c:v>300</c:v>
                </c:pt>
                <c:pt idx="390">
                  <c:v>650</c:v>
                </c:pt>
                <c:pt idx="391">
                  <c:v>500</c:v>
                </c:pt>
                <c:pt idx="392">
                  <c:v>1500</c:v>
                </c:pt>
                <c:pt idx="393">
                  <c:v>300</c:v>
                </c:pt>
                <c:pt idx="394">
                  <c:v>500</c:v>
                </c:pt>
                <c:pt idx="395">
                  <c:v>300</c:v>
                </c:pt>
                <c:pt idx="396">
                  <c:v>1000</c:v>
                </c:pt>
                <c:pt idx="397">
                  <c:v>250</c:v>
                </c:pt>
                <c:pt idx="398">
                  <c:v>250</c:v>
                </c:pt>
                <c:pt idx="399">
                  <c:v>700</c:v>
                </c:pt>
                <c:pt idx="400">
                  <c:v>400</c:v>
                </c:pt>
                <c:pt idx="401">
                  <c:v>300</c:v>
                </c:pt>
                <c:pt idx="402">
                  <c:v>350</c:v>
                </c:pt>
                <c:pt idx="403">
                  <c:v>300</c:v>
                </c:pt>
                <c:pt idx="404">
                  <c:v>200</c:v>
                </c:pt>
                <c:pt idx="405">
                  <c:v>200</c:v>
                </c:pt>
                <c:pt idx="406">
                  <c:v>500</c:v>
                </c:pt>
                <c:pt idx="407">
                  <c:v>400</c:v>
                </c:pt>
                <c:pt idx="408">
                  <c:v>400</c:v>
                </c:pt>
                <c:pt idx="409">
                  <c:v>200</c:v>
                </c:pt>
                <c:pt idx="410">
                  <c:v>850</c:v>
                </c:pt>
                <c:pt idx="411">
                  <c:v>200</c:v>
                </c:pt>
                <c:pt idx="412">
                  <c:v>400</c:v>
                </c:pt>
                <c:pt idx="413">
                  <c:v>150</c:v>
                </c:pt>
                <c:pt idx="414">
                  <c:v>500</c:v>
                </c:pt>
                <c:pt idx="415">
                  <c:v>300</c:v>
                </c:pt>
                <c:pt idx="416">
                  <c:v>150</c:v>
                </c:pt>
                <c:pt idx="417">
                  <c:v>1200</c:v>
                </c:pt>
                <c:pt idx="418">
                  <c:v>250</c:v>
                </c:pt>
                <c:pt idx="419">
                  <c:v>300</c:v>
                </c:pt>
                <c:pt idx="420">
                  <c:v>500</c:v>
                </c:pt>
                <c:pt idx="421">
                  <c:v>300</c:v>
                </c:pt>
                <c:pt idx="422">
                  <c:v>1100</c:v>
                </c:pt>
                <c:pt idx="423">
                  <c:v>200</c:v>
                </c:pt>
                <c:pt idx="424">
                  <c:v>400</c:v>
                </c:pt>
                <c:pt idx="425">
                  <c:v>300</c:v>
                </c:pt>
                <c:pt idx="426">
                  <c:v>1200</c:v>
                </c:pt>
                <c:pt idx="427">
                  <c:v>250</c:v>
                </c:pt>
                <c:pt idx="428">
                  <c:v>600</c:v>
                </c:pt>
                <c:pt idx="429">
                  <c:v>300</c:v>
                </c:pt>
                <c:pt idx="430">
                  <c:v>200</c:v>
                </c:pt>
                <c:pt idx="431">
                  <c:v>350</c:v>
                </c:pt>
                <c:pt idx="432">
                  <c:v>400</c:v>
                </c:pt>
                <c:pt idx="433">
                  <c:v>1000</c:v>
                </c:pt>
                <c:pt idx="434">
                  <c:v>150</c:v>
                </c:pt>
                <c:pt idx="435">
                  <c:v>400</c:v>
                </c:pt>
                <c:pt idx="436">
                  <c:v>1500</c:v>
                </c:pt>
                <c:pt idx="437">
                  <c:v>100</c:v>
                </c:pt>
                <c:pt idx="438">
                  <c:v>1000</c:v>
                </c:pt>
                <c:pt idx="439">
                  <c:v>800</c:v>
                </c:pt>
                <c:pt idx="440">
                  <c:v>700</c:v>
                </c:pt>
                <c:pt idx="441">
                  <c:v>350</c:v>
                </c:pt>
                <c:pt idx="442">
                  <c:v>300</c:v>
                </c:pt>
                <c:pt idx="443">
                  <c:v>300</c:v>
                </c:pt>
                <c:pt idx="444">
                  <c:v>400</c:v>
                </c:pt>
                <c:pt idx="445">
                  <c:v>300</c:v>
                </c:pt>
                <c:pt idx="446">
                  <c:v>400</c:v>
                </c:pt>
                <c:pt idx="447">
                  <c:v>400</c:v>
                </c:pt>
                <c:pt idx="448">
                  <c:v>500</c:v>
                </c:pt>
                <c:pt idx="449">
                  <c:v>850</c:v>
                </c:pt>
                <c:pt idx="450">
                  <c:v>250</c:v>
                </c:pt>
                <c:pt idx="451">
                  <c:v>400</c:v>
                </c:pt>
                <c:pt idx="452">
                  <c:v>600</c:v>
                </c:pt>
                <c:pt idx="453">
                  <c:v>1300</c:v>
                </c:pt>
                <c:pt idx="454">
                  <c:v>500</c:v>
                </c:pt>
                <c:pt idx="455">
                  <c:v>150</c:v>
                </c:pt>
                <c:pt idx="456">
                  <c:v>800</c:v>
                </c:pt>
                <c:pt idx="457">
                  <c:v>450</c:v>
                </c:pt>
                <c:pt idx="458">
                  <c:v>300</c:v>
                </c:pt>
                <c:pt idx="459">
                  <c:v>400</c:v>
                </c:pt>
                <c:pt idx="460">
                  <c:v>150</c:v>
                </c:pt>
                <c:pt idx="461">
                  <c:v>350</c:v>
                </c:pt>
                <c:pt idx="462">
                  <c:v>500</c:v>
                </c:pt>
                <c:pt idx="463">
                  <c:v>500</c:v>
                </c:pt>
                <c:pt idx="464">
                  <c:v>800</c:v>
                </c:pt>
                <c:pt idx="465">
                  <c:v>1200</c:v>
                </c:pt>
                <c:pt idx="466">
                  <c:v>1200</c:v>
                </c:pt>
                <c:pt idx="467">
                  <c:v>350</c:v>
                </c:pt>
                <c:pt idx="468">
                  <c:v>200</c:v>
                </c:pt>
                <c:pt idx="469">
                  <c:v>800</c:v>
                </c:pt>
                <c:pt idx="470">
                  <c:v>600</c:v>
                </c:pt>
                <c:pt idx="471">
                  <c:v>300</c:v>
                </c:pt>
                <c:pt idx="472">
                  <c:v>150</c:v>
                </c:pt>
                <c:pt idx="473">
                  <c:v>100</c:v>
                </c:pt>
                <c:pt idx="474">
                  <c:v>300</c:v>
                </c:pt>
                <c:pt idx="475">
                  <c:v>500</c:v>
                </c:pt>
                <c:pt idx="476">
                  <c:v>300</c:v>
                </c:pt>
                <c:pt idx="477">
                  <c:v>150</c:v>
                </c:pt>
                <c:pt idx="478">
                  <c:v>100</c:v>
                </c:pt>
                <c:pt idx="479">
                  <c:v>150</c:v>
                </c:pt>
                <c:pt idx="480">
                  <c:v>500</c:v>
                </c:pt>
                <c:pt idx="481">
                  <c:v>1500</c:v>
                </c:pt>
                <c:pt idx="482">
                  <c:v>300</c:v>
                </c:pt>
                <c:pt idx="483">
                  <c:v>400</c:v>
                </c:pt>
                <c:pt idx="484">
                  <c:v>600</c:v>
                </c:pt>
                <c:pt idx="485">
                  <c:v>200</c:v>
                </c:pt>
                <c:pt idx="486">
                  <c:v>250</c:v>
                </c:pt>
                <c:pt idx="487">
                  <c:v>300</c:v>
                </c:pt>
                <c:pt idx="488">
                  <c:v>300</c:v>
                </c:pt>
                <c:pt idx="489">
                  <c:v>400</c:v>
                </c:pt>
                <c:pt idx="490">
                  <c:v>500</c:v>
                </c:pt>
                <c:pt idx="491">
                  <c:v>200</c:v>
                </c:pt>
                <c:pt idx="492">
                  <c:v>200</c:v>
                </c:pt>
                <c:pt idx="493">
                  <c:v>300</c:v>
                </c:pt>
                <c:pt idx="494">
                  <c:v>500</c:v>
                </c:pt>
                <c:pt idx="495">
                  <c:v>500</c:v>
                </c:pt>
                <c:pt idx="496">
                  <c:v>200</c:v>
                </c:pt>
                <c:pt idx="497">
                  <c:v>150</c:v>
                </c:pt>
                <c:pt idx="498">
                  <c:v>500</c:v>
                </c:pt>
                <c:pt idx="499">
                  <c:v>1000</c:v>
                </c:pt>
                <c:pt idx="500">
                  <c:v>250</c:v>
                </c:pt>
                <c:pt idx="501">
                  <c:v>250</c:v>
                </c:pt>
                <c:pt idx="502">
                  <c:v>500</c:v>
                </c:pt>
                <c:pt idx="503">
                  <c:v>200</c:v>
                </c:pt>
                <c:pt idx="504">
                  <c:v>600</c:v>
                </c:pt>
                <c:pt idx="505">
                  <c:v>500</c:v>
                </c:pt>
                <c:pt idx="506">
                  <c:v>300</c:v>
                </c:pt>
                <c:pt idx="507">
                  <c:v>250</c:v>
                </c:pt>
                <c:pt idx="508">
                  <c:v>500</c:v>
                </c:pt>
                <c:pt idx="509">
                  <c:v>350</c:v>
                </c:pt>
                <c:pt idx="510">
                  <c:v>300</c:v>
                </c:pt>
                <c:pt idx="511">
                  <c:v>450</c:v>
                </c:pt>
                <c:pt idx="512">
                  <c:v>400</c:v>
                </c:pt>
                <c:pt idx="513">
                  <c:v>500</c:v>
                </c:pt>
                <c:pt idx="514">
                  <c:v>150</c:v>
                </c:pt>
                <c:pt idx="515">
                  <c:v>249</c:v>
                </c:pt>
                <c:pt idx="516">
                  <c:v>800</c:v>
                </c:pt>
                <c:pt idx="517">
                  <c:v>400</c:v>
                </c:pt>
                <c:pt idx="518">
                  <c:v>250</c:v>
                </c:pt>
                <c:pt idx="519">
                  <c:v>600</c:v>
                </c:pt>
                <c:pt idx="520">
                  <c:v>700</c:v>
                </c:pt>
                <c:pt idx="521">
                  <c:v>300</c:v>
                </c:pt>
                <c:pt idx="522">
                  <c:v>250</c:v>
                </c:pt>
                <c:pt idx="523">
                  <c:v>600</c:v>
                </c:pt>
                <c:pt idx="524">
                  <c:v>600</c:v>
                </c:pt>
                <c:pt idx="525">
                  <c:v>400</c:v>
                </c:pt>
                <c:pt idx="526">
                  <c:v>1100</c:v>
                </c:pt>
                <c:pt idx="527">
                  <c:v>500</c:v>
                </c:pt>
                <c:pt idx="528">
                  <c:v>900</c:v>
                </c:pt>
                <c:pt idx="529">
                  <c:v>600</c:v>
                </c:pt>
                <c:pt idx="530">
                  <c:v>1000</c:v>
                </c:pt>
                <c:pt idx="531">
                  <c:v>200</c:v>
                </c:pt>
                <c:pt idx="532">
                  <c:v>200</c:v>
                </c:pt>
                <c:pt idx="533">
                  <c:v>450</c:v>
                </c:pt>
                <c:pt idx="534">
                  <c:v>500</c:v>
                </c:pt>
                <c:pt idx="535">
                  <c:v>400</c:v>
                </c:pt>
                <c:pt idx="536">
                  <c:v>450</c:v>
                </c:pt>
                <c:pt idx="537">
                  <c:v>500</c:v>
                </c:pt>
                <c:pt idx="538">
                  <c:v>500</c:v>
                </c:pt>
                <c:pt idx="539">
                  <c:v>250</c:v>
                </c:pt>
                <c:pt idx="540">
                  <c:v>250</c:v>
                </c:pt>
                <c:pt idx="541">
                  <c:v>300</c:v>
                </c:pt>
                <c:pt idx="542">
                  <c:v>250</c:v>
                </c:pt>
                <c:pt idx="543">
                  <c:v>150</c:v>
                </c:pt>
                <c:pt idx="544">
                  <c:v>350</c:v>
                </c:pt>
                <c:pt idx="545">
                  <c:v>500</c:v>
                </c:pt>
                <c:pt idx="546">
                  <c:v>1000</c:v>
                </c:pt>
                <c:pt idx="547">
                  <c:v>120</c:v>
                </c:pt>
                <c:pt idx="548">
                  <c:v>700</c:v>
                </c:pt>
                <c:pt idx="549">
                  <c:v>600</c:v>
                </c:pt>
                <c:pt idx="550">
                  <c:v>1200</c:v>
                </c:pt>
                <c:pt idx="551">
                  <c:v>400</c:v>
                </c:pt>
                <c:pt idx="552">
                  <c:v>1000</c:v>
                </c:pt>
                <c:pt idx="553">
                  <c:v>800</c:v>
                </c:pt>
                <c:pt idx="554">
                  <c:v>500</c:v>
                </c:pt>
                <c:pt idx="555">
                  <c:v>400</c:v>
                </c:pt>
                <c:pt idx="556">
                  <c:v>600</c:v>
                </c:pt>
                <c:pt idx="557">
                  <c:v>400</c:v>
                </c:pt>
                <c:pt idx="558">
                  <c:v>200</c:v>
                </c:pt>
                <c:pt idx="559">
                  <c:v>1200</c:v>
                </c:pt>
                <c:pt idx="560">
                  <c:v>1100</c:v>
                </c:pt>
                <c:pt idx="561">
                  <c:v>300</c:v>
                </c:pt>
                <c:pt idx="562">
                  <c:v>100</c:v>
                </c:pt>
                <c:pt idx="563">
                  <c:v>250</c:v>
                </c:pt>
                <c:pt idx="564">
                  <c:v>250</c:v>
                </c:pt>
                <c:pt idx="565">
                  <c:v>500</c:v>
                </c:pt>
                <c:pt idx="566">
                  <c:v>500</c:v>
                </c:pt>
                <c:pt idx="567">
                  <c:v>900</c:v>
                </c:pt>
                <c:pt idx="568">
                  <c:v>450</c:v>
                </c:pt>
                <c:pt idx="569">
                  <c:v>1700</c:v>
                </c:pt>
                <c:pt idx="570">
                  <c:v>350</c:v>
                </c:pt>
                <c:pt idx="571">
                  <c:v>400</c:v>
                </c:pt>
                <c:pt idx="572">
                  <c:v>200</c:v>
                </c:pt>
                <c:pt idx="573">
                  <c:v>300</c:v>
                </c:pt>
                <c:pt idx="574">
                  <c:v>250</c:v>
                </c:pt>
                <c:pt idx="575">
                  <c:v>250</c:v>
                </c:pt>
                <c:pt idx="576">
                  <c:v>1000</c:v>
                </c:pt>
                <c:pt idx="577">
                  <c:v>500</c:v>
                </c:pt>
                <c:pt idx="578">
                  <c:v>400</c:v>
                </c:pt>
                <c:pt idx="579">
                  <c:v>500</c:v>
                </c:pt>
                <c:pt idx="580">
                  <c:v>800</c:v>
                </c:pt>
                <c:pt idx="581">
                  <c:v>500</c:v>
                </c:pt>
                <c:pt idx="582">
                  <c:v>500</c:v>
                </c:pt>
                <c:pt idx="583">
                  <c:v>150</c:v>
                </c:pt>
                <c:pt idx="584">
                  <c:v>400</c:v>
                </c:pt>
                <c:pt idx="585">
                  <c:v>500</c:v>
                </c:pt>
                <c:pt idx="586">
                  <c:v>500</c:v>
                </c:pt>
                <c:pt idx="587">
                  <c:v>150</c:v>
                </c:pt>
                <c:pt idx="588">
                  <c:v>500</c:v>
                </c:pt>
                <c:pt idx="589">
                  <c:v>1000</c:v>
                </c:pt>
                <c:pt idx="590">
                  <c:v>299</c:v>
                </c:pt>
                <c:pt idx="591">
                  <c:v>200</c:v>
                </c:pt>
                <c:pt idx="592">
                  <c:v>200</c:v>
                </c:pt>
                <c:pt idx="593">
                  <c:v>700</c:v>
                </c:pt>
                <c:pt idx="594">
                  <c:v>450</c:v>
                </c:pt>
                <c:pt idx="595">
                  <c:v>200</c:v>
                </c:pt>
                <c:pt idx="596">
                  <c:v>350</c:v>
                </c:pt>
                <c:pt idx="597">
                  <c:v>300</c:v>
                </c:pt>
                <c:pt idx="598">
                  <c:v>1300</c:v>
                </c:pt>
                <c:pt idx="599">
                  <c:v>100</c:v>
                </c:pt>
                <c:pt idx="600">
                  <c:v>350</c:v>
                </c:pt>
                <c:pt idx="601">
                  <c:v>400</c:v>
                </c:pt>
                <c:pt idx="602">
                  <c:v>200</c:v>
                </c:pt>
                <c:pt idx="603">
                  <c:v>250</c:v>
                </c:pt>
                <c:pt idx="604">
                  <c:v>800</c:v>
                </c:pt>
                <c:pt idx="605">
                  <c:v>500</c:v>
                </c:pt>
                <c:pt idx="606">
                  <c:v>500</c:v>
                </c:pt>
                <c:pt idx="607">
                  <c:v>800</c:v>
                </c:pt>
                <c:pt idx="608">
                  <c:v>500</c:v>
                </c:pt>
                <c:pt idx="609">
                  <c:v>700</c:v>
                </c:pt>
                <c:pt idx="610">
                  <c:v>300</c:v>
                </c:pt>
                <c:pt idx="611">
                  <c:v>300</c:v>
                </c:pt>
                <c:pt idx="612">
                  <c:v>300</c:v>
                </c:pt>
                <c:pt idx="613">
                  <c:v>500</c:v>
                </c:pt>
                <c:pt idx="614">
                  <c:v>800</c:v>
                </c:pt>
                <c:pt idx="615">
                  <c:v>400</c:v>
                </c:pt>
                <c:pt idx="616">
                  <c:v>1000</c:v>
                </c:pt>
                <c:pt idx="617">
                  <c:v>900</c:v>
                </c:pt>
                <c:pt idx="618">
                  <c:v>500</c:v>
                </c:pt>
                <c:pt idx="619">
                  <c:v>500</c:v>
                </c:pt>
                <c:pt idx="620">
                  <c:v>200</c:v>
                </c:pt>
                <c:pt idx="621">
                  <c:v>250</c:v>
                </c:pt>
                <c:pt idx="622">
                  <c:v>300</c:v>
                </c:pt>
                <c:pt idx="623">
                  <c:v>300</c:v>
                </c:pt>
                <c:pt idx="624">
                  <c:v>150</c:v>
                </c:pt>
                <c:pt idx="625">
                  <c:v>300</c:v>
                </c:pt>
                <c:pt idx="626">
                  <c:v>200</c:v>
                </c:pt>
                <c:pt idx="627">
                  <c:v>300</c:v>
                </c:pt>
                <c:pt idx="628">
                  <c:v>250</c:v>
                </c:pt>
                <c:pt idx="629">
                  <c:v>300</c:v>
                </c:pt>
                <c:pt idx="630">
                  <c:v>1000</c:v>
                </c:pt>
                <c:pt idx="631">
                  <c:v>1000</c:v>
                </c:pt>
                <c:pt idx="632">
                  <c:v>1000</c:v>
                </c:pt>
                <c:pt idx="633">
                  <c:v>550</c:v>
                </c:pt>
                <c:pt idx="634">
                  <c:v>300</c:v>
                </c:pt>
                <c:pt idx="635">
                  <c:v>150</c:v>
                </c:pt>
                <c:pt idx="636">
                  <c:v>250</c:v>
                </c:pt>
                <c:pt idx="637">
                  <c:v>200</c:v>
                </c:pt>
                <c:pt idx="638">
                  <c:v>200</c:v>
                </c:pt>
                <c:pt idx="639">
                  <c:v>800</c:v>
                </c:pt>
                <c:pt idx="640">
                  <c:v>600</c:v>
                </c:pt>
                <c:pt idx="641">
                  <c:v>250</c:v>
                </c:pt>
                <c:pt idx="642">
                  <c:v>600</c:v>
                </c:pt>
                <c:pt idx="643">
                  <c:v>400</c:v>
                </c:pt>
                <c:pt idx="644">
                  <c:v>1000</c:v>
                </c:pt>
                <c:pt idx="645">
                  <c:v>1000</c:v>
                </c:pt>
                <c:pt idx="646">
                  <c:v>250</c:v>
                </c:pt>
                <c:pt idx="647">
                  <c:v>1100</c:v>
                </c:pt>
                <c:pt idx="648">
                  <c:v>400</c:v>
                </c:pt>
                <c:pt idx="649">
                  <c:v>700</c:v>
                </c:pt>
                <c:pt idx="650">
                  <c:v>180</c:v>
                </c:pt>
                <c:pt idx="651">
                  <c:v>599</c:v>
                </c:pt>
                <c:pt idx="652">
                  <c:v>500</c:v>
                </c:pt>
                <c:pt idx="653">
                  <c:v>700</c:v>
                </c:pt>
                <c:pt idx="654">
                  <c:v>1500</c:v>
                </c:pt>
                <c:pt idx="655">
                  <c:v>200</c:v>
                </c:pt>
                <c:pt idx="656">
                  <c:v>300</c:v>
                </c:pt>
                <c:pt idx="657">
                  <c:v>350</c:v>
                </c:pt>
                <c:pt idx="658">
                  <c:v>1000</c:v>
                </c:pt>
                <c:pt idx="659">
                  <c:v>1000</c:v>
                </c:pt>
                <c:pt idx="660">
                  <c:v>1400</c:v>
                </c:pt>
                <c:pt idx="661">
                  <c:v>200</c:v>
                </c:pt>
                <c:pt idx="662">
                  <c:v>150</c:v>
                </c:pt>
                <c:pt idx="663">
                  <c:v>300</c:v>
                </c:pt>
                <c:pt idx="664">
                  <c:v>400</c:v>
                </c:pt>
                <c:pt idx="665">
                  <c:v>350</c:v>
                </c:pt>
                <c:pt idx="666">
                  <c:v>300</c:v>
                </c:pt>
                <c:pt idx="667">
                  <c:v>250</c:v>
                </c:pt>
                <c:pt idx="668">
                  <c:v>250</c:v>
                </c:pt>
                <c:pt idx="669">
                  <c:v>300</c:v>
                </c:pt>
                <c:pt idx="670">
                  <c:v>200</c:v>
                </c:pt>
                <c:pt idx="671">
                  <c:v>650</c:v>
                </c:pt>
                <c:pt idx="672">
                  <c:v>150</c:v>
                </c:pt>
                <c:pt idx="673">
                  <c:v>1100</c:v>
                </c:pt>
                <c:pt idx="674">
                  <c:v>300</c:v>
                </c:pt>
                <c:pt idx="675">
                  <c:v>300</c:v>
                </c:pt>
                <c:pt idx="676">
                  <c:v>250</c:v>
                </c:pt>
                <c:pt idx="677">
                  <c:v>250</c:v>
                </c:pt>
                <c:pt idx="678">
                  <c:v>750</c:v>
                </c:pt>
                <c:pt idx="679">
                  <c:v>700</c:v>
                </c:pt>
                <c:pt idx="680">
                  <c:v>1400</c:v>
                </c:pt>
                <c:pt idx="681">
                  <c:v>1500</c:v>
                </c:pt>
                <c:pt idx="682">
                  <c:v>1000</c:v>
                </c:pt>
                <c:pt idx="683">
                  <c:v>550</c:v>
                </c:pt>
                <c:pt idx="684">
                  <c:v>400</c:v>
                </c:pt>
                <c:pt idx="685">
                  <c:v>400</c:v>
                </c:pt>
                <c:pt idx="686">
                  <c:v>250</c:v>
                </c:pt>
                <c:pt idx="687">
                  <c:v>600</c:v>
                </c:pt>
                <c:pt idx="688">
                  <c:v>200</c:v>
                </c:pt>
                <c:pt idx="689">
                  <c:v>1200</c:v>
                </c:pt>
                <c:pt idx="690">
                  <c:v>350</c:v>
                </c:pt>
                <c:pt idx="691">
                  <c:v>300</c:v>
                </c:pt>
                <c:pt idx="692">
                  <c:v>700</c:v>
                </c:pt>
                <c:pt idx="693">
                  <c:v>200</c:v>
                </c:pt>
                <c:pt idx="694">
                  <c:v>400</c:v>
                </c:pt>
                <c:pt idx="695">
                  <c:v>200</c:v>
                </c:pt>
                <c:pt idx="696">
                  <c:v>450</c:v>
                </c:pt>
                <c:pt idx="697">
                  <c:v>400</c:v>
                </c:pt>
                <c:pt idx="698">
                  <c:v>500</c:v>
                </c:pt>
                <c:pt idx="699">
                  <c:v>200</c:v>
                </c:pt>
                <c:pt idx="700">
                  <c:v>250</c:v>
                </c:pt>
                <c:pt idx="701">
                  <c:v>500</c:v>
                </c:pt>
                <c:pt idx="702">
                  <c:v>500</c:v>
                </c:pt>
                <c:pt idx="703">
                  <c:v>350</c:v>
                </c:pt>
                <c:pt idx="704">
                  <c:v>400</c:v>
                </c:pt>
                <c:pt idx="705">
                  <c:v>800</c:v>
                </c:pt>
                <c:pt idx="706">
                  <c:v>700</c:v>
                </c:pt>
                <c:pt idx="707">
                  <c:v>200</c:v>
                </c:pt>
                <c:pt idx="708">
                  <c:v>200</c:v>
                </c:pt>
                <c:pt idx="709">
                  <c:v>200</c:v>
                </c:pt>
                <c:pt idx="710">
                  <c:v>500</c:v>
                </c:pt>
                <c:pt idx="711">
                  <c:v>600</c:v>
                </c:pt>
                <c:pt idx="712">
                  <c:v>500</c:v>
                </c:pt>
                <c:pt idx="713">
                  <c:v>300</c:v>
                </c:pt>
                <c:pt idx="714">
                  <c:v>400</c:v>
                </c:pt>
                <c:pt idx="715">
                  <c:v>650</c:v>
                </c:pt>
                <c:pt idx="716">
                  <c:v>150</c:v>
                </c:pt>
                <c:pt idx="717">
                  <c:v>250</c:v>
                </c:pt>
                <c:pt idx="718">
                  <c:v>300</c:v>
                </c:pt>
                <c:pt idx="719">
                  <c:v>200</c:v>
                </c:pt>
                <c:pt idx="720">
                  <c:v>300</c:v>
                </c:pt>
                <c:pt idx="721">
                  <c:v>600</c:v>
                </c:pt>
                <c:pt idx="722">
                  <c:v>400</c:v>
                </c:pt>
                <c:pt idx="723">
                  <c:v>500</c:v>
                </c:pt>
                <c:pt idx="724">
                  <c:v>350</c:v>
                </c:pt>
                <c:pt idx="725">
                  <c:v>600</c:v>
                </c:pt>
                <c:pt idx="726">
                  <c:v>350</c:v>
                </c:pt>
                <c:pt idx="727">
                  <c:v>150</c:v>
                </c:pt>
                <c:pt idx="728">
                  <c:v>400</c:v>
                </c:pt>
                <c:pt idx="729">
                  <c:v>1100</c:v>
                </c:pt>
                <c:pt idx="730">
                  <c:v>400</c:v>
                </c:pt>
                <c:pt idx="731">
                  <c:v>400</c:v>
                </c:pt>
                <c:pt idx="732">
                  <c:v>200</c:v>
                </c:pt>
                <c:pt idx="733">
                  <c:v>400</c:v>
                </c:pt>
                <c:pt idx="734">
                  <c:v>1100</c:v>
                </c:pt>
                <c:pt idx="735">
                  <c:v>400</c:v>
                </c:pt>
                <c:pt idx="736">
                  <c:v>900</c:v>
                </c:pt>
                <c:pt idx="737">
                  <c:v>400</c:v>
                </c:pt>
                <c:pt idx="738">
                  <c:v>450</c:v>
                </c:pt>
                <c:pt idx="739">
                  <c:v>500</c:v>
                </c:pt>
                <c:pt idx="740">
                  <c:v>900</c:v>
                </c:pt>
                <c:pt idx="741">
                  <c:v>900</c:v>
                </c:pt>
                <c:pt idx="742">
                  <c:v>1200</c:v>
                </c:pt>
                <c:pt idx="743">
                  <c:v>1200</c:v>
                </c:pt>
                <c:pt idx="744">
                  <c:v>500</c:v>
                </c:pt>
                <c:pt idx="745">
                  <c:v>400</c:v>
                </c:pt>
                <c:pt idx="746">
                  <c:v>500</c:v>
                </c:pt>
                <c:pt idx="747">
                  <c:v>400</c:v>
                </c:pt>
                <c:pt idx="748">
                  <c:v>200</c:v>
                </c:pt>
                <c:pt idx="749">
                  <c:v>250</c:v>
                </c:pt>
                <c:pt idx="750">
                  <c:v>500</c:v>
                </c:pt>
                <c:pt idx="751">
                  <c:v>600</c:v>
                </c:pt>
                <c:pt idx="752">
                  <c:v>150</c:v>
                </c:pt>
                <c:pt idx="753">
                  <c:v>500</c:v>
                </c:pt>
                <c:pt idx="754">
                  <c:v>500</c:v>
                </c:pt>
                <c:pt idx="755">
                  <c:v>300</c:v>
                </c:pt>
                <c:pt idx="756">
                  <c:v>800</c:v>
                </c:pt>
                <c:pt idx="757">
                  <c:v>400</c:v>
                </c:pt>
                <c:pt idx="758">
                  <c:v>500</c:v>
                </c:pt>
                <c:pt idx="759">
                  <c:v>550</c:v>
                </c:pt>
                <c:pt idx="760">
                  <c:v>400</c:v>
                </c:pt>
                <c:pt idx="761">
                  <c:v>400</c:v>
                </c:pt>
                <c:pt idx="762">
                  <c:v>300</c:v>
                </c:pt>
                <c:pt idx="763">
                  <c:v>200</c:v>
                </c:pt>
                <c:pt idx="764">
                  <c:v>200</c:v>
                </c:pt>
                <c:pt idx="765">
                  <c:v>300</c:v>
                </c:pt>
                <c:pt idx="766">
                  <c:v>500</c:v>
                </c:pt>
                <c:pt idx="767">
                  <c:v>300</c:v>
                </c:pt>
                <c:pt idx="768">
                  <c:v>200</c:v>
                </c:pt>
                <c:pt idx="769">
                  <c:v>250</c:v>
                </c:pt>
                <c:pt idx="770">
                  <c:v>350</c:v>
                </c:pt>
                <c:pt idx="771">
                  <c:v>400</c:v>
                </c:pt>
                <c:pt idx="772">
                  <c:v>600</c:v>
                </c:pt>
                <c:pt idx="773">
                  <c:v>200</c:v>
                </c:pt>
                <c:pt idx="774">
                  <c:v>200</c:v>
                </c:pt>
                <c:pt idx="775">
                  <c:v>300</c:v>
                </c:pt>
                <c:pt idx="776">
                  <c:v>450</c:v>
                </c:pt>
                <c:pt idx="777">
                  <c:v>850</c:v>
                </c:pt>
                <c:pt idx="778">
                  <c:v>250</c:v>
                </c:pt>
                <c:pt idx="779">
                  <c:v>500</c:v>
                </c:pt>
                <c:pt idx="780">
                  <c:v>150</c:v>
                </c:pt>
                <c:pt idx="781">
                  <c:v>200</c:v>
                </c:pt>
                <c:pt idx="782">
                  <c:v>300</c:v>
                </c:pt>
                <c:pt idx="783">
                  <c:v>400</c:v>
                </c:pt>
                <c:pt idx="784">
                  <c:v>300</c:v>
                </c:pt>
                <c:pt idx="785">
                  <c:v>300</c:v>
                </c:pt>
                <c:pt idx="786">
                  <c:v>200</c:v>
                </c:pt>
                <c:pt idx="787">
                  <c:v>260</c:v>
                </c:pt>
                <c:pt idx="788">
                  <c:v>300</c:v>
                </c:pt>
                <c:pt idx="789">
                  <c:v>1500</c:v>
                </c:pt>
                <c:pt idx="790">
                  <c:v>150</c:v>
                </c:pt>
                <c:pt idx="791">
                  <c:v>200</c:v>
                </c:pt>
                <c:pt idx="792">
                  <c:v>150</c:v>
                </c:pt>
                <c:pt idx="793">
                  <c:v>1400</c:v>
                </c:pt>
                <c:pt idx="794">
                  <c:v>350</c:v>
                </c:pt>
                <c:pt idx="795">
                  <c:v>1500</c:v>
                </c:pt>
                <c:pt idx="796">
                  <c:v>600</c:v>
                </c:pt>
                <c:pt idx="797">
                  <c:v>400</c:v>
                </c:pt>
                <c:pt idx="798">
                  <c:v>1100</c:v>
                </c:pt>
                <c:pt idx="799">
                  <c:v>250</c:v>
                </c:pt>
                <c:pt idx="800">
                  <c:v>200</c:v>
                </c:pt>
                <c:pt idx="801">
                  <c:v>500</c:v>
                </c:pt>
                <c:pt idx="802">
                  <c:v>250</c:v>
                </c:pt>
                <c:pt idx="803">
                  <c:v>500</c:v>
                </c:pt>
                <c:pt idx="804">
                  <c:v>300</c:v>
                </c:pt>
                <c:pt idx="805">
                  <c:v>350</c:v>
                </c:pt>
                <c:pt idx="806">
                  <c:v>250</c:v>
                </c:pt>
                <c:pt idx="807">
                  <c:v>1200</c:v>
                </c:pt>
                <c:pt idx="808">
                  <c:v>1000</c:v>
                </c:pt>
                <c:pt idx="809">
                  <c:v>550</c:v>
                </c:pt>
                <c:pt idx="810">
                  <c:v>200</c:v>
                </c:pt>
                <c:pt idx="811">
                  <c:v>600</c:v>
                </c:pt>
                <c:pt idx="812">
                  <c:v>400</c:v>
                </c:pt>
                <c:pt idx="813">
                  <c:v>100</c:v>
                </c:pt>
                <c:pt idx="814">
                  <c:v>100</c:v>
                </c:pt>
                <c:pt idx="815">
                  <c:v>500</c:v>
                </c:pt>
                <c:pt idx="816">
                  <c:v>500</c:v>
                </c:pt>
                <c:pt idx="817">
                  <c:v>150</c:v>
                </c:pt>
                <c:pt idx="818">
                  <c:v>1500</c:v>
                </c:pt>
                <c:pt idx="819">
                  <c:v>300</c:v>
                </c:pt>
                <c:pt idx="820">
                  <c:v>400</c:v>
                </c:pt>
                <c:pt idx="821">
                  <c:v>600</c:v>
                </c:pt>
                <c:pt idx="822">
                  <c:v>400</c:v>
                </c:pt>
                <c:pt idx="823">
                  <c:v>400</c:v>
                </c:pt>
                <c:pt idx="824">
                  <c:v>400</c:v>
                </c:pt>
                <c:pt idx="825">
                  <c:v>400</c:v>
                </c:pt>
                <c:pt idx="826">
                  <c:v>400</c:v>
                </c:pt>
                <c:pt idx="827">
                  <c:v>550</c:v>
                </c:pt>
                <c:pt idx="828">
                  <c:v>400</c:v>
                </c:pt>
                <c:pt idx="829">
                  <c:v>300</c:v>
                </c:pt>
                <c:pt idx="830">
                  <c:v>500</c:v>
                </c:pt>
                <c:pt idx="831">
                  <c:v>1000</c:v>
                </c:pt>
                <c:pt idx="832">
                  <c:v>600</c:v>
                </c:pt>
                <c:pt idx="833">
                  <c:v>250</c:v>
                </c:pt>
                <c:pt idx="834">
                  <c:v>500</c:v>
                </c:pt>
                <c:pt idx="835">
                  <c:v>200</c:v>
                </c:pt>
                <c:pt idx="836">
                  <c:v>150</c:v>
                </c:pt>
                <c:pt idx="837">
                  <c:v>300</c:v>
                </c:pt>
                <c:pt idx="838">
                  <c:v>500</c:v>
                </c:pt>
                <c:pt idx="839">
                  <c:v>400</c:v>
                </c:pt>
                <c:pt idx="840">
                  <c:v>350</c:v>
                </c:pt>
                <c:pt idx="841">
                  <c:v>200</c:v>
                </c:pt>
                <c:pt idx="842">
                  <c:v>200</c:v>
                </c:pt>
                <c:pt idx="843">
                  <c:v>650</c:v>
                </c:pt>
                <c:pt idx="844">
                  <c:v>400</c:v>
                </c:pt>
                <c:pt idx="845">
                  <c:v>300</c:v>
                </c:pt>
                <c:pt idx="846">
                  <c:v>1100</c:v>
                </c:pt>
                <c:pt idx="847">
                  <c:v>300</c:v>
                </c:pt>
                <c:pt idx="848">
                  <c:v>200</c:v>
                </c:pt>
                <c:pt idx="849">
                  <c:v>750</c:v>
                </c:pt>
                <c:pt idx="850">
                  <c:v>250</c:v>
                </c:pt>
                <c:pt idx="851">
                  <c:v>200</c:v>
                </c:pt>
                <c:pt idx="852">
                  <c:v>1400</c:v>
                </c:pt>
                <c:pt idx="853">
                  <c:v>200</c:v>
                </c:pt>
                <c:pt idx="854">
                  <c:v>350</c:v>
                </c:pt>
                <c:pt idx="855">
                  <c:v>300</c:v>
                </c:pt>
                <c:pt idx="856">
                  <c:v>200</c:v>
                </c:pt>
                <c:pt idx="857">
                  <c:v>900</c:v>
                </c:pt>
                <c:pt idx="858">
                  <c:v>350</c:v>
                </c:pt>
                <c:pt idx="859">
                  <c:v>500</c:v>
                </c:pt>
                <c:pt idx="860">
                  <c:v>400</c:v>
                </c:pt>
                <c:pt idx="861">
                  <c:v>800</c:v>
                </c:pt>
                <c:pt idx="862">
                  <c:v>700</c:v>
                </c:pt>
                <c:pt idx="863">
                  <c:v>500</c:v>
                </c:pt>
                <c:pt idx="864">
                  <c:v>200</c:v>
                </c:pt>
                <c:pt idx="865">
                  <c:v>220</c:v>
                </c:pt>
                <c:pt idx="866">
                  <c:v>450</c:v>
                </c:pt>
                <c:pt idx="867">
                  <c:v>1100</c:v>
                </c:pt>
                <c:pt idx="868">
                  <c:v>300</c:v>
                </c:pt>
                <c:pt idx="869">
                  <c:v>400</c:v>
                </c:pt>
                <c:pt idx="870">
                  <c:v>450</c:v>
                </c:pt>
                <c:pt idx="871">
                  <c:v>150</c:v>
                </c:pt>
                <c:pt idx="872">
                  <c:v>400</c:v>
                </c:pt>
                <c:pt idx="873">
                  <c:v>400</c:v>
                </c:pt>
                <c:pt idx="874">
                  <c:v>250</c:v>
                </c:pt>
                <c:pt idx="875">
                  <c:v>300</c:v>
                </c:pt>
                <c:pt idx="876">
                  <c:v>350</c:v>
                </c:pt>
                <c:pt idx="877">
                  <c:v>200</c:v>
                </c:pt>
                <c:pt idx="878">
                  <c:v>250</c:v>
                </c:pt>
                <c:pt idx="879">
                  <c:v>450</c:v>
                </c:pt>
                <c:pt idx="880">
                  <c:v>750</c:v>
                </c:pt>
                <c:pt idx="881">
                  <c:v>200</c:v>
                </c:pt>
                <c:pt idx="882">
                  <c:v>350</c:v>
                </c:pt>
                <c:pt idx="883">
                  <c:v>350</c:v>
                </c:pt>
                <c:pt idx="884">
                  <c:v>350</c:v>
                </c:pt>
                <c:pt idx="885">
                  <c:v>300</c:v>
                </c:pt>
                <c:pt idx="886">
                  <c:v>900</c:v>
                </c:pt>
                <c:pt idx="887">
                  <c:v>400</c:v>
                </c:pt>
                <c:pt idx="888">
                  <c:v>500</c:v>
                </c:pt>
                <c:pt idx="889">
                  <c:v>250</c:v>
                </c:pt>
                <c:pt idx="890">
                  <c:v>800</c:v>
                </c:pt>
                <c:pt idx="891">
                  <c:v>200</c:v>
                </c:pt>
                <c:pt idx="892">
                  <c:v>150</c:v>
                </c:pt>
                <c:pt idx="893">
                  <c:v>600</c:v>
                </c:pt>
                <c:pt idx="894">
                  <c:v>200</c:v>
                </c:pt>
                <c:pt idx="895">
                  <c:v>200</c:v>
                </c:pt>
                <c:pt idx="896">
                  <c:v>650</c:v>
                </c:pt>
                <c:pt idx="897">
                  <c:v>400</c:v>
                </c:pt>
                <c:pt idx="898">
                  <c:v>300</c:v>
                </c:pt>
                <c:pt idx="899">
                  <c:v>150</c:v>
                </c:pt>
                <c:pt idx="900">
                  <c:v>600</c:v>
                </c:pt>
                <c:pt idx="901">
                  <c:v>400</c:v>
                </c:pt>
                <c:pt idx="902">
                  <c:v>350</c:v>
                </c:pt>
                <c:pt idx="903">
                  <c:v>250</c:v>
                </c:pt>
                <c:pt idx="904">
                  <c:v>150</c:v>
                </c:pt>
                <c:pt idx="905">
                  <c:v>250</c:v>
                </c:pt>
                <c:pt idx="906">
                  <c:v>200</c:v>
                </c:pt>
                <c:pt idx="907">
                  <c:v>300</c:v>
                </c:pt>
                <c:pt idx="908">
                  <c:v>400</c:v>
                </c:pt>
                <c:pt idx="909">
                  <c:v>150</c:v>
                </c:pt>
                <c:pt idx="910">
                  <c:v>100</c:v>
                </c:pt>
                <c:pt idx="911">
                  <c:v>400</c:v>
                </c:pt>
                <c:pt idx="912">
                  <c:v>400</c:v>
                </c:pt>
                <c:pt idx="913">
                  <c:v>400</c:v>
                </c:pt>
                <c:pt idx="914">
                  <c:v>300</c:v>
                </c:pt>
                <c:pt idx="915">
                  <c:v>600</c:v>
                </c:pt>
                <c:pt idx="916">
                  <c:v>350</c:v>
                </c:pt>
                <c:pt idx="917">
                  <c:v>500</c:v>
                </c:pt>
                <c:pt idx="918">
                  <c:v>250</c:v>
                </c:pt>
                <c:pt idx="919">
                  <c:v>200</c:v>
                </c:pt>
                <c:pt idx="920">
                  <c:v>300</c:v>
                </c:pt>
                <c:pt idx="921">
                  <c:v>1000</c:v>
                </c:pt>
                <c:pt idx="922">
                  <c:v>350</c:v>
                </c:pt>
                <c:pt idx="923">
                  <c:v>1200</c:v>
                </c:pt>
                <c:pt idx="924">
                  <c:v>1000</c:v>
                </c:pt>
                <c:pt idx="925">
                  <c:v>300</c:v>
                </c:pt>
                <c:pt idx="926">
                  <c:v>400</c:v>
                </c:pt>
                <c:pt idx="927">
                  <c:v>150</c:v>
                </c:pt>
                <c:pt idx="928">
                  <c:v>250</c:v>
                </c:pt>
                <c:pt idx="929">
                  <c:v>400</c:v>
                </c:pt>
                <c:pt idx="930">
                  <c:v>500</c:v>
                </c:pt>
                <c:pt idx="931">
                  <c:v>200</c:v>
                </c:pt>
                <c:pt idx="932">
                  <c:v>200</c:v>
                </c:pt>
                <c:pt idx="933">
                  <c:v>150</c:v>
                </c:pt>
                <c:pt idx="934">
                  <c:v>200</c:v>
                </c:pt>
                <c:pt idx="935">
                  <c:v>200</c:v>
                </c:pt>
                <c:pt idx="936">
                  <c:v>400</c:v>
                </c:pt>
                <c:pt idx="937">
                  <c:v>350</c:v>
                </c:pt>
                <c:pt idx="938">
                  <c:v>250</c:v>
                </c:pt>
                <c:pt idx="939">
                  <c:v>150</c:v>
                </c:pt>
                <c:pt idx="940">
                  <c:v>150</c:v>
                </c:pt>
                <c:pt idx="941">
                  <c:v>150</c:v>
                </c:pt>
                <c:pt idx="942">
                  <c:v>300</c:v>
                </c:pt>
                <c:pt idx="943">
                  <c:v>200</c:v>
                </c:pt>
                <c:pt idx="944">
                  <c:v>300</c:v>
                </c:pt>
                <c:pt idx="945">
                  <c:v>120</c:v>
                </c:pt>
                <c:pt idx="946">
                  <c:v>500</c:v>
                </c:pt>
                <c:pt idx="947">
                  <c:v>1400</c:v>
                </c:pt>
                <c:pt idx="948">
                  <c:v>450</c:v>
                </c:pt>
                <c:pt idx="949">
                  <c:v>250</c:v>
                </c:pt>
                <c:pt idx="950">
                  <c:v>500</c:v>
                </c:pt>
                <c:pt idx="951">
                  <c:v>1000</c:v>
                </c:pt>
                <c:pt idx="952">
                  <c:v>1200</c:v>
                </c:pt>
                <c:pt idx="953">
                  <c:v>350</c:v>
                </c:pt>
                <c:pt idx="954">
                  <c:v>1100</c:v>
                </c:pt>
                <c:pt idx="955">
                  <c:v>600</c:v>
                </c:pt>
                <c:pt idx="956">
                  <c:v>1200</c:v>
                </c:pt>
                <c:pt idx="957">
                  <c:v>250</c:v>
                </c:pt>
                <c:pt idx="958">
                  <c:v>300</c:v>
                </c:pt>
                <c:pt idx="959">
                  <c:v>400</c:v>
                </c:pt>
                <c:pt idx="960">
                  <c:v>300</c:v>
                </c:pt>
                <c:pt idx="961">
                  <c:v>200</c:v>
                </c:pt>
                <c:pt idx="962">
                  <c:v>300</c:v>
                </c:pt>
                <c:pt idx="963">
                  <c:v>250</c:v>
                </c:pt>
                <c:pt idx="964">
                  <c:v>200</c:v>
                </c:pt>
                <c:pt idx="965">
                  <c:v>300</c:v>
                </c:pt>
                <c:pt idx="966">
                  <c:v>450</c:v>
                </c:pt>
                <c:pt idx="967">
                  <c:v>193</c:v>
                </c:pt>
                <c:pt idx="968">
                  <c:v>600</c:v>
                </c:pt>
                <c:pt idx="969">
                  <c:v>400</c:v>
                </c:pt>
                <c:pt idx="970">
                  <c:v>400</c:v>
                </c:pt>
                <c:pt idx="971">
                  <c:v>200</c:v>
                </c:pt>
                <c:pt idx="972">
                  <c:v>400</c:v>
                </c:pt>
                <c:pt idx="973">
                  <c:v>600</c:v>
                </c:pt>
                <c:pt idx="974">
                  <c:v>600</c:v>
                </c:pt>
                <c:pt idx="975">
                  <c:v>200</c:v>
                </c:pt>
                <c:pt idx="976">
                  <c:v>350</c:v>
                </c:pt>
                <c:pt idx="977">
                  <c:v>300</c:v>
                </c:pt>
                <c:pt idx="978">
                  <c:v>200</c:v>
                </c:pt>
                <c:pt idx="979">
                  <c:v>400</c:v>
                </c:pt>
                <c:pt idx="980">
                  <c:v>1300</c:v>
                </c:pt>
                <c:pt idx="981">
                  <c:v>850</c:v>
                </c:pt>
                <c:pt idx="982">
                  <c:v>300</c:v>
                </c:pt>
                <c:pt idx="983">
                  <c:v>1000</c:v>
                </c:pt>
                <c:pt idx="984">
                  <c:v>450</c:v>
                </c:pt>
                <c:pt idx="985">
                  <c:v>300</c:v>
                </c:pt>
                <c:pt idx="986">
                  <c:v>250</c:v>
                </c:pt>
                <c:pt idx="987">
                  <c:v>450</c:v>
                </c:pt>
                <c:pt idx="988">
                  <c:v>150</c:v>
                </c:pt>
                <c:pt idx="989">
                  <c:v>350</c:v>
                </c:pt>
                <c:pt idx="990">
                  <c:v>800</c:v>
                </c:pt>
                <c:pt idx="991">
                  <c:v>500</c:v>
                </c:pt>
                <c:pt idx="992">
                  <c:v>700</c:v>
                </c:pt>
                <c:pt idx="993">
                  <c:v>400</c:v>
                </c:pt>
                <c:pt idx="994">
                  <c:v>350</c:v>
                </c:pt>
                <c:pt idx="995">
                  <c:v>200</c:v>
                </c:pt>
                <c:pt idx="996">
                  <c:v>250</c:v>
                </c:pt>
                <c:pt idx="997">
                  <c:v>450</c:v>
                </c:pt>
                <c:pt idx="998">
                  <c:v>150</c:v>
                </c:pt>
                <c:pt idx="999">
                  <c:v>250</c:v>
                </c:pt>
                <c:pt idx="1000">
                  <c:v>400</c:v>
                </c:pt>
                <c:pt idx="1001">
                  <c:v>100</c:v>
                </c:pt>
                <c:pt idx="1002">
                  <c:v>350</c:v>
                </c:pt>
                <c:pt idx="1003">
                  <c:v>200</c:v>
                </c:pt>
                <c:pt idx="1004">
                  <c:v>600</c:v>
                </c:pt>
                <c:pt idx="1005">
                  <c:v>400</c:v>
                </c:pt>
                <c:pt idx="1006">
                  <c:v>499</c:v>
                </c:pt>
                <c:pt idx="1007">
                  <c:v>250</c:v>
                </c:pt>
                <c:pt idx="1008">
                  <c:v>250</c:v>
                </c:pt>
                <c:pt idx="1009">
                  <c:v>500</c:v>
                </c:pt>
                <c:pt idx="1010">
                  <c:v>250</c:v>
                </c:pt>
                <c:pt idx="1011">
                  <c:v>350</c:v>
                </c:pt>
                <c:pt idx="1012">
                  <c:v>140</c:v>
                </c:pt>
                <c:pt idx="1013">
                  <c:v>200</c:v>
                </c:pt>
                <c:pt idx="1014">
                  <c:v>500</c:v>
                </c:pt>
                <c:pt idx="1015">
                  <c:v>400</c:v>
                </c:pt>
                <c:pt idx="1016">
                  <c:v>400</c:v>
                </c:pt>
                <c:pt idx="1017">
                  <c:v>200</c:v>
                </c:pt>
                <c:pt idx="1018">
                  <c:v>250</c:v>
                </c:pt>
                <c:pt idx="1019">
                  <c:v>200</c:v>
                </c:pt>
                <c:pt idx="1020">
                  <c:v>300</c:v>
                </c:pt>
                <c:pt idx="1021">
                  <c:v>600</c:v>
                </c:pt>
                <c:pt idx="1022">
                  <c:v>600</c:v>
                </c:pt>
                <c:pt idx="1023">
                  <c:v>300</c:v>
                </c:pt>
                <c:pt idx="1024">
                  <c:v>400</c:v>
                </c:pt>
                <c:pt idx="1025">
                  <c:v>500</c:v>
                </c:pt>
                <c:pt idx="1026">
                  <c:v>150</c:v>
                </c:pt>
                <c:pt idx="1027">
                  <c:v>300</c:v>
                </c:pt>
                <c:pt idx="1028">
                  <c:v>300</c:v>
                </c:pt>
                <c:pt idx="1029">
                  <c:v>250</c:v>
                </c:pt>
                <c:pt idx="1030">
                  <c:v>500</c:v>
                </c:pt>
                <c:pt idx="1031">
                  <c:v>1000</c:v>
                </c:pt>
                <c:pt idx="1032">
                  <c:v>600</c:v>
                </c:pt>
                <c:pt idx="1033">
                  <c:v>350</c:v>
                </c:pt>
                <c:pt idx="1034">
                  <c:v>300</c:v>
                </c:pt>
                <c:pt idx="1035">
                  <c:v>350</c:v>
                </c:pt>
                <c:pt idx="1036">
                  <c:v>350</c:v>
                </c:pt>
                <c:pt idx="1037">
                  <c:v>500</c:v>
                </c:pt>
                <c:pt idx="1038">
                  <c:v>500</c:v>
                </c:pt>
                <c:pt idx="1039">
                  <c:v>300</c:v>
                </c:pt>
                <c:pt idx="1040">
                  <c:v>300</c:v>
                </c:pt>
                <c:pt idx="1041">
                  <c:v>300</c:v>
                </c:pt>
                <c:pt idx="1042">
                  <c:v>350</c:v>
                </c:pt>
                <c:pt idx="1043">
                  <c:v>250</c:v>
                </c:pt>
                <c:pt idx="1044">
                  <c:v>200</c:v>
                </c:pt>
                <c:pt idx="1045">
                  <c:v>800</c:v>
                </c:pt>
                <c:pt idx="1046">
                  <c:v>300</c:v>
                </c:pt>
                <c:pt idx="1047">
                  <c:v>300</c:v>
                </c:pt>
                <c:pt idx="1048">
                  <c:v>450</c:v>
                </c:pt>
                <c:pt idx="1049">
                  <c:v>700</c:v>
                </c:pt>
                <c:pt idx="1050">
                  <c:v>500</c:v>
                </c:pt>
                <c:pt idx="1051">
                  <c:v>300</c:v>
                </c:pt>
                <c:pt idx="1052">
                  <c:v>200</c:v>
                </c:pt>
                <c:pt idx="1053">
                  <c:v>350</c:v>
                </c:pt>
                <c:pt idx="1054">
                  <c:v>250</c:v>
                </c:pt>
                <c:pt idx="1055">
                  <c:v>600</c:v>
                </c:pt>
                <c:pt idx="1056">
                  <c:v>200</c:v>
                </c:pt>
                <c:pt idx="1057">
                  <c:v>300</c:v>
                </c:pt>
                <c:pt idx="1058">
                  <c:v>400</c:v>
                </c:pt>
                <c:pt idx="1059">
                  <c:v>300</c:v>
                </c:pt>
                <c:pt idx="1060">
                  <c:v>150</c:v>
                </c:pt>
                <c:pt idx="1061">
                  <c:v>400</c:v>
                </c:pt>
                <c:pt idx="1062">
                  <c:v>1200</c:v>
                </c:pt>
                <c:pt idx="1063">
                  <c:v>200</c:v>
                </c:pt>
                <c:pt idx="1064">
                  <c:v>600</c:v>
                </c:pt>
                <c:pt idx="1065">
                  <c:v>250</c:v>
                </c:pt>
                <c:pt idx="1066">
                  <c:v>400</c:v>
                </c:pt>
                <c:pt idx="1067">
                  <c:v>200</c:v>
                </c:pt>
                <c:pt idx="1068">
                  <c:v>300</c:v>
                </c:pt>
                <c:pt idx="1069">
                  <c:v>500</c:v>
                </c:pt>
                <c:pt idx="1070">
                  <c:v>200</c:v>
                </c:pt>
                <c:pt idx="1071">
                  <c:v>300</c:v>
                </c:pt>
                <c:pt idx="1072">
                  <c:v>300</c:v>
                </c:pt>
                <c:pt idx="1073">
                  <c:v>250</c:v>
                </c:pt>
                <c:pt idx="1074">
                  <c:v>200</c:v>
                </c:pt>
                <c:pt idx="1075">
                  <c:v>700</c:v>
                </c:pt>
                <c:pt idx="1076">
                  <c:v>600</c:v>
                </c:pt>
                <c:pt idx="1077">
                  <c:v>300</c:v>
                </c:pt>
                <c:pt idx="1078">
                  <c:v>200</c:v>
                </c:pt>
                <c:pt idx="1079">
                  <c:v>400</c:v>
                </c:pt>
                <c:pt idx="1080">
                  <c:v>250</c:v>
                </c:pt>
                <c:pt idx="1081">
                  <c:v>450</c:v>
                </c:pt>
                <c:pt idx="1082">
                  <c:v>500</c:v>
                </c:pt>
                <c:pt idx="1083">
                  <c:v>300</c:v>
                </c:pt>
                <c:pt idx="1084">
                  <c:v>250</c:v>
                </c:pt>
                <c:pt idx="1085">
                  <c:v>250</c:v>
                </c:pt>
                <c:pt idx="1086">
                  <c:v>1000</c:v>
                </c:pt>
                <c:pt idx="1087">
                  <c:v>300</c:v>
                </c:pt>
                <c:pt idx="1088">
                  <c:v>1000</c:v>
                </c:pt>
                <c:pt idx="1089">
                  <c:v>300</c:v>
                </c:pt>
                <c:pt idx="1090">
                  <c:v>300</c:v>
                </c:pt>
                <c:pt idx="1091">
                  <c:v>300</c:v>
                </c:pt>
                <c:pt idx="1092">
                  <c:v>450</c:v>
                </c:pt>
                <c:pt idx="1093">
                  <c:v>500</c:v>
                </c:pt>
                <c:pt idx="1094">
                  <c:v>1000</c:v>
                </c:pt>
                <c:pt idx="1095">
                  <c:v>300</c:v>
                </c:pt>
                <c:pt idx="1096">
                  <c:v>200</c:v>
                </c:pt>
                <c:pt idx="1097">
                  <c:v>150</c:v>
                </c:pt>
                <c:pt idx="1098">
                  <c:v>350</c:v>
                </c:pt>
                <c:pt idx="1099">
                  <c:v>350</c:v>
                </c:pt>
                <c:pt idx="1100">
                  <c:v>250</c:v>
                </c:pt>
                <c:pt idx="1101">
                  <c:v>300</c:v>
                </c:pt>
                <c:pt idx="1102">
                  <c:v>600</c:v>
                </c:pt>
                <c:pt idx="1103">
                  <c:v>600</c:v>
                </c:pt>
                <c:pt idx="1104">
                  <c:v>250</c:v>
                </c:pt>
                <c:pt idx="1105">
                  <c:v>800</c:v>
                </c:pt>
                <c:pt idx="1106">
                  <c:v>250</c:v>
                </c:pt>
                <c:pt idx="1107">
                  <c:v>300</c:v>
                </c:pt>
                <c:pt idx="1108">
                  <c:v>1000</c:v>
                </c:pt>
                <c:pt idx="1109">
                  <c:v>250</c:v>
                </c:pt>
                <c:pt idx="1110">
                  <c:v>800</c:v>
                </c:pt>
                <c:pt idx="1111">
                  <c:v>400</c:v>
                </c:pt>
                <c:pt idx="1112">
                  <c:v>400</c:v>
                </c:pt>
                <c:pt idx="1113">
                  <c:v>400</c:v>
                </c:pt>
                <c:pt idx="1114">
                  <c:v>200</c:v>
                </c:pt>
                <c:pt idx="1115">
                  <c:v>400</c:v>
                </c:pt>
                <c:pt idx="1116">
                  <c:v>400</c:v>
                </c:pt>
                <c:pt idx="1117">
                  <c:v>400</c:v>
                </c:pt>
                <c:pt idx="1118">
                  <c:v>400</c:v>
                </c:pt>
                <c:pt idx="1119">
                  <c:v>200</c:v>
                </c:pt>
                <c:pt idx="1120">
                  <c:v>300</c:v>
                </c:pt>
                <c:pt idx="1121">
                  <c:v>400</c:v>
                </c:pt>
                <c:pt idx="1122">
                  <c:v>200</c:v>
                </c:pt>
                <c:pt idx="1123">
                  <c:v>250</c:v>
                </c:pt>
                <c:pt idx="1124">
                  <c:v>200</c:v>
                </c:pt>
                <c:pt idx="1125">
                  <c:v>200</c:v>
                </c:pt>
                <c:pt idx="1126">
                  <c:v>350</c:v>
                </c:pt>
                <c:pt idx="1127">
                  <c:v>300</c:v>
                </c:pt>
                <c:pt idx="1128">
                  <c:v>1900</c:v>
                </c:pt>
                <c:pt idx="1129">
                  <c:v>1000</c:v>
                </c:pt>
                <c:pt idx="1130">
                  <c:v>550</c:v>
                </c:pt>
                <c:pt idx="1131">
                  <c:v>200</c:v>
                </c:pt>
                <c:pt idx="1132">
                  <c:v>250</c:v>
                </c:pt>
                <c:pt idx="1133">
                  <c:v>450</c:v>
                </c:pt>
                <c:pt idx="1134">
                  <c:v>400</c:v>
                </c:pt>
                <c:pt idx="1135">
                  <c:v>100</c:v>
                </c:pt>
                <c:pt idx="1136">
                  <c:v>350</c:v>
                </c:pt>
                <c:pt idx="1137">
                  <c:v>300</c:v>
                </c:pt>
                <c:pt idx="1138">
                  <c:v>250</c:v>
                </c:pt>
                <c:pt idx="1139">
                  <c:v>300</c:v>
                </c:pt>
                <c:pt idx="1140">
                  <c:v>200</c:v>
                </c:pt>
                <c:pt idx="1141">
                  <c:v>300</c:v>
                </c:pt>
                <c:pt idx="1142">
                  <c:v>350</c:v>
                </c:pt>
                <c:pt idx="1143">
                  <c:v>300</c:v>
                </c:pt>
                <c:pt idx="1144">
                  <c:v>500</c:v>
                </c:pt>
                <c:pt idx="1145">
                  <c:v>200</c:v>
                </c:pt>
                <c:pt idx="1146">
                  <c:v>350</c:v>
                </c:pt>
                <c:pt idx="1147">
                  <c:v>400</c:v>
                </c:pt>
                <c:pt idx="1148">
                  <c:v>150</c:v>
                </c:pt>
                <c:pt idx="1149">
                  <c:v>300</c:v>
                </c:pt>
                <c:pt idx="1150">
                  <c:v>250</c:v>
                </c:pt>
                <c:pt idx="1151">
                  <c:v>200</c:v>
                </c:pt>
                <c:pt idx="1152">
                  <c:v>250</c:v>
                </c:pt>
                <c:pt idx="1153">
                  <c:v>100</c:v>
                </c:pt>
                <c:pt idx="1154">
                  <c:v>450</c:v>
                </c:pt>
                <c:pt idx="1155">
                  <c:v>500</c:v>
                </c:pt>
                <c:pt idx="1156">
                  <c:v>400</c:v>
                </c:pt>
                <c:pt idx="1157">
                  <c:v>400</c:v>
                </c:pt>
                <c:pt idx="1158">
                  <c:v>400</c:v>
                </c:pt>
                <c:pt idx="1159">
                  <c:v>200</c:v>
                </c:pt>
                <c:pt idx="1160">
                  <c:v>200</c:v>
                </c:pt>
                <c:pt idx="1161">
                  <c:v>400</c:v>
                </c:pt>
                <c:pt idx="1162">
                  <c:v>450</c:v>
                </c:pt>
                <c:pt idx="1163">
                  <c:v>450</c:v>
                </c:pt>
                <c:pt idx="1164">
                  <c:v>300</c:v>
                </c:pt>
                <c:pt idx="1165">
                  <c:v>800</c:v>
                </c:pt>
                <c:pt idx="1166">
                  <c:v>300</c:v>
                </c:pt>
                <c:pt idx="1167">
                  <c:v>300</c:v>
                </c:pt>
                <c:pt idx="1168">
                  <c:v>300</c:v>
                </c:pt>
                <c:pt idx="1169">
                  <c:v>500</c:v>
                </c:pt>
                <c:pt idx="1170">
                  <c:v>150</c:v>
                </c:pt>
                <c:pt idx="1171">
                  <c:v>300</c:v>
                </c:pt>
                <c:pt idx="1172">
                  <c:v>200</c:v>
                </c:pt>
                <c:pt idx="1173">
                  <c:v>550</c:v>
                </c:pt>
                <c:pt idx="1174">
                  <c:v>400</c:v>
                </c:pt>
                <c:pt idx="1175">
                  <c:v>300</c:v>
                </c:pt>
                <c:pt idx="1176">
                  <c:v>200</c:v>
                </c:pt>
                <c:pt idx="1177">
                  <c:v>1100</c:v>
                </c:pt>
                <c:pt idx="1178">
                  <c:v>200</c:v>
                </c:pt>
                <c:pt idx="1179">
                  <c:v>300</c:v>
                </c:pt>
                <c:pt idx="1180">
                  <c:v>350</c:v>
                </c:pt>
                <c:pt idx="1181">
                  <c:v>600</c:v>
                </c:pt>
                <c:pt idx="1182">
                  <c:v>400</c:v>
                </c:pt>
                <c:pt idx="1183">
                  <c:v>650</c:v>
                </c:pt>
                <c:pt idx="1184">
                  <c:v>250</c:v>
                </c:pt>
                <c:pt idx="1185">
                  <c:v>178</c:v>
                </c:pt>
                <c:pt idx="1186">
                  <c:v>150</c:v>
                </c:pt>
                <c:pt idx="1187">
                  <c:v>100</c:v>
                </c:pt>
                <c:pt idx="1188">
                  <c:v>500</c:v>
                </c:pt>
                <c:pt idx="1189">
                  <c:v>1100</c:v>
                </c:pt>
                <c:pt idx="1190">
                  <c:v>300</c:v>
                </c:pt>
                <c:pt idx="1191">
                  <c:v>350</c:v>
                </c:pt>
                <c:pt idx="1192">
                  <c:v>200</c:v>
                </c:pt>
                <c:pt idx="1193">
                  <c:v>300</c:v>
                </c:pt>
                <c:pt idx="1194">
                  <c:v>200</c:v>
                </c:pt>
                <c:pt idx="1195">
                  <c:v>400</c:v>
                </c:pt>
                <c:pt idx="1196">
                  <c:v>150</c:v>
                </c:pt>
                <c:pt idx="1197">
                  <c:v>200</c:v>
                </c:pt>
                <c:pt idx="1198">
                  <c:v>500</c:v>
                </c:pt>
                <c:pt idx="1199">
                  <c:v>200</c:v>
                </c:pt>
                <c:pt idx="1200">
                  <c:v>400</c:v>
                </c:pt>
                <c:pt idx="1201">
                  <c:v>250</c:v>
                </c:pt>
                <c:pt idx="1202">
                  <c:v>350</c:v>
                </c:pt>
                <c:pt idx="1203">
                  <c:v>1500</c:v>
                </c:pt>
                <c:pt idx="1204">
                  <c:v>350</c:v>
                </c:pt>
                <c:pt idx="1205">
                  <c:v>400</c:v>
                </c:pt>
                <c:pt idx="1206">
                  <c:v>150</c:v>
                </c:pt>
                <c:pt idx="1207">
                  <c:v>200</c:v>
                </c:pt>
                <c:pt idx="1208">
                  <c:v>450</c:v>
                </c:pt>
                <c:pt idx="1209">
                  <c:v>900</c:v>
                </c:pt>
                <c:pt idx="1210">
                  <c:v>700</c:v>
                </c:pt>
                <c:pt idx="1211">
                  <c:v>500</c:v>
                </c:pt>
                <c:pt idx="1212">
                  <c:v>150</c:v>
                </c:pt>
                <c:pt idx="1213">
                  <c:v>400</c:v>
                </c:pt>
                <c:pt idx="1214">
                  <c:v>400</c:v>
                </c:pt>
                <c:pt idx="1215">
                  <c:v>600</c:v>
                </c:pt>
                <c:pt idx="1216">
                  <c:v>200</c:v>
                </c:pt>
                <c:pt idx="1217">
                  <c:v>200</c:v>
                </c:pt>
                <c:pt idx="1218">
                  <c:v>500</c:v>
                </c:pt>
                <c:pt idx="1219">
                  <c:v>300</c:v>
                </c:pt>
                <c:pt idx="1220">
                  <c:v>300</c:v>
                </c:pt>
                <c:pt idx="1221">
                  <c:v>250</c:v>
                </c:pt>
                <c:pt idx="1222">
                  <c:v>300</c:v>
                </c:pt>
                <c:pt idx="1223">
                  <c:v>500</c:v>
                </c:pt>
                <c:pt idx="1224">
                  <c:v>300</c:v>
                </c:pt>
                <c:pt idx="1225">
                  <c:v>400</c:v>
                </c:pt>
                <c:pt idx="1226">
                  <c:v>200</c:v>
                </c:pt>
                <c:pt idx="1227">
                  <c:v>250</c:v>
                </c:pt>
                <c:pt idx="1228">
                  <c:v>550</c:v>
                </c:pt>
                <c:pt idx="1229">
                  <c:v>250</c:v>
                </c:pt>
                <c:pt idx="1230">
                  <c:v>500</c:v>
                </c:pt>
                <c:pt idx="1231">
                  <c:v>400</c:v>
                </c:pt>
                <c:pt idx="1232">
                  <c:v>200</c:v>
                </c:pt>
                <c:pt idx="1233">
                  <c:v>250</c:v>
                </c:pt>
                <c:pt idx="1234">
                  <c:v>200</c:v>
                </c:pt>
                <c:pt idx="1235">
                  <c:v>450</c:v>
                </c:pt>
                <c:pt idx="1236">
                  <c:v>500</c:v>
                </c:pt>
                <c:pt idx="1237">
                  <c:v>1300</c:v>
                </c:pt>
                <c:pt idx="1238">
                  <c:v>300</c:v>
                </c:pt>
                <c:pt idx="1239">
                  <c:v>400</c:v>
                </c:pt>
                <c:pt idx="1240">
                  <c:v>250</c:v>
                </c:pt>
                <c:pt idx="1241">
                  <c:v>600</c:v>
                </c:pt>
                <c:pt idx="1242">
                  <c:v>300</c:v>
                </c:pt>
                <c:pt idx="1243">
                  <c:v>350</c:v>
                </c:pt>
                <c:pt idx="1244">
                  <c:v>1000</c:v>
                </c:pt>
                <c:pt idx="1245">
                  <c:v>200</c:v>
                </c:pt>
                <c:pt idx="1246">
                  <c:v>150</c:v>
                </c:pt>
                <c:pt idx="1247">
                  <c:v>400</c:v>
                </c:pt>
                <c:pt idx="1248">
                  <c:v>250</c:v>
                </c:pt>
                <c:pt idx="1249">
                  <c:v>200</c:v>
                </c:pt>
                <c:pt idx="1250">
                  <c:v>250</c:v>
                </c:pt>
                <c:pt idx="1251">
                  <c:v>1200</c:v>
                </c:pt>
                <c:pt idx="1252">
                  <c:v>950</c:v>
                </c:pt>
                <c:pt idx="1253">
                  <c:v>300</c:v>
                </c:pt>
                <c:pt idx="1254">
                  <c:v>400</c:v>
                </c:pt>
                <c:pt idx="1255">
                  <c:v>300</c:v>
                </c:pt>
                <c:pt idx="1256">
                  <c:v>250</c:v>
                </c:pt>
                <c:pt idx="1257">
                  <c:v>300</c:v>
                </c:pt>
                <c:pt idx="1258">
                  <c:v>250</c:v>
                </c:pt>
                <c:pt idx="1259">
                  <c:v>150</c:v>
                </c:pt>
                <c:pt idx="1260">
                  <c:v>300</c:v>
                </c:pt>
                <c:pt idx="1261">
                  <c:v>300</c:v>
                </c:pt>
                <c:pt idx="1262">
                  <c:v>350</c:v>
                </c:pt>
                <c:pt idx="1263">
                  <c:v>200</c:v>
                </c:pt>
                <c:pt idx="1264">
                  <c:v>500</c:v>
                </c:pt>
                <c:pt idx="1265">
                  <c:v>500</c:v>
                </c:pt>
                <c:pt idx="1266">
                  <c:v>250</c:v>
                </c:pt>
                <c:pt idx="1267">
                  <c:v>250</c:v>
                </c:pt>
                <c:pt idx="1268">
                  <c:v>1000</c:v>
                </c:pt>
                <c:pt idx="1269">
                  <c:v>200</c:v>
                </c:pt>
                <c:pt idx="1270">
                  <c:v>150</c:v>
                </c:pt>
                <c:pt idx="1271">
                  <c:v>150</c:v>
                </c:pt>
                <c:pt idx="1272">
                  <c:v>300</c:v>
                </c:pt>
                <c:pt idx="1273">
                  <c:v>350</c:v>
                </c:pt>
                <c:pt idx="1274">
                  <c:v>300</c:v>
                </c:pt>
                <c:pt idx="1275">
                  <c:v>200</c:v>
                </c:pt>
                <c:pt idx="1276">
                  <c:v>1200</c:v>
                </c:pt>
                <c:pt idx="1277">
                  <c:v>500</c:v>
                </c:pt>
                <c:pt idx="1278">
                  <c:v>600</c:v>
                </c:pt>
                <c:pt idx="1279">
                  <c:v>800</c:v>
                </c:pt>
                <c:pt idx="1280">
                  <c:v>250</c:v>
                </c:pt>
                <c:pt idx="1281">
                  <c:v>150</c:v>
                </c:pt>
                <c:pt idx="1282">
                  <c:v>400</c:v>
                </c:pt>
                <c:pt idx="1283">
                  <c:v>350</c:v>
                </c:pt>
                <c:pt idx="1284">
                  <c:v>550</c:v>
                </c:pt>
                <c:pt idx="1285">
                  <c:v>200</c:v>
                </c:pt>
                <c:pt idx="1286">
                  <c:v>500</c:v>
                </c:pt>
                <c:pt idx="1287">
                  <c:v>600</c:v>
                </c:pt>
                <c:pt idx="1288">
                  <c:v>700</c:v>
                </c:pt>
                <c:pt idx="1289">
                  <c:v>400</c:v>
                </c:pt>
                <c:pt idx="1290">
                  <c:v>300</c:v>
                </c:pt>
                <c:pt idx="1291">
                  <c:v>600</c:v>
                </c:pt>
                <c:pt idx="1292">
                  <c:v>400</c:v>
                </c:pt>
                <c:pt idx="1293">
                  <c:v>400</c:v>
                </c:pt>
                <c:pt idx="1294">
                  <c:v>300</c:v>
                </c:pt>
                <c:pt idx="1295">
                  <c:v>300</c:v>
                </c:pt>
                <c:pt idx="1296">
                  <c:v>250</c:v>
                </c:pt>
                <c:pt idx="1297">
                  <c:v>500</c:v>
                </c:pt>
                <c:pt idx="1298">
                  <c:v>350</c:v>
                </c:pt>
                <c:pt idx="1299">
                  <c:v>250</c:v>
                </c:pt>
                <c:pt idx="1300">
                  <c:v>150</c:v>
                </c:pt>
                <c:pt idx="1301">
                  <c:v>300</c:v>
                </c:pt>
                <c:pt idx="1302">
                  <c:v>800</c:v>
                </c:pt>
                <c:pt idx="1303">
                  <c:v>700</c:v>
                </c:pt>
                <c:pt idx="1304">
                  <c:v>800</c:v>
                </c:pt>
                <c:pt idx="1305">
                  <c:v>250</c:v>
                </c:pt>
                <c:pt idx="1306">
                  <c:v>350</c:v>
                </c:pt>
                <c:pt idx="1307">
                  <c:v>1000</c:v>
                </c:pt>
                <c:pt idx="1308">
                  <c:v>300</c:v>
                </c:pt>
                <c:pt idx="1309">
                  <c:v>200</c:v>
                </c:pt>
                <c:pt idx="1310">
                  <c:v>600</c:v>
                </c:pt>
                <c:pt idx="1311">
                  <c:v>200</c:v>
                </c:pt>
                <c:pt idx="1312">
                  <c:v>400</c:v>
                </c:pt>
                <c:pt idx="1313">
                  <c:v>350</c:v>
                </c:pt>
                <c:pt idx="1314">
                  <c:v>700</c:v>
                </c:pt>
                <c:pt idx="1315">
                  <c:v>500</c:v>
                </c:pt>
                <c:pt idx="1316">
                  <c:v>1200</c:v>
                </c:pt>
                <c:pt idx="1317">
                  <c:v>300</c:v>
                </c:pt>
                <c:pt idx="1318">
                  <c:v>300</c:v>
                </c:pt>
                <c:pt idx="1319">
                  <c:v>250</c:v>
                </c:pt>
                <c:pt idx="1320">
                  <c:v>400</c:v>
                </c:pt>
                <c:pt idx="1321">
                  <c:v>600</c:v>
                </c:pt>
                <c:pt idx="1322">
                  <c:v>300</c:v>
                </c:pt>
                <c:pt idx="1323">
                  <c:v>300</c:v>
                </c:pt>
                <c:pt idx="1324">
                  <c:v>200</c:v>
                </c:pt>
                <c:pt idx="1325">
                  <c:v>200</c:v>
                </c:pt>
                <c:pt idx="1326">
                  <c:v>500</c:v>
                </c:pt>
                <c:pt idx="1327">
                  <c:v>250</c:v>
                </c:pt>
                <c:pt idx="1328">
                  <c:v>150</c:v>
                </c:pt>
                <c:pt idx="1329">
                  <c:v>250</c:v>
                </c:pt>
                <c:pt idx="1330">
                  <c:v>500</c:v>
                </c:pt>
                <c:pt idx="1331">
                  <c:v>350</c:v>
                </c:pt>
                <c:pt idx="1332">
                  <c:v>300</c:v>
                </c:pt>
                <c:pt idx="1333">
                  <c:v>900</c:v>
                </c:pt>
                <c:pt idx="1334">
                  <c:v>400</c:v>
                </c:pt>
                <c:pt idx="1335">
                  <c:v>800</c:v>
                </c:pt>
                <c:pt idx="1336">
                  <c:v>200</c:v>
                </c:pt>
                <c:pt idx="1337">
                  <c:v>350</c:v>
                </c:pt>
                <c:pt idx="1338">
                  <c:v>450</c:v>
                </c:pt>
                <c:pt idx="1339">
                  <c:v>400</c:v>
                </c:pt>
                <c:pt idx="1340">
                  <c:v>250</c:v>
                </c:pt>
                <c:pt idx="1341">
                  <c:v>250</c:v>
                </c:pt>
                <c:pt idx="1342">
                  <c:v>300</c:v>
                </c:pt>
                <c:pt idx="1343">
                  <c:v>450</c:v>
                </c:pt>
                <c:pt idx="1344">
                  <c:v>200</c:v>
                </c:pt>
                <c:pt idx="1345">
                  <c:v>150</c:v>
                </c:pt>
                <c:pt idx="1346">
                  <c:v>150</c:v>
                </c:pt>
                <c:pt idx="1347">
                  <c:v>150</c:v>
                </c:pt>
                <c:pt idx="1348">
                  <c:v>300</c:v>
                </c:pt>
                <c:pt idx="1349">
                  <c:v>500</c:v>
                </c:pt>
                <c:pt idx="1350">
                  <c:v>600</c:v>
                </c:pt>
                <c:pt idx="1351">
                  <c:v>200</c:v>
                </c:pt>
                <c:pt idx="1352">
                  <c:v>250</c:v>
                </c:pt>
                <c:pt idx="1353">
                  <c:v>250</c:v>
                </c:pt>
                <c:pt idx="1354">
                  <c:v>800</c:v>
                </c:pt>
                <c:pt idx="1355">
                  <c:v>200</c:v>
                </c:pt>
                <c:pt idx="1356">
                  <c:v>400</c:v>
                </c:pt>
                <c:pt idx="1357">
                  <c:v>300</c:v>
                </c:pt>
                <c:pt idx="1358">
                  <c:v>200</c:v>
                </c:pt>
                <c:pt idx="1359">
                  <c:v>200</c:v>
                </c:pt>
                <c:pt idx="1360">
                  <c:v>350</c:v>
                </c:pt>
                <c:pt idx="1361">
                  <c:v>300</c:v>
                </c:pt>
                <c:pt idx="1362">
                  <c:v>300</c:v>
                </c:pt>
                <c:pt idx="1363">
                  <c:v>250</c:v>
                </c:pt>
                <c:pt idx="1364">
                  <c:v>250</c:v>
                </c:pt>
                <c:pt idx="1365">
                  <c:v>250</c:v>
                </c:pt>
                <c:pt idx="1366">
                  <c:v>100</c:v>
                </c:pt>
                <c:pt idx="1367">
                  <c:v>600</c:v>
                </c:pt>
                <c:pt idx="1368">
                  <c:v>400</c:v>
                </c:pt>
                <c:pt idx="1369">
                  <c:v>250</c:v>
                </c:pt>
                <c:pt idx="1370">
                  <c:v>300</c:v>
                </c:pt>
                <c:pt idx="1371">
                  <c:v>200</c:v>
                </c:pt>
                <c:pt idx="1372">
                  <c:v>200</c:v>
                </c:pt>
                <c:pt idx="1373">
                  <c:v>200</c:v>
                </c:pt>
                <c:pt idx="1374">
                  <c:v>200</c:v>
                </c:pt>
                <c:pt idx="1375">
                  <c:v>400</c:v>
                </c:pt>
                <c:pt idx="1376">
                  <c:v>500</c:v>
                </c:pt>
                <c:pt idx="1377">
                  <c:v>350</c:v>
                </c:pt>
                <c:pt idx="1378">
                  <c:v>200</c:v>
                </c:pt>
                <c:pt idx="1379">
                  <c:v>300</c:v>
                </c:pt>
                <c:pt idx="1380">
                  <c:v>200</c:v>
                </c:pt>
                <c:pt idx="1381">
                  <c:v>400</c:v>
                </c:pt>
                <c:pt idx="1382">
                  <c:v>500</c:v>
                </c:pt>
                <c:pt idx="1383">
                  <c:v>400</c:v>
                </c:pt>
                <c:pt idx="1384">
                  <c:v>400</c:v>
                </c:pt>
                <c:pt idx="1385">
                  <c:v>200</c:v>
                </c:pt>
                <c:pt idx="1386">
                  <c:v>450</c:v>
                </c:pt>
                <c:pt idx="1387">
                  <c:v>200</c:v>
                </c:pt>
                <c:pt idx="1388">
                  <c:v>400</c:v>
                </c:pt>
                <c:pt idx="1389">
                  <c:v>1000</c:v>
                </c:pt>
                <c:pt idx="1390">
                  <c:v>400</c:v>
                </c:pt>
                <c:pt idx="1391">
                  <c:v>400</c:v>
                </c:pt>
                <c:pt idx="1392">
                  <c:v>400</c:v>
                </c:pt>
                <c:pt idx="1393">
                  <c:v>250</c:v>
                </c:pt>
                <c:pt idx="1394">
                  <c:v>600</c:v>
                </c:pt>
                <c:pt idx="1395">
                  <c:v>600</c:v>
                </c:pt>
                <c:pt idx="1396">
                  <c:v>400</c:v>
                </c:pt>
                <c:pt idx="1397">
                  <c:v>100</c:v>
                </c:pt>
                <c:pt idx="1398">
                  <c:v>400</c:v>
                </c:pt>
                <c:pt idx="1399">
                  <c:v>350</c:v>
                </c:pt>
                <c:pt idx="1400">
                  <c:v>750</c:v>
                </c:pt>
                <c:pt idx="1401">
                  <c:v>800</c:v>
                </c:pt>
                <c:pt idx="1402">
                  <c:v>260</c:v>
                </c:pt>
                <c:pt idx="1403">
                  <c:v>300</c:v>
                </c:pt>
                <c:pt idx="1404">
                  <c:v>400</c:v>
                </c:pt>
                <c:pt idx="1405">
                  <c:v>350</c:v>
                </c:pt>
                <c:pt idx="1406">
                  <c:v>200</c:v>
                </c:pt>
                <c:pt idx="1407">
                  <c:v>400</c:v>
                </c:pt>
                <c:pt idx="1408">
                  <c:v>400</c:v>
                </c:pt>
                <c:pt idx="1409">
                  <c:v>200</c:v>
                </c:pt>
                <c:pt idx="1410">
                  <c:v>450</c:v>
                </c:pt>
                <c:pt idx="1411">
                  <c:v>300</c:v>
                </c:pt>
                <c:pt idx="1412">
                  <c:v>450</c:v>
                </c:pt>
                <c:pt idx="1413">
                  <c:v>400</c:v>
                </c:pt>
                <c:pt idx="1414">
                  <c:v>300</c:v>
                </c:pt>
                <c:pt idx="1415">
                  <c:v>1000</c:v>
                </c:pt>
                <c:pt idx="1416">
                  <c:v>500</c:v>
                </c:pt>
                <c:pt idx="1417">
                  <c:v>200</c:v>
                </c:pt>
                <c:pt idx="1418">
                  <c:v>150</c:v>
                </c:pt>
                <c:pt idx="1419">
                  <c:v>300</c:v>
                </c:pt>
                <c:pt idx="1420">
                  <c:v>800</c:v>
                </c:pt>
                <c:pt idx="1421">
                  <c:v>500</c:v>
                </c:pt>
                <c:pt idx="1422">
                  <c:v>300</c:v>
                </c:pt>
                <c:pt idx="1423">
                  <c:v>200</c:v>
                </c:pt>
                <c:pt idx="1424">
                  <c:v>300</c:v>
                </c:pt>
                <c:pt idx="1425">
                  <c:v>300</c:v>
                </c:pt>
                <c:pt idx="1426">
                  <c:v>400</c:v>
                </c:pt>
                <c:pt idx="1427">
                  <c:v>250</c:v>
                </c:pt>
                <c:pt idx="1428">
                  <c:v>300</c:v>
                </c:pt>
                <c:pt idx="1429">
                  <c:v>350</c:v>
                </c:pt>
                <c:pt idx="1430">
                  <c:v>500</c:v>
                </c:pt>
                <c:pt idx="1431">
                  <c:v>250</c:v>
                </c:pt>
                <c:pt idx="1432">
                  <c:v>300</c:v>
                </c:pt>
                <c:pt idx="1433">
                  <c:v>250</c:v>
                </c:pt>
                <c:pt idx="1434">
                  <c:v>350</c:v>
                </c:pt>
                <c:pt idx="1435">
                  <c:v>250</c:v>
                </c:pt>
                <c:pt idx="1436">
                  <c:v>450</c:v>
                </c:pt>
                <c:pt idx="1437">
                  <c:v>250</c:v>
                </c:pt>
                <c:pt idx="1438">
                  <c:v>450</c:v>
                </c:pt>
                <c:pt idx="1439">
                  <c:v>550</c:v>
                </c:pt>
                <c:pt idx="1440">
                  <c:v>250</c:v>
                </c:pt>
                <c:pt idx="1441">
                  <c:v>200</c:v>
                </c:pt>
                <c:pt idx="1442">
                  <c:v>150</c:v>
                </c:pt>
                <c:pt idx="1443">
                  <c:v>1000</c:v>
                </c:pt>
                <c:pt idx="1444">
                  <c:v>250</c:v>
                </c:pt>
                <c:pt idx="1445">
                  <c:v>400</c:v>
                </c:pt>
                <c:pt idx="1446">
                  <c:v>200</c:v>
                </c:pt>
                <c:pt idx="1447">
                  <c:v>250</c:v>
                </c:pt>
                <c:pt idx="1448">
                  <c:v>550</c:v>
                </c:pt>
                <c:pt idx="1449">
                  <c:v>250</c:v>
                </c:pt>
                <c:pt idx="1450">
                  <c:v>300</c:v>
                </c:pt>
                <c:pt idx="1451">
                  <c:v>400</c:v>
                </c:pt>
                <c:pt idx="1452">
                  <c:v>100</c:v>
                </c:pt>
                <c:pt idx="1453">
                  <c:v>200</c:v>
                </c:pt>
                <c:pt idx="1454">
                  <c:v>100</c:v>
                </c:pt>
                <c:pt idx="1455">
                  <c:v>700</c:v>
                </c:pt>
                <c:pt idx="1456">
                  <c:v>450</c:v>
                </c:pt>
                <c:pt idx="1457">
                  <c:v>150</c:v>
                </c:pt>
                <c:pt idx="1458">
                  <c:v>200</c:v>
                </c:pt>
                <c:pt idx="1459">
                  <c:v>300</c:v>
                </c:pt>
                <c:pt idx="1460">
                  <c:v>350</c:v>
                </c:pt>
                <c:pt idx="1461">
                  <c:v>400</c:v>
                </c:pt>
                <c:pt idx="1462">
                  <c:v>150</c:v>
                </c:pt>
                <c:pt idx="1463">
                  <c:v>300</c:v>
                </c:pt>
                <c:pt idx="1464">
                  <c:v>150</c:v>
                </c:pt>
                <c:pt idx="1465">
                  <c:v>250</c:v>
                </c:pt>
                <c:pt idx="1466">
                  <c:v>300</c:v>
                </c:pt>
                <c:pt idx="1467">
                  <c:v>300</c:v>
                </c:pt>
                <c:pt idx="1468">
                  <c:v>1100</c:v>
                </c:pt>
                <c:pt idx="1469">
                  <c:v>500</c:v>
                </c:pt>
                <c:pt idx="1470">
                  <c:v>650</c:v>
                </c:pt>
                <c:pt idx="1471">
                  <c:v>250</c:v>
                </c:pt>
                <c:pt idx="1472">
                  <c:v>150</c:v>
                </c:pt>
                <c:pt idx="1473">
                  <c:v>400</c:v>
                </c:pt>
                <c:pt idx="1474">
                  <c:v>200</c:v>
                </c:pt>
                <c:pt idx="1475">
                  <c:v>1200</c:v>
                </c:pt>
                <c:pt idx="1476">
                  <c:v>200</c:v>
                </c:pt>
                <c:pt idx="1477">
                  <c:v>500</c:v>
                </c:pt>
                <c:pt idx="1478">
                  <c:v>300</c:v>
                </c:pt>
                <c:pt idx="1479">
                  <c:v>600</c:v>
                </c:pt>
                <c:pt idx="1480">
                  <c:v>1200</c:v>
                </c:pt>
                <c:pt idx="1481">
                  <c:v>250</c:v>
                </c:pt>
                <c:pt idx="1482">
                  <c:v>200</c:v>
                </c:pt>
                <c:pt idx="1483">
                  <c:v>250</c:v>
                </c:pt>
                <c:pt idx="1484">
                  <c:v>350</c:v>
                </c:pt>
                <c:pt idx="1485">
                  <c:v>550</c:v>
                </c:pt>
                <c:pt idx="1486">
                  <c:v>400</c:v>
                </c:pt>
                <c:pt idx="1487">
                  <c:v>350</c:v>
                </c:pt>
                <c:pt idx="1488">
                  <c:v>300</c:v>
                </c:pt>
                <c:pt idx="1489">
                  <c:v>250</c:v>
                </c:pt>
                <c:pt idx="1490">
                  <c:v>149</c:v>
                </c:pt>
                <c:pt idx="1491">
                  <c:v>350</c:v>
                </c:pt>
                <c:pt idx="1492">
                  <c:v>200</c:v>
                </c:pt>
                <c:pt idx="1493">
                  <c:v>500</c:v>
                </c:pt>
                <c:pt idx="1494">
                  <c:v>200</c:v>
                </c:pt>
                <c:pt idx="1495">
                  <c:v>400</c:v>
                </c:pt>
                <c:pt idx="1496">
                  <c:v>1000</c:v>
                </c:pt>
                <c:pt idx="1497">
                  <c:v>750</c:v>
                </c:pt>
                <c:pt idx="1498">
                  <c:v>250</c:v>
                </c:pt>
                <c:pt idx="1499">
                  <c:v>200</c:v>
                </c:pt>
                <c:pt idx="1500">
                  <c:v>400</c:v>
                </c:pt>
                <c:pt idx="1501">
                  <c:v>150</c:v>
                </c:pt>
                <c:pt idx="1502">
                  <c:v>200</c:v>
                </c:pt>
                <c:pt idx="1503">
                  <c:v>250</c:v>
                </c:pt>
                <c:pt idx="1504">
                  <c:v>450</c:v>
                </c:pt>
                <c:pt idx="1505">
                  <c:v>150</c:v>
                </c:pt>
                <c:pt idx="1506">
                  <c:v>200</c:v>
                </c:pt>
                <c:pt idx="1507">
                  <c:v>400</c:v>
                </c:pt>
                <c:pt idx="1508">
                  <c:v>850</c:v>
                </c:pt>
                <c:pt idx="1509">
                  <c:v>300</c:v>
                </c:pt>
                <c:pt idx="1510">
                  <c:v>300</c:v>
                </c:pt>
                <c:pt idx="1511">
                  <c:v>200</c:v>
                </c:pt>
                <c:pt idx="1512">
                  <c:v>250</c:v>
                </c:pt>
                <c:pt idx="1513">
                  <c:v>400</c:v>
                </c:pt>
                <c:pt idx="1514">
                  <c:v>200</c:v>
                </c:pt>
                <c:pt idx="1515">
                  <c:v>400</c:v>
                </c:pt>
                <c:pt idx="1516">
                  <c:v>150</c:v>
                </c:pt>
                <c:pt idx="1517">
                  <c:v>330</c:v>
                </c:pt>
                <c:pt idx="1518">
                  <c:v>450</c:v>
                </c:pt>
                <c:pt idx="1519">
                  <c:v>100</c:v>
                </c:pt>
                <c:pt idx="1520">
                  <c:v>100</c:v>
                </c:pt>
                <c:pt idx="1521">
                  <c:v>500</c:v>
                </c:pt>
                <c:pt idx="1522">
                  <c:v>850</c:v>
                </c:pt>
                <c:pt idx="1523">
                  <c:v>350</c:v>
                </c:pt>
                <c:pt idx="1524">
                  <c:v>1100</c:v>
                </c:pt>
                <c:pt idx="1525">
                  <c:v>700</c:v>
                </c:pt>
                <c:pt idx="1526">
                  <c:v>400</c:v>
                </c:pt>
                <c:pt idx="1527">
                  <c:v>1200</c:v>
                </c:pt>
                <c:pt idx="1528">
                  <c:v>300</c:v>
                </c:pt>
                <c:pt idx="1529">
                  <c:v>400</c:v>
                </c:pt>
                <c:pt idx="1530">
                  <c:v>200</c:v>
                </c:pt>
                <c:pt idx="1531">
                  <c:v>450</c:v>
                </c:pt>
                <c:pt idx="1532">
                  <c:v>300</c:v>
                </c:pt>
                <c:pt idx="1533">
                  <c:v>100</c:v>
                </c:pt>
                <c:pt idx="1534">
                  <c:v>1100</c:v>
                </c:pt>
                <c:pt idx="1535">
                  <c:v>300</c:v>
                </c:pt>
                <c:pt idx="1536">
                  <c:v>200</c:v>
                </c:pt>
                <c:pt idx="1537">
                  <c:v>200</c:v>
                </c:pt>
                <c:pt idx="1538">
                  <c:v>200</c:v>
                </c:pt>
                <c:pt idx="1539">
                  <c:v>650</c:v>
                </c:pt>
                <c:pt idx="1540">
                  <c:v>300</c:v>
                </c:pt>
                <c:pt idx="1541">
                  <c:v>500</c:v>
                </c:pt>
                <c:pt idx="1542">
                  <c:v>600</c:v>
                </c:pt>
                <c:pt idx="1543">
                  <c:v>350</c:v>
                </c:pt>
                <c:pt idx="1544">
                  <c:v>300</c:v>
                </c:pt>
                <c:pt idx="1545">
                  <c:v>600</c:v>
                </c:pt>
                <c:pt idx="1546">
                  <c:v>500</c:v>
                </c:pt>
                <c:pt idx="1547">
                  <c:v>300</c:v>
                </c:pt>
                <c:pt idx="1548">
                  <c:v>200</c:v>
                </c:pt>
                <c:pt idx="1549">
                  <c:v>750</c:v>
                </c:pt>
                <c:pt idx="1550">
                  <c:v>250</c:v>
                </c:pt>
                <c:pt idx="1551">
                  <c:v>300</c:v>
                </c:pt>
                <c:pt idx="1552">
                  <c:v>400</c:v>
                </c:pt>
                <c:pt idx="1553">
                  <c:v>600</c:v>
                </c:pt>
                <c:pt idx="1554">
                  <c:v>400</c:v>
                </c:pt>
                <c:pt idx="1555">
                  <c:v>100</c:v>
                </c:pt>
                <c:pt idx="1556">
                  <c:v>200</c:v>
                </c:pt>
                <c:pt idx="1557">
                  <c:v>1</c:v>
                </c:pt>
                <c:pt idx="1558">
                  <c:v>500</c:v>
                </c:pt>
                <c:pt idx="1559">
                  <c:v>300</c:v>
                </c:pt>
                <c:pt idx="1560">
                  <c:v>300</c:v>
                </c:pt>
                <c:pt idx="1561">
                  <c:v>150</c:v>
                </c:pt>
                <c:pt idx="1562">
                  <c:v>500</c:v>
                </c:pt>
                <c:pt idx="1563">
                  <c:v>200</c:v>
                </c:pt>
                <c:pt idx="1564">
                  <c:v>1000</c:v>
                </c:pt>
                <c:pt idx="1565">
                  <c:v>250</c:v>
                </c:pt>
                <c:pt idx="1566">
                  <c:v>800</c:v>
                </c:pt>
                <c:pt idx="1567">
                  <c:v>200</c:v>
                </c:pt>
                <c:pt idx="1568">
                  <c:v>300</c:v>
                </c:pt>
                <c:pt idx="1569">
                  <c:v>250</c:v>
                </c:pt>
                <c:pt idx="1570">
                  <c:v>300</c:v>
                </c:pt>
                <c:pt idx="1571">
                  <c:v>300</c:v>
                </c:pt>
                <c:pt idx="1572">
                  <c:v>250</c:v>
                </c:pt>
                <c:pt idx="1573">
                  <c:v>300</c:v>
                </c:pt>
                <c:pt idx="1574">
                  <c:v>700</c:v>
                </c:pt>
                <c:pt idx="1575">
                  <c:v>150</c:v>
                </c:pt>
                <c:pt idx="1576">
                  <c:v>550</c:v>
                </c:pt>
                <c:pt idx="1577">
                  <c:v>300</c:v>
                </c:pt>
                <c:pt idx="1578">
                  <c:v>450</c:v>
                </c:pt>
                <c:pt idx="1579">
                  <c:v>600</c:v>
                </c:pt>
                <c:pt idx="1580">
                  <c:v>150</c:v>
                </c:pt>
                <c:pt idx="1581">
                  <c:v>250</c:v>
                </c:pt>
                <c:pt idx="1582">
                  <c:v>300</c:v>
                </c:pt>
                <c:pt idx="1583">
                  <c:v>200</c:v>
                </c:pt>
                <c:pt idx="1584">
                  <c:v>250</c:v>
                </c:pt>
                <c:pt idx="1585">
                  <c:v>200</c:v>
                </c:pt>
                <c:pt idx="1586">
                  <c:v>300</c:v>
                </c:pt>
                <c:pt idx="1587">
                  <c:v>300</c:v>
                </c:pt>
                <c:pt idx="1588">
                  <c:v>200</c:v>
                </c:pt>
                <c:pt idx="1589">
                  <c:v>1000</c:v>
                </c:pt>
                <c:pt idx="1590">
                  <c:v>400</c:v>
                </c:pt>
                <c:pt idx="1591">
                  <c:v>800</c:v>
                </c:pt>
                <c:pt idx="1592">
                  <c:v>150</c:v>
                </c:pt>
                <c:pt idx="1593">
                  <c:v>150</c:v>
                </c:pt>
                <c:pt idx="1594">
                  <c:v>800</c:v>
                </c:pt>
                <c:pt idx="1595">
                  <c:v>200</c:v>
                </c:pt>
                <c:pt idx="1596">
                  <c:v>250</c:v>
                </c:pt>
                <c:pt idx="1597">
                  <c:v>400</c:v>
                </c:pt>
                <c:pt idx="1598">
                  <c:v>300</c:v>
                </c:pt>
                <c:pt idx="1599">
                  <c:v>250</c:v>
                </c:pt>
                <c:pt idx="1600">
                  <c:v>200</c:v>
                </c:pt>
                <c:pt idx="1601">
                  <c:v>200</c:v>
                </c:pt>
                <c:pt idx="1602">
                  <c:v>250</c:v>
                </c:pt>
                <c:pt idx="1603">
                  <c:v>600</c:v>
                </c:pt>
                <c:pt idx="1604">
                  <c:v>800</c:v>
                </c:pt>
                <c:pt idx="1605">
                  <c:v>300</c:v>
                </c:pt>
                <c:pt idx="1606">
                  <c:v>500</c:v>
                </c:pt>
                <c:pt idx="1607">
                  <c:v>300</c:v>
                </c:pt>
                <c:pt idx="1608">
                  <c:v>350</c:v>
                </c:pt>
                <c:pt idx="1609">
                  <c:v>400</c:v>
                </c:pt>
                <c:pt idx="1610">
                  <c:v>150</c:v>
                </c:pt>
                <c:pt idx="1611">
                  <c:v>200</c:v>
                </c:pt>
                <c:pt idx="1612">
                  <c:v>450</c:v>
                </c:pt>
                <c:pt idx="1613">
                  <c:v>500</c:v>
                </c:pt>
                <c:pt idx="1614">
                  <c:v>700</c:v>
                </c:pt>
                <c:pt idx="1615">
                  <c:v>300</c:v>
                </c:pt>
                <c:pt idx="1616">
                  <c:v>1200</c:v>
                </c:pt>
                <c:pt idx="1617">
                  <c:v>500</c:v>
                </c:pt>
                <c:pt idx="1618">
                  <c:v>300</c:v>
                </c:pt>
                <c:pt idx="1619">
                  <c:v>350</c:v>
                </c:pt>
                <c:pt idx="1620">
                  <c:v>600</c:v>
                </c:pt>
                <c:pt idx="1621">
                  <c:v>100</c:v>
                </c:pt>
                <c:pt idx="1622">
                  <c:v>350</c:v>
                </c:pt>
                <c:pt idx="1623">
                  <c:v>300</c:v>
                </c:pt>
                <c:pt idx="1624">
                  <c:v>126</c:v>
                </c:pt>
                <c:pt idx="1625">
                  <c:v>150</c:v>
                </c:pt>
                <c:pt idx="1626">
                  <c:v>100</c:v>
                </c:pt>
                <c:pt idx="1627">
                  <c:v>450</c:v>
                </c:pt>
                <c:pt idx="1628">
                  <c:v>400</c:v>
                </c:pt>
                <c:pt idx="1629">
                  <c:v>150</c:v>
                </c:pt>
                <c:pt idx="1630">
                  <c:v>350</c:v>
                </c:pt>
                <c:pt idx="1631">
                  <c:v>450</c:v>
                </c:pt>
                <c:pt idx="1632">
                  <c:v>500</c:v>
                </c:pt>
                <c:pt idx="1633">
                  <c:v>200</c:v>
                </c:pt>
                <c:pt idx="1634">
                  <c:v>400</c:v>
                </c:pt>
                <c:pt idx="1635">
                  <c:v>450</c:v>
                </c:pt>
                <c:pt idx="1636">
                  <c:v>250</c:v>
                </c:pt>
                <c:pt idx="1637">
                  <c:v>500</c:v>
                </c:pt>
                <c:pt idx="1638">
                  <c:v>600</c:v>
                </c:pt>
                <c:pt idx="1639">
                  <c:v>650</c:v>
                </c:pt>
                <c:pt idx="1640">
                  <c:v>650</c:v>
                </c:pt>
                <c:pt idx="1641">
                  <c:v>200</c:v>
                </c:pt>
                <c:pt idx="1642">
                  <c:v>350</c:v>
                </c:pt>
                <c:pt idx="1643">
                  <c:v>350</c:v>
                </c:pt>
                <c:pt idx="1644">
                  <c:v>600</c:v>
                </c:pt>
                <c:pt idx="1645">
                  <c:v>250</c:v>
                </c:pt>
                <c:pt idx="1646">
                  <c:v>750</c:v>
                </c:pt>
                <c:pt idx="1647">
                  <c:v>100</c:v>
                </c:pt>
                <c:pt idx="1648">
                  <c:v>650</c:v>
                </c:pt>
                <c:pt idx="1649">
                  <c:v>150</c:v>
                </c:pt>
                <c:pt idx="1650">
                  <c:v>300</c:v>
                </c:pt>
                <c:pt idx="1651">
                  <c:v>500</c:v>
                </c:pt>
                <c:pt idx="1652">
                  <c:v>250</c:v>
                </c:pt>
                <c:pt idx="1653">
                  <c:v>500</c:v>
                </c:pt>
                <c:pt idx="1654">
                  <c:v>150</c:v>
                </c:pt>
                <c:pt idx="1655">
                  <c:v>150</c:v>
                </c:pt>
                <c:pt idx="1656">
                  <c:v>200</c:v>
                </c:pt>
                <c:pt idx="1657">
                  <c:v>500</c:v>
                </c:pt>
                <c:pt idx="1658">
                  <c:v>250</c:v>
                </c:pt>
                <c:pt idx="1659">
                  <c:v>300</c:v>
                </c:pt>
                <c:pt idx="1660">
                  <c:v>300</c:v>
                </c:pt>
                <c:pt idx="1661">
                  <c:v>650</c:v>
                </c:pt>
                <c:pt idx="1662">
                  <c:v>300</c:v>
                </c:pt>
                <c:pt idx="1663">
                  <c:v>300</c:v>
                </c:pt>
                <c:pt idx="1664">
                  <c:v>400</c:v>
                </c:pt>
                <c:pt idx="1665">
                  <c:v>350</c:v>
                </c:pt>
                <c:pt idx="1666">
                  <c:v>400</c:v>
                </c:pt>
                <c:pt idx="1667">
                  <c:v>400</c:v>
                </c:pt>
                <c:pt idx="1668">
                  <c:v>300</c:v>
                </c:pt>
                <c:pt idx="1669">
                  <c:v>600</c:v>
                </c:pt>
                <c:pt idx="1670">
                  <c:v>400</c:v>
                </c:pt>
                <c:pt idx="1671">
                  <c:v>300</c:v>
                </c:pt>
                <c:pt idx="1672">
                  <c:v>500</c:v>
                </c:pt>
                <c:pt idx="1673">
                  <c:v>500</c:v>
                </c:pt>
                <c:pt idx="1674">
                  <c:v>150</c:v>
                </c:pt>
                <c:pt idx="1675">
                  <c:v>150</c:v>
                </c:pt>
                <c:pt idx="1676">
                  <c:v>400</c:v>
                </c:pt>
                <c:pt idx="1677">
                  <c:v>500</c:v>
                </c:pt>
                <c:pt idx="1678">
                  <c:v>500</c:v>
                </c:pt>
                <c:pt idx="1679">
                  <c:v>400</c:v>
                </c:pt>
                <c:pt idx="1680">
                  <c:v>800</c:v>
                </c:pt>
                <c:pt idx="1681">
                  <c:v>300</c:v>
                </c:pt>
                <c:pt idx="1682">
                  <c:v>450</c:v>
                </c:pt>
                <c:pt idx="1683">
                  <c:v>450</c:v>
                </c:pt>
                <c:pt idx="1684">
                  <c:v>800</c:v>
                </c:pt>
                <c:pt idx="1685">
                  <c:v>650</c:v>
                </c:pt>
                <c:pt idx="1686">
                  <c:v>200</c:v>
                </c:pt>
                <c:pt idx="1687">
                  <c:v>400</c:v>
                </c:pt>
                <c:pt idx="1688">
                  <c:v>120</c:v>
                </c:pt>
                <c:pt idx="1689">
                  <c:v>350</c:v>
                </c:pt>
                <c:pt idx="1690">
                  <c:v>200</c:v>
                </c:pt>
                <c:pt idx="1691">
                  <c:v>200</c:v>
                </c:pt>
                <c:pt idx="1692">
                  <c:v>150</c:v>
                </c:pt>
                <c:pt idx="1693">
                  <c:v>250</c:v>
                </c:pt>
                <c:pt idx="1694">
                  <c:v>250</c:v>
                </c:pt>
                <c:pt idx="1695">
                  <c:v>350</c:v>
                </c:pt>
                <c:pt idx="1696">
                  <c:v>700</c:v>
                </c:pt>
                <c:pt idx="1697">
                  <c:v>300</c:v>
                </c:pt>
                <c:pt idx="1698">
                  <c:v>800</c:v>
                </c:pt>
                <c:pt idx="1699">
                  <c:v>800</c:v>
                </c:pt>
                <c:pt idx="1700">
                  <c:v>400</c:v>
                </c:pt>
                <c:pt idx="1701">
                  <c:v>200</c:v>
                </c:pt>
                <c:pt idx="1702">
                  <c:v>350</c:v>
                </c:pt>
                <c:pt idx="1703">
                  <c:v>400</c:v>
                </c:pt>
                <c:pt idx="1704">
                  <c:v>1000</c:v>
                </c:pt>
                <c:pt idx="1705">
                  <c:v>300</c:v>
                </c:pt>
                <c:pt idx="1706">
                  <c:v>250</c:v>
                </c:pt>
                <c:pt idx="1707">
                  <c:v>1200</c:v>
                </c:pt>
                <c:pt idx="1708">
                  <c:v>250</c:v>
                </c:pt>
                <c:pt idx="1709">
                  <c:v>250</c:v>
                </c:pt>
                <c:pt idx="1710">
                  <c:v>250</c:v>
                </c:pt>
                <c:pt idx="1711">
                  <c:v>550</c:v>
                </c:pt>
                <c:pt idx="1712">
                  <c:v>150</c:v>
                </c:pt>
                <c:pt idx="1713">
                  <c:v>800</c:v>
                </c:pt>
                <c:pt idx="1714">
                  <c:v>200</c:v>
                </c:pt>
                <c:pt idx="1715">
                  <c:v>500</c:v>
                </c:pt>
                <c:pt idx="1716">
                  <c:v>350</c:v>
                </c:pt>
                <c:pt idx="1717">
                  <c:v>500</c:v>
                </c:pt>
                <c:pt idx="1718">
                  <c:v>700</c:v>
                </c:pt>
                <c:pt idx="1719">
                  <c:v>1200</c:v>
                </c:pt>
                <c:pt idx="1720">
                  <c:v>250</c:v>
                </c:pt>
                <c:pt idx="1721">
                  <c:v>300</c:v>
                </c:pt>
                <c:pt idx="1722">
                  <c:v>200</c:v>
                </c:pt>
                <c:pt idx="1723">
                  <c:v>250</c:v>
                </c:pt>
                <c:pt idx="1724">
                  <c:v>400</c:v>
                </c:pt>
                <c:pt idx="1725">
                  <c:v>384</c:v>
                </c:pt>
                <c:pt idx="1726">
                  <c:v>100</c:v>
                </c:pt>
                <c:pt idx="1727">
                  <c:v>450</c:v>
                </c:pt>
                <c:pt idx="1728">
                  <c:v>350</c:v>
                </c:pt>
                <c:pt idx="1729">
                  <c:v>200</c:v>
                </c:pt>
                <c:pt idx="1730">
                  <c:v>400</c:v>
                </c:pt>
                <c:pt idx="1731">
                  <c:v>100</c:v>
                </c:pt>
                <c:pt idx="1732">
                  <c:v>250</c:v>
                </c:pt>
                <c:pt idx="1733">
                  <c:v>450</c:v>
                </c:pt>
                <c:pt idx="1734">
                  <c:v>300</c:v>
                </c:pt>
                <c:pt idx="1735">
                  <c:v>500</c:v>
                </c:pt>
                <c:pt idx="1736">
                  <c:v>1100</c:v>
                </c:pt>
                <c:pt idx="1737">
                  <c:v>400</c:v>
                </c:pt>
                <c:pt idx="1738">
                  <c:v>300</c:v>
                </c:pt>
                <c:pt idx="1739">
                  <c:v>250</c:v>
                </c:pt>
                <c:pt idx="1740">
                  <c:v>800</c:v>
                </c:pt>
                <c:pt idx="1741">
                  <c:v>600</c:v>
                </c:pt>
                <c:pt idx="1742">
                  <c:v>350</c:v>
                </c:pt>
                <c:pt idx="1743">
                  <c:v>250</c:v>
                </c:pt>
                <c:pt idx="1744">
                  <c:v>250</c:v>
                </c:pt>
                <c:pt idx="1745">
                  <c:v>350</c:v>
                </c:pt>
                <c:pt idx="1746">
                  <c:v>200</c:v>
                </c:pt>
                <c:pt idx="1747">
                  <c:v>250</c:v>
                </c:pt>
                <c:pt idx="1748">
                  <c:v>600</c:v>
                </c:pt>
                <c:pt idx="1749">
                  <c:v>300</c:v>
                </c:pt>
                <c:pt idx="1750">
                  <c:v>350</c:v>
                </c:pt>
                <c:pt idx="1751">
                  <c:v>1100</c:v>
                </c:pt>
                <c:pt idx="1752">
                  <c:v>150</c:v>
                </c:pt>
                <c:pt idx="1753">
                  <c:v>200</c:v>
                </c:pt>
                <c:pt idx="1754">
                  <c:v>1000</c:v>
                </c:pt>
                <c:pt idx="1755">
                  <c:v>0</c:v>
                </c:pt>
                <c:pt idx="1756">
                  <c:v>350</c:v>
                </c:pt>
                <c:pt idx="1757">
                  <c:v>800</c:v>
                </c:pt>
                <c:pt idx="1758">
                  <c:v>150</c:v>
                </c:pt>
                <c:pt idx="1759">
                  <c:v>500</c:v>
                </c:pt>
                <c:pt idx="1760">
                  <c:v>200</c:v>
                </c:pt>
                <c:pt idx="1761">
                  <c:v>350</c:v>
                </c:pt>
                <c:pt idx="1762">
                  <c:v>150</c:v>
                </c:pt>
                <c:pt idx="1763">
                  <c:v>0</c:v>
                </c:pt>
                <c:pt idx="1764">
                  <c:v>250</c:v>
                </c:pt>
                <c:pt idx="1765">
                  <c:v>900</c:v>
                </c:pt>
                <c:pt idx="1766">
                  <c:v>200</c:v>
                </c:pt>
                <c:pt idx="1767">
                  <c:v>300</c:v>
                </c:pt>
                <c:pt idx="1768">
                  <c:v>450</c:v>
                </c:pt>
                <c:pt idx="1769">
                  <c:v>100</c:v>
                </c:pt>
                <c:pt idx="1770">
                  <c:v>150</c:v>
                </c:pt>
                <c:pt idx="1771">
                  <c:v>450</c:v>
                </c:pt>
                <c:pt idx="1772">
                  <c:v>300</c:v>
                </c:pt>
                <c:pt idx="1773">
                  <c:v>300</c:v>
                </c:pt>
                <c:pt idx="1774">
                  <c:v>300</c:v>
                </c:pt>
                <c:pt idx="1775">
                  <c:v>250</c:v>
                </c:pt>
                <c:pt idx="1776">
                  <c:v>400</c:v>
                </c:pt>
                <c:pt idx="1777">
                  <c:v>100</c:v>
                </c:pt>
                <c:pt idx="1778">
                  <c:v>178</c:v>
                </c:pt>
                <c:pt idx="1779">
                  <c:v>200</c:v>
                </c:pt>
                <c:pt idx="1780">
                  <c:v>450</c:v>
                </c:pt>
                <c:pt idx="1781">
                  <c:v>500</c:v>
                </c:pt>
                <c:pt idx="1782">
                  <c:v>800</c:v>
                </c:pt>
                <c:pt idx="1783">
                  <c:v>250</c:v>
                </c:pt>
                <c:pt idx="1784">
                  <c:v>300</c:v>
                </c:pt>
                <c:pt idx="1785">
                  <c:v>200</c:v>
                </c:pt>
                <c:pt idx="1786">
                  <c:v>1200</c:v>
                </c:pt>
                <c:pt idx="1787">
                  <c:v>200</c:v>
                </c:pt>
                <c:pt idx="1788">
                  <c:v>150</c:v>
                </c:pt>
                <c:pt idx="1789">
                  <c:v>400</c:v>
                </c:pt>
                <c:pt idx="1790">
                  <c:v>400</c:v>
                </c:pt>
                <c:pt idx="1791">
                  <c:v>200</c:v>
                </c:pt>
                <c:pt idx="1792">
                  <c:v>249</c:v>
                </c:pt>
                <c:pt idx="1793">
                  <c:v>500</c:v>
                </c:pt>
                <c:pt idx="1794">
                  <c:v>350</c:v>
                </c:pt>
                <c:pt idx="1795">
                  <c:v>350</c:v>
                </c:pt>
                <c:pt idx="1796">
                  <c:v>200</c:v>
                </c:pt>
                <c:pt idx="1797">
                  <c:v>900</c:v>
                </c:pt>
                <c:pt idx="1798">
                  <c:v>800</c:v>
                </c:pt>
                <c:pt idx="1799">
                  <c:v>150</c:v>
                </c:pt>
                <c:pt idx="1800">
                  <c:v>300</c:v>
                </c:pt>
                <c:pt idx="1801">
                  <c:v>100</c:v>
                </c:pt>
                <c:pt idx="1802">
                  <c:v>150</c:v>
                </c:pt>
                <c:pt idx="1803">
                  <c:v>450</c:v>
                </c:pt>
                <c:pt idx="1804">
                  <c:v>300</c:v>
                </c:pt>
                <c:pt idx="1805">
                  <c:v>300</c:v>
                </c:pt>
                <c:pt idx="1806">
                  <c:v>400</c:v>
                </c:pt>
                <c:pt idx="1807">
                  <c:v>100</c:v>
                </c:pt>
                <c:pt idx="1808">
                  <c:v>400</c:v>
                </c:pt>
                <c:pt idx="1809">
                  <c:v>300</c:v>
                </c:pt>
                <c:pt idx="1810">
                  <c:v>200</c:v>
                </c:pt>
                <c:pt idx="1811">
                  <c:v>250</c:v>
                </c:pt>
                <c:pt idx="1812">
                  <c:v>500</c:v>
                </c:pt>
                <c:pt idx="1813">
                  <c:v>200</c:v>
                </c:pt>
                <c:pt idx="1814">
                  <c:v>500</c:v>
                </c:pt>
                <c:pt idx="1815">
                  <c:v>200</c:v>
                </c:pt>
                <c:pt idx="1816">
                  <c:v>150</c:v>
                </c:pt>
                <c:pt idx="1817">
                  <c:v>300</c:v>
                </c:pt>
                <c:pt idx="1818">
                  <c:v>400</c:v>
                </c:pt>
                <c:pt idx="1819">
                  <c:v>600</c:v>
                </c:pt>
                <c:pt idx="1820">
                  <c:v>100</c:v>
                </c:pt>
                <c:pt idx="1821">
                  <c:v>200</c:v>
                </c:pt>
                <c:pt idx="1822">
                  <c:v>300</c:v>
                </c:pt>
                <c:pt idx="1823">
                  <c:v>800</c:v>
                </c:pt>
                <c:pt idx="1824">
                  <c:v>300</c:v>
                </c:pt>
                <c:pt idx="1825">
                  <c:v>450</c:v>
                </c:pt>
                <c:pt idx="1826">
                  <c:v>200</c:v>
                </c:pt>
                <c:pt idx="1827">
                  <c:v>200</c:v>
                </c:pt>
                <c:pt idx="1828">
                  <c:v>200</c:v>
                </c:pt>
                <c:pt idx="1829">
                  <c:v>150</c:v>
                </c:pt>
                <c:pt idx="1830">
                  <c:v>250</c:v>
                </c:pt>
                <c:pt idx="1831">
                  <c:v>50</c:v>
                </c:pt>
                <c:pt idx="1832">
                  <c:v>100</c:v>
                </c:pt>
                <c:pt idx="1833">
                  <c:v>600</c:v>
                </c:pt>
                <c:pt idx="1834">
                  <c:v>100</c:v>
                </c:pt>
                <c:pt idx="1835">
                  <c:v>250</c:v>
                </c:pt>
                <c:pt idx="1836">
                  <c:v>200</c:v>
                </c:pt>
                <c:pt idx="1837">
                  <c:v>200</c:v>
                </c:pt>
                <c:pt idx="1838">
                  <c:v>400</c:v>
                </c:pt>
                <c:pt idx="1839">
                  <c:v>200</c:v>
                </c:pt>
                <c:pt idx="1840">
                  <c:v>150</c:v>
                </c:pt>
                <c:pt idx="1841">
                  <c:v>200</c:v>
                </c:pt>
                <c:pt idx="1842">
                  <c:v>300</c:v>
                </c:pt>
                <c:pt idx="1843">
                  <c:v>800</c:v>
                </c:pt>
                <c:pt idx="1844">
                  <c:v>350</c:v>
                </c:pt>
                <c:pt idx="1845">
                  <c:v>100</c:v>
                </c:pt>
                <c:pt idx="1846">
                  <c:v>250</c:v>
                </c:pt>
                <c:pt idx="1847">
                  <c:v>170</c:v>
                </c:pt>
                <c:pt idx="1848">
                  <c:v>250</c:v>
                </c:pt>
                <c:pt idx="1849">
                  <c:v>400</c:v>
                </c:pt>
                <c:pt idx="1850">
                  <c:v>250</c:v>
                </c:pt>
                <c:pt idx="1851">
                  <c:v>550</c:v>
                </c:pt>
                <c:pt idx="1852">
                  <c:v>350</c:v>
                </c:pt>
                <c:pt idx="1853">
                  <c:v>300</c:v>
                </c:pt>
                <c:pt idx="1854">
                  <c:v>200</c:v>
                </c:pt>
                <c:pt idx="1855">
                  <c:v>400</c:v>
                </c:pt>
                <c:pt idx="1856">
                  <c:v>400</c:v>
                </c:pt>
                <c:pt idx="1857">
                  <c:v>150</c:v>
                </c:pt>
                <c:pt idx="1858">
                  <c:v>600</c:v>
                </c:pt>
                <c:pt idx="1859">
                  <c:v>350</c:v>
                </c:pt>
                <c:pt idx="1860">
                  <c:v>900</c:v>
                </c:pt>
                <c:pt idx="1861">
                  <c:v>300</c:v>
                </c:pt>
                <c:pt idx="1862">
                  <c:v>400</c:v>
                </c:pt>
                <c:pt idx="1863">
                  <c:v>200</c:v>
                </c:pt>
                <c:pt idx="1864">
                  <c:v>250</c:v>
                </c:pt>
                <c:pt idx="1865">
                  <c:v>400</c:v>
                </c:pt>
                <c:pt idx="1866">
                  <c:v>250</c:v>
                </c:pt>
                <c:pt idx="1867">
                  <c:v>400</c:v>
                </c:pt>
                <c:pt idx="1868">
                  <c:v>300</c:v>
                </c:pt>
                <c:pt idx="1869">
                  <c:v>150</c:v>
                </c:pt>
                <c:pt idx="1870">
                  <c:v>150</c:v>
                </c:pt>
                <c:pt idx="1871">
                  <c:v>300</c:v>
                </c:pt>
                <c:pt idx="1872">
                  <c:v>400</c:v>
                </c:pt>
                <c:pt idx="1873">
                  <c:v>350</c:v>
                </c:pt>
                <c:pt idx="1874">
                  <c:v>550</c:v>
                </c:pt>
                <c:pt idx="1875">
                  <c:v>300</c:v>
                </c:pt>
                <c:pt idx="1876">
                  <c:v>300</c:v>
                </c:pt>
                <c:pt idx="1877">
                  <c:v>200</c:v>
                </c:pt>
                <c:pt idx="1878">
                  <c:v>700</c:v>
                </c:pt>
                <c:pt idx="1879">
                  <c:v>1000</c:v>
                </c:pt>
                <c:pt idx="1880">
                  <c:v>300</c:v>
                </c:pt>
                <c:pt idx="1881">
                  <c:v>800</c:v>
                </c:pt>
                <c:pt idx="1882">
                  <c:v>300</c:v>
                </c:pt>
                <c:pt idx="1883">
                  <c:v>200</c:v>
                </c:pt>
                <c:pt idx="1884">
                  <c:v>150</c:v>
                </c:pt>
                <c:pt idx="1885">
                  <c:v>550</c:v>
                </c:pt>
                <c:pt idx="1886">
                  <c:v>200</c:v>
                </c:pt>
                <c:pt idx="1887">
                  <c:v>300</c:v>
                </c:pt>
                <c:pt idx="1888">
                  <c:v>200</c:v>
                </c:pt>
                <c:pt idx="1889">
                  <c:v>150</c:v>
                </c:pt>
                <c:pt idx="1890">
                  <c:v>300</c:v>
                </c:pt>
                <c:pt idx="1891">
                  <c:v>200</c:v>
                </c:pt>
                <c:pt idx="1892">
                  <c:v>300</c:v>
                </c:pt>
                <c:pt idx="1893">
                  <c:v>250</c:v>
                </c:pt>
                <c:pt idx="1894">
                  <c:v>150</c:v>
                </c:pt>
                <c:pt idx="1895">
                  <c:v>800</c:v>
                </c:pt>
                <c:pt idx="1896">
                  <c:v>700</c:v>
                </c:pt>
                <c:pt idx="1897">
                  <c:v>250</c:v>
                </c:pt>
                <c:pt idx="1898">
                  <c:v>300</c:v>
                </c:pt>
                <c:pt idx="1899">
                  <c:v>100</c:v>
                </c:pt>
                <c:pt idx="1900">
                  <c:v>250</c:v>
                </c:pt>
                <c:pt idx="1901">
                  <c:v>150</c:v>
                </c:pt>
                <c:pt idx="1902">
                  <c:v>200</c:v>
                </c:pt>
                <c:pt idx="1903">
                  <c:v>400</c:v>
                </c:pt>
                <c:pt idx="1904">
                  <c:v>200</c:v>
                </c:pt>
                <c:pt idx="1905">
                  <c:v>500</c:v>
                </c:pt>
                <c:pt idx="1906">
                  <c:v>300</c:v>
                </c:pt>
                <c:pt idx="1907">
                  <c:v>200</c:v>
                </c:pt>
                <c:pt idx="1908">
                  <c:v>350</c:v>
                </c:pt>
                <c:pt idx="1909">
                  <c:v>450</c:v>
                </c:pt>
                <c:pt idx="1910">
                  <c:v>300</c:v>
                </c:pt>
                <c:pt idx="1911">
                  <c:v>300</c:v>
                </c:pt>
                <c:pt idx="1912">
                  <c:v>350</c:v>
                </c:pt>
                <c:pt idx="1913">
                  <c:v>650</c:v>
                </c:pt>
                <c:pt idx="1914">
                  <c:v>600</c:v>
                </c:pt>
                <c:pt idx="1915">
                  <c:v>300</c:v>
                </c:pt>
                <c:pt idx="1916">
                  <c:v>500</c:v>
                </c:pt>
                <c:pt idx="1917">
                  <c:v>500</c:v>
                </c:pt>
                <c:pt idx="1918">
                  <c:v>200</c:v>
                </c:pt>
                <c:pt idx="1919">
                  <c:v>200</c:v>
                </c:pt>
                <c:pt idx="1920">
                  <c:v>300</c:v>
                </c:pt>
                <c:pt idx="1921">
                  <c:v>400</c:v>
                </c:pt>
                <c:pt idx="1922">
                  <c:v>250</c:v>
                </c:pt>
                <c:pt idx="1923">
                  <c:v>600</c:v>
                </c:pt>
                <c:pt idx="1924">
                  <c:v>300</c:v>
                </c:pt>
                <c:pt idx="1925">
                  <c:v>1000</c:v>
                </c:pt>
                <c:pt idx="1926">
                  <c:v>150</c:v>
                </c:pt>
                <c:pt idx="1927">
                  <c:v>500</c:v>
                </c:pt>
                <c:pt idx="1928">
                  <c:v>1000</c:v>
                </c:pt>
                <c:pt idx="1929">
                  <c:v>300</c:v>
                </c:pt>
                <c:pt idx="1930">
                  <c:v>200</c:v>
                </c:pt>
                <c:pt idx="1931">
                  <c:v>300</c:v>
                </c:pt>
                <c:pt idx="1932">
                  <c:v>250</c:v>
                </c:pt>
                <c:pt idx="1933">
                  <c:v>200</c:v>
                </c:pt>
                <c:pt idx="1934">
                  <c:v>200</c:v>
                </c:pt>
                <c:pt idx="1935">
                  <c:v>200</c:v>
                </c:pt>
                <c:pt idx="1936">
                  <c:v>200</c:v>
                </c:pt>
                <c:pt idx="1937">
                  <c:v>900</c:v>
                </c:pt>
                <c:pt idx="1938">
                  <c:v>400</c:v>
                </c:pt>
                <c:pt idx="1939">
                  <c:v>1000</c:v>
                </c:pt>
                <c:pt idx="1940">
                  <c:v>150</c:v>
                </c:pt>
                <c:pt idx="1941">
                  <c:v>400</c:v>
                </c:pt>
                <c:pt idx="1942">
                  <c:v>300</c:v>
                </c:pt>
                <c:pt idx="1943">
                  <c:v>300</c:v>
                </c:pt>
                <c:pt idx="1944">
                  <c:v>1500</c:v>
                </c:pt>
                <c:pt idx="1945">
                  <c:v>400</c:v>
                </c:pt>
                <c:pt idx="1946">
                  <c:v>300</c:v>
                </c:pt>
                <c:pt idx="1947">
                  <c:v>600</c:v>
                </c:pt>
                <c:pt idx="1948">
                  <c:v>400</c:v>
                </c:pt>
                <c:pt idx="1949">
                  <c:v>500</c:v>
                </c:pt>
                <c:pt idx="1950">
                  <c:v>250</c:v>
                </c:pt>
                <c:pt idx="1951">
                  <c:v>250</c:v>
                </c:pt>
                <c:pt idx="1952">
                  <c:v>400</c:v>
                </c:pt>
                <c:pt idx="1953">
                  <c:v>300</c:v>
                </c:pt>
                <c:pt idx="1954">
                  <c:v>120</c:v>
                </c:pt>
                <c:pt idx="1955">
                  <c:v>350</c:v>
                </c:pt>
                <c:pt idx="1956">
                  <c:v>200</c:v>
                </c:pt>
                <c:pt idx="1957">
                  <c:v>150</c:v>
                </c:pt>
                <c:pt idx="1958">
                  <c:v>550</c:v>
                </c:pt>
                <c:pt idx="1959">
                  <c:v>450</c:v>
                </c:pt>
                <c:pt idx="1960">
                  <c:v>300</c:v>
                </c:pt>
                <c:pt idx="1961">
                  <c:v>200</c:v>
                </c:pt>
                <c:pt idx="1962">
                  <c:v>300</c:v>
                </c:pt>
                <c:pt idx="1963">
                  <c:v>200</c:v>
                </c:pt>
                <c:pt idx="1964">
                  <c:v>250</c:v>
                </c:pt>
                <c:pt idx="1965">
                  <c:v>200</c:v>
                </c:pt>
                <c:pt idx="1966">
                  <c:v>650</c:v>
                </c:pt>
                <c:pt idx="1967">
                  <c:v>300</c:v>
                </c:pt>
                <c:pt idx="1968">
                  <c:v>270</c:v>
                </c:pt>
                <c:pt idx="1969">
                  <c:v>700</c:v>
                </c:pt>
                <c:pt idx="1970">
                  <c:v>300</c:v>
                </c:pt>
                <c:pt idx="1971">
                  <c:v>550</c:v>
                </c:pt>
                <c:pt idx="1972">
                  <c:v>900</c:v>
                </c:pt>
                <c:pt idx="1973">
                  <c:v>1500</c:v>
                </c:pt>
                <c:pt idx="1974">
                  <c:v>250</c:v>
                </c:pt>
                <c:pt idx="1975">
                  <c:v>600</c:v>
                </c:pt>
                <c:pt idx="1976">
                  <c:v>200</c:v>
                </c:pt>
                <c:pt idx="1977">
                  <c:v>350</c:v>
                </c:pt>
                <c:pt idx="1978">
                  <c:v>250</c:v>
                </c:pt>
                <c:pt idx="1979">
                  <c:v>350</c:v>
                </c:pt>
                <c:pt idx="1980">
                  <c:v>300</c:v>
                </c:pt>
                <c:pt idx="1981">
                  <c:v>750</c:v>
                </c:pt>
                <c:pt idx="1982">
                  <c:v>700</c:v>
                </c:pt>
                <c:pt idx="1983">
                  <c:v>200</c:v>
                </c:pt>
                <c:pt idx="1984">
                  <c:v>300</c:v>
                </c:pt>
                <c:pt idx="1985">
                  <c:v>250</c:v>
                </c:pt>
                <c:pt idx="1986">
                  <c:v>1000</c:v>
                </c:pt>
                <c:pt idx="1987">
                  <c:v>800</c:v>
                </c:pt>
                <c:pt idx="1988">
                  <c:v>300</c:v>
                </c:pt>
                <c:pt idx="1989">
                  <c:v>400</c:v>
                </c:pt>
                <c:pt idx="1990">
                  <c:v>300</c:v>
                </c:pt>
                <c:pt idx="1991">
                  <c:v>900</c:v>
                </c:pt>
                <c:pt idx="1992">
                  <c:v>600</c:v>
                </c:pt>
                <c:pt idx="1993">
                  <c:v>400</c:v>
                </c:pt>
                <c:pt idx="1994">
                  <c:v>150</c:v>
                </c:pt>
                <c:pt idx="1995">
                  <c:v>350</c:v>
                </c:pt>
                <c:pt idx="1996">
                  <c:v>200</c:v>
                </c:pt>
                <c:pt idx="1997">
                  <c:v>200</c:v>
                </c:pt>
                <c:pt idx="1998">
                  <c:v>330</c:v>
                </c:pt>
                <c:pt idx="1999">
                  <c:v>500</c:v>
                </c:pt>
                <c:pt idx="2000">
                  <c:v>300</c:v>
                </c:pt>
                <c:pt idx="2001">
                  <c:v>250</c:v>
                </c:pt>
                <c:pt idx="2002">
                  <c:v>400</c:v>
                </c:pt>
                <c:pt idx="2003">
                  <c:v>300</c:v>
                </c:pt>
                <c:pt idx="2004">
                  <c:v>200</c:v>
                </c:pt>
                <c:pt idx="2005">
                  <c:v>160</c:v>
                </c:pt>
                <c:pt idx="2006">
                  <c:v>500</c:v>
                </c:pt>
                <c:pt idx="2007">
                  <c:v>250</c:v>
                </c:pt>
                <c:pt idx="2008">
                  <c:v>250</c:v>
                </c:pt>
                <c:pt idx="2009">
                  <c:v>200</c:v>
                </c:pt>
                <c:pt idx="2010">
                  <c:v>300</c:v>
                </c:pt>
                <c:pt idx="2011">
                  <c:v>220</c:v>
                </c:pt>
                <c:pt idx="2012">
                  <c:v>800</c:v>
                </c:pt>
                <c:pt idx="2013">
                  <c:v>600</c:v>
                </c:pt>
                <c:pt idx="2014">
                  <c:v>500</c:v>
                </c:pt>
                <c:pt idx="2015">
                  <c:v>300</c:v>
                </c:pt>
                <c:pt idx="2016">
                  <c:v>400</c:v>
                </c:pt>
                <c:pt idx="2017">
                  <c:v>400</c:v>
                </c:pt>
                <c:pt idx="2018">
                  <c:v>200</c:v>
                </c:pt>
                <c:pt idx="2019">
                  <c:v>400</c:v>
                </c:pt>
                <c:pt idx="2020">
                  <c:v>250</c:v>
                </c:pt>
                <c:pt idx="2021">
                  <c:v>700</c:v>
                </c:pt>
                <c:pt idx="2022">
                  <c:v>200</c:v>
                </c:pt>
                <c:pt idx="2023">
                  <c:v>200</c:v>
                </c:pt>
                <c:pt idx="2024">
                  <c:v>200</c:v>
                </c:pt>
                <c:pt idx="2025">
                  <c:v>200</c:v>
                </c:pt>
                <c:pt idx="2026">
                  <c:v>400</c:v>
                </c:pt>
                <c:pt idx="2027">
                  <c:v>150</c:v>
                </c:pt>
                <c:pt idx="2028">
                  <c:v>250</c:v>
                </c:pt>
                <c:pt idx="2029">
                  <c:v>800</c:v>
                </c:pt>
                <c:pt idx="2030">
                  <c:v>300</c:v>
                </c:pt>
                <c:pt idx="2031">
                  <c:v>250</c:v>
                </c:pt>
                <c:pt idx="2032">
                  <c:v>300</c:v>
                </c:pt>
                <c:pt idx="2033">
                  <c:v>300</c:v>
                </c:pt>
                <c:pt idx="2034">
                  <c:v>300</c:v>
                </c:pt>
                <c:pt idx="2035">
                  <c:v>400</c:v>
                </c:pt>
                <c:pt idx="2036">
                  <c:v>200</c:v>
                </c:pt>
                <c:pt idx="2037">
                  <c:v>700</c:v>
                </c:pt>
                <c:pt idx="2038">
                  <c:v>100</c:v>
                </c:pt>
                <c:pt idx="2039">
                  <c:v>300</c:v>
                </c:pt>
                <c:pt idx="2040">
                  <c:v>900</c:v>
                </c:pt>
                <c:pt idx="2041">
                  <c:v>500</c:v>
                </c:pt>
                <c:pt idx="2042">
                  <c:v>300</c:v>
                </c:pt>
                <c:pt idx="2043">
                  <c:v>250</c:v>
                </c:pt>
                <c:pt idx="2044">
                  <c:v>250</c:v>
                </c:pt>
                <c:pt idx="2045">
                  <c:v>200</c:v>
                </c:pt>
                <c:pt idx="2046">
                  <c:v>250</c:v>
                </c:pt>
                <c:pt idx="2047">
                  <c:v>450</c:v>
                </c:pt>
                <c:pt idx="2048">
                  <c:v>700</c:v>
                </c:pt>
                <c:pt idx="2049">
                  <c:v>1800</c:v>
                </c:pt>
                <c:pt idx="2050">
                  <c:v>200</c:v>
                </c:pt>
                <c:pt idx="2051">
                  <c:v>300</c:v>
                </c:pt>
                <c:pt idx="2052">
                  <c:v>300</c:v>
                </c:pt>
                <c:pt idx="2053">
                  <c:v>100</c:v>
                </c:pt>
                <c:pt idx="2054">
                  <c:v>300</c:v>
                </c:pt>
                <c:pt idx="2055">
                  <c:v>400</c:v>
                </c:pt>
                <c:pt idx="2056">
                  <c:v>250</c:v>
                </c:pt>
                <c:pt idx="2057">
                  <c:v>300</c:v>
                </c:pt>
                <c:pt idx="2058">
                  <c:v>500</c:v>
                </c:pt>
                <c:pt idx="2059">
                  <c:v>400</c:v>
                </c:pt>
                <c:pt idx="2060">
                  <c:v>700</c:v>
                </c:pt>
                <c:pt idx="2061">
                  <c:v>350</c:v>
                </c:pt>
                <c:pt idx="2062">
                  <c:v>400</c:v>
                </c:pt>
                <c:pt idx="2063">
                  <c:v>1800</c:v>
                </c:pt>
                <c:pt idx="2064">
                  <c:v>150</c:v>
                </c:pt>
                <c:pt idx="2065">
                  <c:v>400</c:v>
                </c:pt>
                <c:pt idx="2066">
                  <c:v>500</c:v>
                </c:pt>
                <c:pt idx="2067">
                  <c:v>200</c:v>
                </c:pt>
                <c:pt idx="2068">
                  <c:v>100</c:v>
                </c:pt>
                <c:pt idx="2069">
                  <c:v>550</c:v>
                </c:pt>
                <c:pt idx="2070">
                  <c:v>100</c:v>
                </c:pt>
                <c:pt idx="2071">
                  <c:v>300</c:v>
                </c:pt>
                <c:pt idx="2072">
                  <c:v>500</c:v>
                </c:pt>
                <c:pt idx="2073">
                  <c:v>600</c:v>
                </c:pt>
                <c:pt idx="2074">
                  <c:v>500</c:v>
                </c:pt>
                <c:pt idx="2075">
                  <c:v>300</c:v>
                </c:pt>
                <c:pt idx="2076">
                  <c:v>200</c:v>
                </c:pt>
                <c:pt idx="2077">
                  <c:v>800</c:v>
                </c:pt>
                <c:pt idx="2078">
                  <c:v>600</c:v>
                </c:pt>
                <c:pt idx="2079">
                  <c:v>300</c:v>
                </c:pt>
                <c:pt idx="2080">
                  <c:v>1000</c:v>
                </c:pt>
                <c:pt idx="2081">
                  <c:v>300</c:v>
                </c:pt>
                <c:pt idx="2082">
                  <c:v>400</c:v>
                </c:pt>
                <c:pt idx="2083">
                  <c:v>300</c:v>
                </c:pt>
                <c:pt idx="2084">
                  <c:v>100</c:v>
                </c:pt>
                <c:pt idx="2085">
                  <c:v>700</c:v>
                </c:pt>
                <c:pt idx="2086">
                  <c:v>350</c:v>
                </c:pt>
                <c:pt idx="2087">
                  <c:v>500</c:v>
                </c:pt>
                <c:pt idx="2088">
                  <c:v>150</c:v>
                </c:pt>
                <c:pt idx="2089">
                  <c:v>200</c:v>
                </c:pt>
                <c:pt idx="2090">
                  <c:v>250</c:v>
                </c:pt>
                <c:pt idx="2091">
                  <c:v>150</c:v>
                </c:pt>
                <c:pt idx="2092">
                  <c:v>100</c:v>
                </c:pt>
                <c:pt idx="2093">
                  <c:v>250</c:v>
                </c:pt>
                <c:pt idx="2094">
                  <c:v>400</c:v>
                </c:pt>
                <c:pt idx="2095">
                  <c:v>350</c:v>
                </c:pt>
                <c:pt idx="2096">
                  <c:v>250</c:v>
                </c:pt>
                <c:pt idx="2097">
                  <c:v>300</c:v>
                </c:pt>
                <c:pt idx="2098">
                  <c:v>300</c:v>
                </c:pt>
                <c:pt idx="2099">
                  <c:v>200</c:v>
                </c:pt>
                <c:pt idx="2100">
                  <c:v>300</c:v>
                </c:pt>
                <c:pt idx="2101">
                  <c:v>450</c:v>
                </c:pt>
                <c:pt idx="2102">
                  <c:v>450</c:v>
                </c:pt>
                <c:pt idx="2103">
                  <c:v>300</c:v>
                </c:pt>
                <c:pt idx="2104">
                  <c:v>300</c:v>
                </c:pt>
                <c:pt idx="2105">
                  <c:v>200</c:v>
                </c:pt>
                <c:pt idx="2106">
                  <c:v>150</c:v>
                </c:pt>
                <c:pt idx="2107">
                  <c:v>300</c:v>
                </c:pt>
                <c:pt idx="2108">
                  <c:v>150</c:v>
                </c:pt>
                <c:pt idx="2109">
                  <c:v>200</c:v>
                </c:pt>
                <c:pt idx="2110">
                  <c:v>200</c:v>
                </c:pt>
                <c:pt idx="2111">
                  <c:v>330</c:v>
                </c:pt>
                <c:pt idx="2112">
                  <c:v>700</c:v>
                </c:pt>
                <c:pt idx="2113">
                  <c:v>600</c:v>
                </c:pt>
                <c:pt idx="2114">
                  <c:v>200</c:v>
                </c:pt>
                <c:pt idx="2115">
                  <c:v>300</c:v>
                </c:pt>
                <c:pt idx="2116">
                  <c:v>300</c:v>
                </c:pt>
                <c:pt idx="2117">
                  <c:v>250</c:v>
                </c:pt>
                <c:pt idx="2118">
                  <c:v>300</c:v>
                </c:pt>
                <c:pt idx="2119">
                  <c:v>500</c:v>
                </c:pt>
                <c:pt idx="2120">
                  <c:v>150</c:v>
                </c:pt>
                <c:pt idx="2121">
                  <c:v>250</c:v>
                </c:pt>
                <c:pt idx="2122">
                  <c:v>300</c:v>
                </c:pt>
                <c:pt idx="2123">
                  <c:v>300</c:v>
                </c:pt>
                <c:pt idx="2124">
                  <c:v>500</c:v>
                </c:pt>
                <c:pt idx="2125">
                  <c:v>200</c:v>
                </c:pt>
                <c:pt idx="2126">
                  <c:v>150</c:v>
                </c:pt>
                <c:pt idx="2127">
                  <c:v>250</c:v>
                </c:pt>
                <c:pt idx="2128">
                  <c:v>150</c:v>
                </c:pt>
                <c:pt idx="2129">
                  <c:v>300</c:v>
                </c:pt>
                <c:pt idx="2130">
                  <c:v>160</c:v>
                </c:pt>
                <c:pt idx="2131">
                  <c:v>250</c:v>
                </c:pt>
                <c:pt idx="2132">
                  <c:v>250</c:v>
                </c:pt>
                <c:pt idx="2133">
                  <c:v>250</c:v>
                </c:pt>
                <c:pt idx="2134">
                  <c:v>150</c:v>
                </c:pt>
                <c:pt idx="2135">
                  <c:v>360</c:v>
                </c:pt>
                <c:pt idx="2136">
                  <c:v>400</c:v>
                </c:pt>
                <c:pt idx="2137">
                  <c:v>150</c:v>
                </c:pt>
                <c:pt idx="2138">
                  <c:v>250</c:v>
                </c:pt>
                <c:pt idx="2139">
                  <c:v>250</c:v>
                </c:pt>
                <c:pt idx="2140">
                  <c:v>250</c:v>
                </c:pt>
                <c:pt idx="2141">
                  <c:v>200</c:v>
                </c:pt>
                <c:pt idx="2142">
                  <c:v>250</c:v>
                </c:pt>
                <c:pt idx="2143">
                  <c:v>600</c:v>
                </c:pt>
                <c:pt idx="2144">
                  <c:v>300</c:v>
                </c:pt>
                <c:pt idx="2145">
                  <c:v>300</c:v>
                </c:pt>
                <c:pt idx="2146">
                  <c:v>200</c:v>
                </c:pt>
                <c:pt idx="2147">
                  <c:v>250</c:v>
                </c:pt>
                <c:pt idx="2148">
                  <c:v>300</c:v>
                </c:pt>
                <c:pt idx="2149">
                  <c:v>600</c:v>
                </c:pt>
                <c:pt idx="2150">
                  <c:v>250</c:v>
                </c:pt>
                <c:pt idx="2151">
                  <c:v>300</c:v>
                </c:pt>
                <c:pt idx="2152">
                  <c:v>300</c:v>
                </c:pt>
                <c:pt idx="2153">
                  <c:v>2000</c:v>
                </c:pt>
                <c:pt idx="2154">
                  <c:v>500</c:v>
                </c:pt>
                <c:pt idx="2155">
                  <c:v>500</c:v>
                </c:pt>
                <c:pt idx="2156">
                  <c:v>700</c:v>
                </c:pt>
                <c:pt idx="2157">
                  <c:v>150</c:v>
                </c:pt>
                <c:pt idx="2158">
                  <c:v>700</c:v>
                </c:pt>
                <c:pt idx="2159">
                  <c:v>300</c:v>
                </c:pt>
                <c:pt idx="2160">
                  <c:v>251</c:v>
                </c:pt>
                <c:pt idx="2161">
                  <c:v>300</c:v>
                </c:pt>
                <c:pt idx="2162">
                  <c:v>300</c:v>
                </c:pt>
                <c:pt idx="2163">
                  <c:v>300</c:v>
                </c:pt>
                <c:pt idx="2164">
                  <c:v>200</c:v>
                </c:pt>
                <c:pt idx="2165">
                  <c:v>350</c:v>
                </c:pt>
                <c:pt idx="2166">
                  <c:v>500</c:v>
                </c:pt>
                <c:pt idx="2167">
                  <c:v>250</c:v>
                </c:pt>
                <c:pt idx="2168">
                  <c:v>900</c:v>
                </c:pt>
                <c:pt idx="2169">
                  <c:v>600</c:v>
                </c:pt>
                <c:pt idx="2170">
                  <c:v>300</c:v>
                </c:pt>
                <c:pt idx="2171">
                  <c:v>750</c:v>
                </c:pt>
                <c:pt idx="2172">
                  <c:v>400</c:v>
                </c:pt>
                <c:pt idx="2173">
                  <c:v>1500</c:v>
                </c:pt>
                <c:pt idx="2174">
                  <c:v>250</c:v>
                </c:pt>
                <c:pt idx="2175">
                  <c:v>1000</c:v>
                </c:pt>
                <c:pt idx="2176">
                  <c:v>200</c:v>
                </c:pt>
                <c:pt idx="2177">
                  <c:v>200</c:v>
                </c:pt>
                <c:pt idx="2178">
                  <c:v>600</c:v>
                </c:pt>
                <c:pt idx="2179">
                  <c:v>550</c:v>
                </c:pt>
                <c:pt idx="2180">
                  <c:v>0</c:v>
                </c:pt>
                <c:pt idx="2181">
                  <c:v>300</c:v>
                </c:pt>
                <c:pt idx="2182">
                  <c:v>200</c:v>
                </c:pt>
                <c:pt idx="2183">
                  <c:v>400</c:v>
                </c:pt>
                <c:pt idx="2184">
                  <c:v>500</c:v>
                </c:pt>
                <c:pt idx="2185">
                  <c:v>150</c:v>
                </c:pt>
                <c:pt idx="2186">
                  <c:v>400</c:v>
                </c:pt>
                <c:pt idx="2187">
                  <c:v>256</c:v>
                </c:pt>
                <c:pt idx="2188">
                  <c:v>200</c:v>
                </c:pt>
                <c:pt idx="2189">
                  <c:v>300</c:v>
                </c:pt>
                <c:pt idx="2190">
                  <c:v>100</c:v>
                </c:pt>
                <c:pt idx="2191">
                  <c:v>300</c:v>
                </c:pt>
                <c:pt idx="2192">
                  <c:v>200</c:v>
                </c:pt>
                <c:pt idx="2193">
                  <c:v>200</c:v>
                </c:pt>
                <c:pt idx="2194">
                  <c:v>400</c:v>
                </c:pt>
                <c:pt idx="2195">
                  <c:v>900</c:v>
                </c:pt>
                <c:pt idx="2196">
                  <c:v>300</c:v>
                </c:pt>
                <c:pt idx="2197">
                  <c:v>400</c:v>
                </c:pt>
                <c:pt idx="2198">
                  <c:v>350</c:v>
                </c:pt>
                <c:pt idx="2199">
                  <c:v>300</c:v>
                </c:pt>
                <c:pt idx="2200">
                  <c:v>150</c:v>
                </c:pt>
                <c:pt idx="2201">
                  <c:v>750</c:v>
                </c:pt>
                <c:pt idx="2202">
                  <c:v>350</c:v>
                </c:pt>
                <c:pt idx="2203">
                  <c:v>600</c:v>
                </c:pt>
                <c:pt idx="2204">
                  <c:v>250</c:v>
                </c:pt>
                <c:pt idx="2205">
                  <c:v>250</c:v>
                </c:pt>
                <c:pt idx="2206">
                  <c:v>200</c:v>
                </c:pt>
                <c:pt idx="2207">
                  <c:v>250</c:v>
                </c:pt>
                <c:pt idx="2208">
                  <c:v>300</c:v>
                </c:pt>
                <c:pt idx="2209">
                  <c:v>150</c:v>
                </c:pt>
                <c:pt idx="2210">
                  <c:v>200</c:v>
                </c:pt>
                <c:pt idx="2211">
                  <c:v>100</c:v>
                </c:pt>
                <c:pt idx="2212">
                  <c:v>300</c:v>
                </c:pt>
                <c:pt idx="2213">
                  <c:v>150</c:v>
                </c:pt>
                <c:pt idx="2214">
                  <c:v>100</c:v>
                </c:pt>
                <c:pt idx="2215">
                  <c:v>300</c:v>
                </c:pt>
                <c:pt idx="2216">
                  <c:v>500</c:v>
                </c:pt>
                <c:pt idx="2217">
                  <c:v>500</c:v>
                </c:pt>
                <c:pt idx="2218">
                  <c:v>600</c:v>
                </c:pt>
                <c:pt idx="2219">
                  <c:v>400</c:v>
                </c:pt>
                <c:pt idx="2220">
                  <c:v>200</c:v>
                </c:pt>
                <c:pt idx="2221">
                  <c:v>450</c:v>
                </c:pt>
                <c:pt idx="2222">
                  <c:v>150</c:v>
                </c:pt>
                <c:pt idx="2223">
                  <c:v>300</c:v>
                </c:pt>
                <c:pt idx="2224">
                  <c:v>300</c:v>
                </c:pt>
                <c:pt idx="2225">
                  <c:v>300</c:v>
                </c:pt>
                <c:pt idx="2226">
                  <c:v>350</c:v>
                </c:pt>
                <c:pt idx="2227">
                  <c:v>400</c:v>
                </c:pt>
                <c:pt idx="2228">
                  <c:v>500</c:v>
                </c:pt>
                <c:pt idx="2229">
                  <c:v>250</c:v>
                </c:pt>
                <c:pt idx="2230">
                  <c:v>250</c:v>
                </c:pt>
                <c:pt idx="2231">
                  <c:v>400</c:v>
                </c:pt>
                <c:pt idx="2232">
                  <c:v>300</c:v>
                </c:pt>
                <c:pt idx="2233">
                  <c:v>300</c:v>
                </c:pt>
                <c:pt idx="2234">
                  <c:v>650</c:v>
                </c:pt>
                <c:pt idx="2235">
                  <c:v>0</c:v>
                </c:pt>
                <c:pt idx="2236">
                  <c:v>300</c:v>
                </c:pt>
                <c:pt idx="2237">
                  <c:v>350</c:v>
                </c:pt>
                <c:pt idx="2238">
                  <c:v>151</c:v>
                </c:pt>
                <c:pt idx="2239">
                  <c:v>200</c:v>
                </c:pt>
                <c:pt idx="2240">
                  <c:v>400</c:v>
                </c:pt>
                <c:pt idx="2241">
                  <c:v>300</c:v>
                </c:pt>
                <c:pt idx="2242">
                  <c:v>350</c:v>
                </c:pt>
                <c:pt idx="2243">
                  <c:v>350</c:v>
                </c:pt>
                <c:pt idx="2244">
                  <c:v>300</c:v>
                </c:pt>
                <c:pt idx="2245">
                  <c:v>400</c:v>
                </c:pt>
                <c:pt idx="2246">
                  <c:v>350</c:v>
                </c:pt>
                <c:pt idx="2247">
                  <c:v>200</c:v>
                </c:pt>
                <c:pt idx="2248">
                  <c:v>300</c:v>
                </c:pt>
                <c:pt idx="2249">
                  <c:v>200</c:v>
                </c:pt>
                <c:pt idx="2250">
                  <c:v>250</c:v>
                </c:pt>
                <c:pt idx="2251">
                  <c:v>350</c:v>
                </c:pt>
                <c:pt idx="2252">
                  <c:v>500</c:v>
                </c:pt>
                <c:pt idx="2253">
                  <c:v>200</c:v>
                </c:pt>
                <c:pt idx="2254">
                  <c:v>200</c:v>
                </c:pt>
                <c:pt idx="2255">
                  <c:v>200</c:v>
                </c:pt>
                <c:pt idx="2256">
                  <c:v>200</c:v>
                </c:pt>
                <c:pt idx="2257">
                  <c:v>1300</c:v>
                </c:pt>
                <c:pt idx="2258">
                  <c:v>500</c:v>
                </c:pt>
                <c:pt idx="2259">
                  <c:v>150</c:v>
                </c:pt>
                <c:pt idx="2260">
                  <c:v>150</c:v>
                </c:pt>
                <c:pt idx="2261">
                  <c:v>200</c:v>
                </c:pt>
                <c:pt idx="2262">
                  <c:v>400</c:v>
                </c:pt>
                <c:pt idx="2263">
                  <c:v>1000</c:v>
                </c:pt>
                <c:pt idx="2264">
                  <c:v>400</c:v>
                </c:pt>
                <c:pt idx="2265">
                  <c:v>850</c:v>
                </c:pt>
                <c:pt idx="2266">
                  <c:v>350</c:v>
                </c:pt>
                <c:pt idx="2267">
                  <c:v>150</c:v>
                </c:pt>
                <c:pt idx="2268">
                  <c:v>120</c:v>
                </c:pt>
                <c:pt idx="2269">
                  <c:v>500</c:v>
                </c:pt>
                <c:pt idx="2270">
                  <c:v>100</c:v>
                </c:pt>
                <c:pt idx="2271">
                  <c:v>200</c:v>
                </c:pt>
                <c:pt idx="2272">
                  <c:v>800</c:v>
                </c:pt>
                <c:pt idx="2273">
                  <c:v>350</c:v>
                </c:pt>
                <c:pt idx="2274">
                  <c:v>1100</c:v>
                </c:pt>
                <c:pt idx="2275">
                  <c:v>300</c:v>
                </c:pt>
                <c:pt idx="2276">
                  <c:v>250</c:v>
                </c:pt>
                <c:pt idx="2277">
                  <c:v>150</c:v>
                </c:pt>
                <c:pt idx="2278">
                  <c:v>800</c:v>
                </c:pt>
                <c:pt idx="2279">
                  <c:v>200</c:v>
                </c:pt>
                <c:pt idx="2280">
                  <c:v>300</c:v>
                </c:pt>
                <c:pt idx="2281">
                  <c:v>220</c:v>
                </c:pt>
                <c:pt idx="2282">
                  <c:v>300</c:v>
                </c:pt>
                <c:pt idx="2283">
                  <c:v>100</c:v>
                </c:pt>
                <c:pt idx="2284">
                  <c:v>500</c:v>
                </c:pt>
                <c:pt idx="2285">
                  <c:v>180</c:v>
                </c:pt>
                <c:pt idx="2286">
                  <c:v>400</c:v>
                </c:pt>
                <c:pt idx="2287">
                  <c:v>300</c:v>
                </c:pt>
                <c:pt idx="2288">
                  <c:v>1100</c:v>
                </c:pt>
                <c:pt idx="2289">
                  <c:v>200</c:v>
                </c:pt>
                <c:pt idx="2290">
                  <c:v>200</c:v>
                </c:pt>
                <c:pt idx="2291">
                  <c:v>800</c:v>
                </c:pt>
                <c:pt idx="2292">
                  <c:v>200</c:v>
                </c:pt>
                <c:pt idx="2293">
                  <c:v>200</c:v>
                </c:pt>
                <c:pt idx="2294">
                  <c:v>800</c:v>
                </c:pt>
                <c:pt idx="2295">
                  <c:v>800</c:v>
                </c:pt>
                <c:pt idx="2296">
                  <c:v>400</c:v>
                </c:pt>
                <c:pt idx="2297">
                  <c:v>400</c:v>
                </c:pt>
                <c:pt idx="2298">
                  <c:v>150</c:v>
                </c:pt>
                <c:pt idx="2299">
                  <c:v>350</c:v>
                </c:pt>
                <c:pt idx="2300">
                  <c:v>250</c:v>
                </c:pt>
                <c:pt idx="2301">
                  <c:v>500</c:v>
                </c:pt>
                <c:pt idx="2302">
                  <c:v>400</c:v>
                </c:pt>
                <c:pt idx="2303">
                  <c:v>200</c:v>
                </c:pt>
                <c:pt idx="2304">
                  <c:v>250</c:v>
                </c:pt>
                <c:pt idx="2305">
                  <c:v>300</c:v>
                </c:pt>
                <c:pt idx="2306">
                  <c:v>400</c:v>
                </c:pt>
                <c:pt idx="2307">
                  <c:v>300</c:v>
                </c:pt>
                <c:pt idx="2308">
                  <c:v>300</c:v>
                </c:pt>
                <c:pt idx="2309">
                  <c:v>400</c:v>
                </c:pt>
                <c:pt idx="2310">
                  <c:v>200</c:v>
                </c:pt>
                <c:pt idx="2311">
                  <c:v>350</c:v>
                </c:pt>
                <c:pt idx="2312">
                  <c:v>1200</c:v>
                </c:pt>
                <c:pt idx="2313">
                  <c:v>197</c:v>
                </c:pt>
                <c:pt idx="2314">
                  <c:v>350</c:v>
                </c:pt>
                <c:pt idx="2315">
                  <c:v>300</c:v>
                </c:pt>
                <c:pt idx="2316">
                  <c:v>350</c:v>
                </c:pt>
                <c:pt idx="2317">
                  <c:v>300</c:v>
                </c:pt>
                <c:pt idx="2318">
                  <c:v>1650</c:v>
                </c:pt>
                <c:pt idx="2319">
                  <c:v>200</c:v>
                </c:pt>
                <c:pt idx="2320">
                  <c:v>300</c:v>
                </c:pt>
                <c:pt idx="2321">
                  <c:v>500</c:v>
                </c:pt>
                <c:pt idx="2322">
                  <c:v>300</c:v>
                </c:pt>
                <c:pt idx="2323">
                  <c:v>300</c:v>
                </c:pt>
                <c:pt idx="2324">
                  <c:v>300</c:v>
                </c:pt>
                <c:pt idx="2325">
                  <c:v>400</c:v>
                </c:pt>
                <c:pt idx="2326">
                  <c:v>350</c:v>
                </c:pt>
                <c:pt idx="2327">
                  <c:v>600</c:v>
                </c:pt>
                <c:pt idx="2328">
                  <c:v>200</c:v>
                </c:pt>
                <c:pt idx="2329">
                  <c:v>150</c:v>
                </c:pt>
                <c:pt idx="2330">
                  <c:v>400</c:v>
                </c:pt>
                <c:pt idx="2331">
                  <c:v>120</c:v>
                </c:pt>
                <c:pt idx="2332">
                  <c:v>200</c:v>
                </c:pt>
                <c:pt idx="2333">
                  <c:v>250</c:v>
                </c:pt>
                <c:pt idx="2334">
                  <c:v>300</c:v>
                </c:pt>
                <c:pt idx="2335">
                  <c:v>400</c:v>
                </c:pt>
                <c:pt idx="2336">
                  <c:v>150</c:v>
                </c:pt>
                <c:pt idx="2337">
                  <c:v>400</c:v>
                </c:pt>
                <c:pt idx="2338">
                  <c:v>400</c:v>
                </c:pt>
                <c:pt idx="2339">
                  <c:v>300</c:v>
                </c:pt>
                <c:pt idx="2340">
                  <c:v>250</c:v>
                </c:pt>
                <c:pt idx="2341">
                  <c:v>150</c:v>
                </c:pt>
                <c:pt idx="2342">
                  <c:v>400</c:v>
                </c:pt>
                <c:pt idx="2343">
                  <c:v>200</c:v>
                </c:pt>
                <c:pt idx="2344">
                  <c:v>500</c:v>
                </c:pt>
                <c:pt idx="2345">
                  <c:v>200</c:v>
                </c:pt>
                <c:pt idx="2346">
                  <c:v>700</c:v>
                </c:pt>
                <c:pt idx="2347">
                  <c:v>300</c:v>
                </c:pt>
                <c:pt idx="2348">
                  <c:v>800</c:v>
                </c:pt>
                <c:pt idx="2349">
                  <c:v>250</c:v>
                </c:pt>
                <c:pt idx="2350">
                  <c:v>250</c:v>
                </c:pt>
                <c:pt idx="2351">
                  <c:v>200</c:v>
                </c:pt>
                <c:pt idx="2352">
                  <c:v>200</c:v>
                </c:pt>
                <c:pt idx="2353">
                  <c:v>200</c:v>
                </c:pt>
                <c:pt idx="2354">
                  <c:v>500</c:v>
                </c:pt>
                <c:pt idx="2355">
                  <c:v>250</c:v>
                </c:pt>
                <c:pt idx="2356">
                  <c:v>150</c:v>
                </c:pt>
                <c:pt idx="2357">
                  <c:v>300</c:v>
                </c:pt>
                <c:pt idx="2358">
                  <c:v>200</c:v>
                </c:pt>
                <c:pt idx="2359">
                  <c:v>100</c:v>
                </c:pt>
                <c:pt idx="2360">
                  <c:v>500</c:v>
                </c:pt>
                <c:pt idx="2361">
                  <c:v>250</c:v>
                </c:pt>
                <c:pt idx="2362">
                  <c:v>250</c:v>
                </c:pt>
                <c:pt idx="2363">
                  <c:v>300</c:v>
                </c:pt>
                <c:pt idx="2364">
                  <c:v>500</c:v>
                </c:pt>
                <c:pt idx="2365">
                  <c:v>250</c:v>
                </c:pt>
                <c:pt idx="2366">
                  <c:v>400</c:v>
                </c:pt>
                <c:pt idx="2367">
                  <c:v>250</c:v>
                </c:pt>
                <c:pt idx="2368">
                  <c:v>200</c:v>
                </c:pt>
                <c:pt idx="2369">
                  <c:v>200</c:v>
                </c:pt>
                <c:pt idx="2370">
                  <c:v>400</c:v>
                </c:pt>
                <c:pt idx="2371">
                  <c:v>500</c:v>
                </c:pt>
                <c:pt idx="2372">
                  <c:v>100</c:v>
                </c:pt>
                <c:pt idx="2373">
                  <c:v>200</c:v>
                </c:pt>
                <c:pt idx="2374">
                  <c:v>250</c:v>
                </c:pt>
                <c:pt idx="2375">
                  <c:v>200</c:v>
                </c:pt>
                <c:pt idx="2376">
                  <c:v>200</c:v>
                </c:pt>
                <c:pt idx="2377">
                  <c:v>300</c:v>
                </c:pt>
                <c:pt idx="2378">
                  <c:v>100</c:v>
                </c:pt>
                <c:pt idx="2379">
                  <c:v>300</c:v>
                </c:pt>
                <c:pt idx="2380">
                  <c:v>200</c:v>
                </c:pt>
                <c:pt idx="2381">
                  <c:v>450</c:v>
                </c:pt>
                <c:pt idx="2382">
                  <c:v>150</c:v>
                </c:pt>
                <c:pt idx="2383">
                  <c:v>200</c:v>
                </c:pt>
                <c:pt idx="2384">
                  <c:v>400</c:v>
                </c:pt>
                <c:pt idx="2385">
                  <c:v>350</c:v>
                </c:pt>
                <c:pt idx="2386">
                  <c:v>350</c:v>
                </c:pt>
                <c:pt idx="2387">
                  <c:v>250</c:v>
                </c:pt>
                <c:pt idx="2388">
                  <c:v>250</c:v>
                </c:pt>
                <c:pt idx="2389">
                  <c:v>250</c:v>
                </c:pt>
                <c:pt idx="2390">
                  <c:v>300</c:v>
                </c:pt>
                <c:pt idx="2391">
                  <c:v>300</c:v>
                </c:pt>
                <c:pt idx="2392">
                  <c:v>120</c:v>
                </c:pt>
                <c:pt idx="2393">
                  <c:v>850</c:v>
                </c:pt>
                <c:pt idx="2394">
                  <c:v>200</c:v>
                </c:pt>
                <c:pt idx="2395">
                  <c:v>250</c:v>
                </c:pt>
                <c:pt idx="2396">
                  <c:v>500</c:v>
                </c:pt>
                <c:pt idx="2397">
                  <c:v>1200</c:v>
                </c:pt>
                <c:pt idx="2398">
                  <c:v>350</c:v>
                </c:pt>
                <c:pt idx="2399">
                  <c:v>250</c:v>
                </c:pt>
                <c:pt idx="2400">
                  <c:v>150</c:v>
                </c:pt>
                <c:pt idx="2401">
                  <c:v>100</c:v>
                </c:pt>
                <c:pt idx="2402">
                  <c:v>400</c:v>
                </c:pt>
                <c:pt idx="2403">
                  <c:v>300</c:v>
                </c:pt>
                <c:pt idx="2404">
                  <c:v>400</c:v>
                </c:pt>
                <c:pt idx="2405">
                  <c:v>400</c:v>
                </c:pt>
                <c:pt idx="2406">
                  <c:v>80</c:v>
                </c:pt>
                <c:pt idx="2407">
                  <c:v>400</c:v>
                </c:pt>
                <c:pt idx="2408">
                  <c:v>500</c:v>
                </c:pt>
                <c:pt idx="2409">
                  <c:v>200</c:v>
                </c:pt>
                <c:pt idx="2410">
                  <c:v>250</c:v>
                </c:pt>
                <c:pt idx="2411">
                  <c:v>300</c:v>
                </c:pt>
                <c:pt idx="2412">
                  <c:v>150</c:v>
                </c:pt>
                <c:pt idx="2413">
                  <c:v>200</c:v>
                </c:pt>
                <c:pt idx="2414">
                  <c:v>150</c:v>
                </c:pt>
                <c:pt idx="2415">
                  <c:v>150</c:v>
                </c:pt>
                <c:pt idx="2416">
                  <c:v>300</c:v>
                </c:pt>
                <c:pt idx="2417">
                  <c:v>180</c:v>
                </c:pt>
                <c:pt idx="2418">
                  <c:v>200</c:v>
                </c:pt>
                <c:pt idx="2419">
                  <c:v>350</c:v>
                </c:pt>
                <c:pt idx="2420">
                  <c:v>800</c:v>
                </c:pt>
                <c:pt idx="2421">
                  <c:v>200</c:v>
                </c:pt>
                <c:pt idx="2422">
                  <c:v>500</c:v>
                </c:pt>
                <c:pt idx="2423">
                  <c:v>400</c:v>
                </c:pt>
                <c:pt idx="2424">
                  <c:v>300</c:v>
                </c:pt>
                <c:pt idx="2425">
                  <c:v>200</c:v>
                </c:pt>
                <c:pt idx="2426">
                  <c:v>400</c:v>
                </c:pt>
                <c:pt idx="2427">
                  <c:v>300</c:v>
                </c:pt>
                <c:pt idx="2428">
                  <c:v>150</c:v>
                </c:pt>
                <c:pt idx="2429">
                  <c:v>300</c:v>
                </c:pt>
                <c:pt idx="2430">
                  <c:v>200</c:v>
                </c:pt>
                <c:pt idx="2431">
                  <c:v>400</c:v>
                </c:pt>
                <c:pt idx="2432">
                  <c:v>600</c:v>
                </c:pt>
                <c:pt idx="2433">
                  <c:v>500</c:v>
                </c:pt>
                <c:pt idx="2434">
                  <c:v>400</c:v>
                </c:pt>
                <c:pt idx="2435">
                  <c:v>200</c:v>
                </c:pt>
                <c:pt idx="2436">
                  <c:v>200</c:v>
                </c:pt>
                <c:pt idx="2437">
                  <c:v>150</c:v>
                </c:pt>
                <c:pt idx="2438">
                  <c:v>250</c:v>
                </c:pt>
                <c:pt idx="2439">
                  <c:v>300</c:v>
                </c:pt>
                <c:pt idx="2440">
                  <c:v>200</c:v>
                </c:pt>
                <c:pt idx="2441">
                  <c:v>300</c:v>
                </c:pt>
                <c:pt idx="2442">
                  <c:v>200</c:v>
                </c:pt>
                <c:pt idx="2443">
                  <c:v>450</c:v>
                </c:pt>
                <c:pt idx="2444">
                  <c:v>300</c:v>
                </c:pt>
                <c:pt idx="2445">
                  <c:v>250</c:v>
                </c:pt>
                <c:pt idx="2446">
                  <c:v>250</c:v>
                </c:pt>
                <c:pt idx="2447">
                  <c:v>300</c:v>
                </c:pt>
                <c:pt idx="2448">
                  <c:v>450</c:v>
                </c:pt>
                <c:pt idx="2449">
                  <c:v>300</c:v>
                </c:pt>
                <c:pt idx="2450">
                  <c:v>300</c:v>
                </c:pt>
                <c:pt idx="2451">
                  <c:v>450</c:v>
                </c:pt>
                <c:pt idx="2452">
                  <c:v>500</c:v>
                </c:pt>
                <c:pt idx="2453">
                  <c:v>150</c:v>
                </c:pt>
                <c:pt idx="2454">
                  <c:v>350</c:v>
                </c:pt>
                <c:pt idx="2455">
                  <c:v>200</c:v>
                </c:pt>
                <c:pt idx="2456">
                  <c:v>300</c:v>
                </c:pt>
                <c:pt idx="2457">
                  <c:v>400</c:v>
                </c:pt>
                <c:pt idx="2458">
                  <c:v>450</c:v>
                </c:pt>
                <c:pt idx="2459">
                  <c:v>300</c:v>
                </c:pt>
                <c:pt idx="2460">
                  <c:v>300</c:v>
                </c:pt>
                <c:pt idx="2461">
                  <c:v>300</c:v>
                </c:pt>
                <c:pt idx="2462">
                  <c:v>200</c:v>
                </c:pt>
                <c:pt idx="2463">
                  <c:v>250</c:v>
                </c:pt>
                <c:pt idx="2464">
                  <c:v>1000</c:v>
                </c:pt>
                <c:pt idx="2465">
                  <c:v>300</c:v>
                </c:pt>
                <c:pt idx="2466">
                  <c:v>150</c:v>
                </c:pt>
                <c:pt idx="2467">
                  <c:v>300</c:v>
                </c:pt>
                <c:pt idx="2468">
                  <c:v>350</c:v>
                </c:pt>
                <c:pt idx="2469">
                  <c:v>600</c:v>
                </c:pt>
                <c:pt idx="2470">
                  <c:v>200</c:v>
                </c:pt>
                <c:pt idx="2471">
                  <c:v>300</c:v>
                </c:pt>
                <c:pt idx="2472">
                  <c:v>200</c:v>
                </c:pt>
                <c:pt idx="2473">
                  <c:v>200</c:v>
                </c:pt>
                <c:pt idx="2474">
                  <c:v>250</c:v>
                </c:pt>
                <c:pt idx="2475">
                  <c:v>900</c:v>
                </c:pt>
                <c:pt idx="2476">
                  <c:v>300</c:v>
                </c:pt>
                <c:pt idx="2477">
                  <c:v>100</c:v>
                </c:pt>
                <c:pt idx="2478">
                  <c:v>200</c:v>
                </c:pt>
                <c:pt idx="2479">
                  <c:v>200</c:v>
                </c:pt>
                <c:pt idx="2480">
                  <c:v>600</c:v>
                </c:pt>
                <c:pt idx="2481">
                  <c:v>150</c:v>
                </c:pt>
                <c:pt idx="2482">
                  <c:v>250</c:v>
                </c:pt>
                <c:pt idx="2483">
                  <c:v>200</c:v>
                </c:pt>
                <c:pt idx="2484">
                  <c:v>500</c:v>
                </c:pt>
                <c:pt idx="2485">
                  <c:v>200</c:v>
                </c:pt>
                <c:pt idx="2486">
                  <c:v>300</c:v>
                </c:pt>
                <c:pt idx="2487">
                  <c:v>500</c:v>
                </c:pt>
                <c:pt idx="2488">
                  <c:v>500</c:v>
                </c:pt>
                <c:pt idx="2489">
                  <c:v>200</c:v>
                </c:pt>
                <c:pt idx="2490">
                  <c:v>500</c:v>
                </c:pt>
                <c:pt idx="2491">
                  <c:v>300</c:v>
                </c:pt>
                <c:pt idx="2492">
                  <c:v>300</c:v>
                </c:pt>
                <c:pt idx="2493">
                  <c:v>1200</c:v>
                </c:pt>
                <c:pt idx="2494">
                  <c:v>150</c:v>
                </c:pt>
                <c:pt idx="2495">
                  <c:v>250</c:v>
                </c:pt>
                <c:pt idx="2496">
                  <c:v>150</c:v>
                </c:pt>
                <c:pt idx="2497">
                  <c:v>200</c:v>
                </c:pt>
                <c:pt idx="2498">
                  <c:v>200</c:v>
                </c:pt>
                <c:pt idx="2499">
                  <c:v>350</c:v>
                </c:pt>
                <c:pt idx="2500">
                  <c:v>200</c:v>
                </c:pt>
                <c:pt idx="2501">
                  <c:v>200</c:v>
                </c:pt>
                <c:pt idx="2502">
                  <c:v>200</c:v>
                </c:pt>
                <c:pt idx="2503">
                  <c:v>200</c:v>
                </c:pt>
                <c:pt idx="2504">
                  <c:v>250</c:v>
                </c:pt>
                <c:pt idx="2505">
                  <c:v>250</c:v>
                </c:pt>
                <c:pt idx="2506">
                  <c:v>400</c:v>
                </c:pt>
                <c:pt idx="2507">
                  <c:v>200</c:v>
                </c:pt>
                <c:pt idx="2508">
                  <c:v>250</c:v>
                </c:pt>
                <c:pt idx="2509">
                  <c:v>400</c:v>
                </c:pt>
                <c:pt idx="2510">
                  <c:v>300</c:v>
                </c:pt>
                <c:pt idx="2511">
                  <c:v>300</c:v>
                </c:pt>
                <c:pt idx="2512">
                  <c:v>100</c:v>
                </c:pt>
                <c:pt idx="2513">
                  <c:v>200</c:v>
                </c:pt>
                <c:pt idx="2514">
                  <c:v>900</c:v>
                </c:pt>
                <c:pt idx="2515">
                  <c:v>250</c:v>
                </c:pt>
                <c:pt idx="2516">
                  <c:v>300</c:v>
                </c:pt>
                <c:pt idx="2517">
                  <c:v>700</c:v>
                </c:pt>
                <c:pt idx="2518">
                  <c:v>500</c:v>
                </c:pt>
                <c:pt idx="2519">
                  <c:v>500</c:v>
                </c:pt>
                <c:pt idx="2520">
                  <c:v>300</c:v>
                </c:pt>
                <c:pt idx="2521">
                  <c:v>250</c:v>
                </c:pt>
                <c:pt idx="2522">
                  <c:v>200</c:v>
                </c:pt>
                <c:pt idx="2523">
                  <c:v>200</c:v>
                </c:pt>
                <c:pt idx="2524">
                  <c:v>100</c:v>
                </c:pt>
                <c:pt idx="2525">
                  <c:v>200</c:v>
                </c:pt>
                <c:pt idx="2526">
                  <c:v>500</c:v>
                </c:pt>
                <c:pt idx="2527">
                  <c:v>200</c:v>
                </c:pt>
                <c:pt idx="2528">
                  <c:v>200</c:v>
                </c:pt>
                <c:pt idx="2529">
                  <c:v>600</c:v>
                </c:pt>
                <c:pt idx="2530">
                  <c:v>700</c:v>
                </c:pt>
                <c:pt idx="2531">
                  <c:v>500</c:v>
                </c:pt>
                <c:pt idx="2532">
                  <c:v>400</c:v>
                </c:pt>
                <c:pt idx="2533">
                  <c:v>400</c:v>
                </c:pt>
                <c:pt idx="2534">
                  <c:v>500</c:v>
                </c:pt>
                <c:pt idx="2535">
                  <c:v>300</c:v>
                </c:pt>
                <c:pt idx="2536">
                  <c:v>250</c:v>
                </c:pt>
                <c:pt idx="2537">
                  <c:v>200</c:v>
                </c:pt>
                <c:pt idx="2538">
                  <c:v>400</c:v>
                </c:pt>
                <c:pt idx="2539">
                  <c:v>200</c:v>
                </c:pt>
                <c:pt idx="2540">
                  <c:v>250</c:v>
                </c:pt>
                <c:pt idx="2541">
                  <c:v>150</c:v>
                </c:pt>
                <c:pt idx="2542">
                  <c:v>100</c:v>
                </c:pt>
                <c:pt idx="2543">
                  <c:v>300</c:v>
                </c:pt>
                <c:pt idx="2544">
                  <c:v>1100</c:v>
                </c:pt>
                <c:pt idx="2545">
                  <c:v>250</c:v>
                </c:pt>
                <c:pt idx="2546">
                  <c:v>900</c:v>
                </c:pt>
                <c:pt idx="2547">
                  <c:v>200</c:v>
                </c:pt>
                <c:pt idx="2548">
                  <c:v>200</c:v>
                </c:pt>
                <c:pt idx="2549">
                  <c:v>500</c:v>
                </c:pt>
                <c:pt idx="2550">
                  <c:v>350</c:v>
                </c:pt>
                <c:pt idx="2551">
                  <c:v>700</c:v>
                </c:pt>
                <c:pt idx="2552">
                  <c:v>1000</c:v>
                </c:pt>
                <c:pt idx="2553">
                  <c:v>400</c:v>
                </c:pt>
                <c:pt idx="2554">
                  <c:v>300</c:v>
                </c:pt>
                <c:pt idx="2555">
                  <c:v>300</c:v>
                </c:pt>
                <c:pt idx="2556">
                  <c:v>300</c:v>
                </c:pt>
                <c:pt idx="2557">
                  <c:v>150</c:v>
                </c:pt>
                <c:pt idx="2558">
                  <c:v>400</c:v>
                </c:pt>
                <c:pt idx="2559">
                  <c:v>350</c:v>
                </c:pt>
                <c:pt idx="2560">
                  <c:v>200</c:v>
                </c:pt>
                <c:pt idx="2561">
                  <c:v>300</c:v>
                </c:pt>
                <c:pt idx="2562">
                  <c:v>500</c:v>
                </c:pt>
                <c:pt idx="2563">
                  <c:v>900</c:v>
                </c:pt>
                <c:pt idx="2564">
                  <c:v>200</c:v>
                </c:pt>
                <c:pt idx="2565">
                  <c:v>700</c:v>
                </c:pt>
                <c:pt idx="2566">
                  <c:v>200</c:v>
                </c:pt>
                <c:pt idx="2567">
                  <c:v>100</c:v>
                </c:pt>
                <c:pt idx="2568">
                  <c:v>300</c:v>
                </c:pt>
                <c:pt idx="2569">
                  <c:v>200</c:v>
                </c:pt>
                <c:pt idx="2570">
                  <c:v>250</c:v>
                </c:pt>
                <c:pt idx="2571">
                  <c:v>150</c:v>
                </c:pt>
                <c:pt idx="2572">
                  <c:v>140</c:v>
                </c:pt>
                <c:pt idx="2573">
                  <c:v>200</c:v>
                </c:pt>
                <c:pt idx="2574">
                  <c:v>150</c:v>
                </c:pt>
                <c:pt idx="2575">
                  <c:v>400</c:v>
                </c:pt>
                <c:pt idx="2576">
                  <c:v>400</c:v>
                </c:pt>
                <c:pt idx="2577">
                  <c:v>450</c:v>
                </c:pt>
                <c:pt idx="2578">
                  <c:v>300</c:v>
                </c:pt>
                <c:pt idx="2579">
                  <c:v>200</c:v>
                </c:pt>
                <c:pt idx="2580">
                  <c:v>600</c:v>
                </c:pt>
                <c:pt idx="2581">
                  <c:v>350</c:v>
                </c:pt>
                <c:pt idx="2582">
                  <c:v>400</c:v>
                </c:pt>
                <c:pt idx="2583">
                  <c:v>400</c:v>
                </c:pt>
                <c:pt idx="2584">
                  <c:v>200</c:v>
                </c:pt>
                <c:pt idx="2585">
                  <c:v>400</c:v>
                </c:pt>
                <c:pt idx="2586">
                  <c:v>450</c:v>
                </c:pt>
                <c:pt idx="2587">
                  <c:v>150</c:v>
                </c:pt>
                <c:pt idx="2588">
                  <c:v>600</c:v>
                </c:pt>
                <c:pt idx="2589">
                  <c:v>200</c:v>
                </c:pt>
                <c:pt idx="2590">
                  <c:v>300</c:v>
                </c:pt>
                <c:pt idx="2591">
                  <c:v>500</c:v>
                </c:pt>
                <c:pt idx="2592">
                  <c:v>400</c:v>
                </c:pt>
                <c:pt idx="2593">
                  <c:v>600</c:v>
                </c:pt>
                <c:pt idx="2594">
                  <c:v>700</c:v>
                </c:pt>
                <c:pt idx="2595">
                  <c:v>180</c:v>
                </c:pt>
                <c:pt idx="2596">
                  <c:v>500</c:v>
                </c:pt>
                <c:pt idx="2597">
                  <c:v>300</c:v>
                </c:pt>
                <c:pt idx="2598">
                  <c:v>200</c:v>
                </c:pt>
                <c:pt idx="2599">
                  <c:v>200</c:v>
                </c:pt>
                <c:pt idx="2600">
                  <c:v>350</c:v>
                </c:pt>
                <c:pt idx="2601">
                  <c:v>500</c:v>
                </c:pt>
                <c:pt idx="2602">
                  <c:v>250</c:v>
                </c:pt>
                <c:pt idx="2603">
                  <c:v>100</c:v>
                </c:pt>
                <c:pt idx="2604">
                  <c:v>150</c:v>
                </c:pt>
                <c:pt idx="2605">
                  <c:v>350</c:v>
                </c:pt>
                <c:pt idx="2606">
                  <c:v>500</c:v>
                </c:pt>
                <c:pt idx="2607">
                  <c:v>300</c:v>
                </c:pt>
                <c:pt idx="2608">
                  <c:v>800</c:v>
                </c:pt>
                <c:pt idx="2609">
                  <c:v>400</c:v>
                </c:pt>
                <c:pt idx="2610">
                  <c:v>600</c:v>
                </c:pt>
                <c:pt idx="2611">
                  <c:v>150</c:v>
                </c:pt>
                <c:pt idx="2612">
                  <c:v>250</c:v>
                </c:pt>
                <c:pt idx="2613">
                  <c:v>300</c:v>
                </c:pt>
                <c:pt idx="2614">
                  <c:v>200</c:v>
                </c:pt>
                <c:pt idx="2615">
                  <c:v>450</c:v>
                </c:pt>
                <c:pt idx="2616">
                  <c:v>270</c:v>
                </c:pt>
                <c:pt idx="2617">
                  <c:v>300</c:v>
                </c:pt>
                <c:pt idx="2618">
                  <c:v>300</c:v>
                </c:pt>
                <c:pt idx="2619">
                  <c:v>800</c:v>
                </c:pt>
                <c:pt idx="2620">
                  <c:v>300</c:v>
                </c:pt>
                <c:pt idx="2621">
                  <c:v>100</c:v>
                </c:pt>
                <c:pt idx="2622">
                  <c:v>300</c:v>
                </c:pt>
                <c:pt idx="2623">
                  <c:v>300</c:v>
                </c:pt>
                <c:pt idx="2624">
                  <c:v>150</c:v>
                </c:pt>
                <c:pt idx="2625">
                  <c:v>400</c:v>
                </c:pt>
                <c:pt idx="2626">
                  <c:v>500</c:v>
                </c:pt>
                <c:pt idx="2627">
                  <c:v>400</c:v>
                </c:pt>
                <c:pt idx="2628">
                  <c:v>500</c:v>
                </c:pt>
                <c:pt idx="2629">
                  <c:v>350</c:v>
                </c:pt>
                <c:pt idx="2630">
                  <c:v>350</c:v>
                </c:pt>
                <c:pt idx="2631">
                  <c:v>600</c:v>
                </c:pt>
                <c:pt idx="2632">
                  <c:v>300</c:v>
                </c:pt>
                <c:pt idx="2633">
                  <c:v>300</c:v>
                </c:pt>
                <c:pt idx="2634">
                  <c:v>200</c:v>
                </c:pt>
                <c:pt idx="2635">
                  <c:v>500</c:v>
                </c:pt>
                <c:pt idx="2636">
                  <c:v>500</c:v>
                </c:pt>
                <c:pt idx="2637">
                  <c:v>400</c:v>
                </c:pt>
                <c:pt idx="2638">
                  <c:v>150</c:v>
                </c:pt>
                <c:pt idx="2639">
                  <c:v>200</c:v>
                </c:pt>
                <c:pt idx="2640">
                  <c:v>220</c:v>
                </c:pt>
                <c:pt idx="2641">
                  <c:v>99</c:v>
                </c:pt>
                <c:pt idx="2642">
                  <c:v>600</c:v>
                </c:pt>
                <c:pt idx="2643">
                  <c:v>200</c:v>
                </c:pt>
                <c:pt idx="2644">
                  <c:v>200</c:v>
                </c:pt>
                <c:pt idx="2645">
                  <c:v>300</c:v>
                </c:pt>
                <c:pt idx="2646">
                  <c:v>200</c:v>
                </c:pt>
                <c:pt idx="2647">
                  <c:v>400</c:v>
                </c:pt>
                <c:pt idx="2648">
                  <c:v>450</c:v>
                </c:pt>
                <c:pt idx="2649">
                  <c:v>250</c:v>
                </c:pt>
                <c:pt idx="2650">
                  <c:v>500</c:v>
                </c:pt>
                <c:pt idx="2651">
                  <c:v>300</c:v>
                </c:pt>
                <c:pt idx="2652">
                  <c:v>300</c:v>
                </c:pt>
                <c:pt idx="2653">
                  <c:v>200</c:v>
                </c:pt>
                <c:pt idx="2654">
                  <c:v>400</c:v>
                </c:pt>
                <c:pt idx="2655">
                  <c:v>200</c:v>
                </c:pt>
                <c:pt idx="2656">
                  <c:v>100</c:v>
                </c:pt>
                <c:pt idx="2657">
                  <c:v>350</c:v>
                </c:pt>
                <c:pt idx="2658">
                  <c:v>450</c:v>
                </c:pt>
                <c:pt idx="2659">
                  <c:v>1000</c:v>
                </c:pt>
                <c:pt idx="2660">
                  <c:v>300</c:v>
                </c:pt>
                <c:pt idx="2661">
                  <c:v>300</c:v>
                </c:pt>
                <c:pt idx="2662">
                  <c:v>200</c:v>
                </c:pt>
                <c:pt idx="2663">
                  <c:v>200</c:v>
                </c:pt>
                <c:pt idx="2664">
                  <c:v>400</c:v>
                </c:pt>
                <c:pt idx="2665">
                  <c:v>200</c:v>
                </c:pt>
                <c:pt idx="2666">
                  <c:v>500</c:v>
                </c:pt>
                <c:pt idx="2667">
                  <c:v>500</c:v>
                </c:pt>
                <c:pt idx="2668">
                  <c:v>500</c:v>
                </c:pt>
                <c:pt idx="2669">
                  <c:v>500</c:v>
                </c:pt>
                <c:pt idx="2670">
                  <c:v>250</c:v>
                </c:pt>
                <c:pt idx="2671">
                  <c:v>200</c:v>
                </c:pt>
                <c:pt idx="2672">
                  <c:v>120</c:v>
                </c:pt>
                <c:pt idx="2673">
                  <c:v>250</c:v>
                </c:pt>
                <c:pt idx="2674">
                  <c:v>250</c:v>
                </c:pt>
                <c:pt idx="2675">
                  <c:v>250</c:v>
                </c:pt>
                <c:pt idx="2676">
                  <c:v>180</c:v>
                </c:pt>
                <c:pt idx="2677">
                  <c:v>300</c:v>
                </c:pt>
                <c:pt idx="2678">
                  <c:v>150</c:v>
                </c:pt>
                <c:pt idx="2679">
                  <c:v>1250</c:v>
                </c:pt>
                <c:pt idx="2680">
                  <c:v>400</c:v>
                </c:pt>
                <c:pt idx="2681">
                  <c:v>200</c:v>
                </c:pt>
                <c:pt idx="2682">
                  <c:v>250</c:v>
                </c:pt>
                <c:pt idx="2683">
                  <c:v>300</c:v>
                </c:pt>
                <c:pt idx="2684">
                  <c:v>400</c:v>
                </c:pt>
                <c:pt idx="2685">
                  <c:v>1100</c:v>
                </c:pt>
                <c:pt idx="2686">
                  <c:v>200</c:v>
                </c:pt>
                <c:pt idx="2687">
                  <c:v>250</c:v>
                </c:pt>
                <c:pt idx="2688">
                  <c:v>200</c:v>
                </c:pt>
                <c:pt idx="2689">
                  <c:v>300</c:v>
                </c:pt>
                <c:pt idx="2690">
                  <c:v>300</c:v>
                </c:pt>
                <c:pt idx="2691">
                  <c:v>250</c:v>
                </c:pt>
                <c:pt idx="2692">
                  <c:v>300</c:v>
                </c:pt>
                <c:pt idx="2693">
                  <c:v>1200</c:v>
                </c:pt>
                <c:pt idx="2694">
                  <c:v>250</c:v>
                </c:pt>
                <c:pt idx="2695">
                  <c:v>400</c:v>
                </c:pt>
                <c:pt idx="2696">
                  <c:v>200</c:v>
                </c:pt>
                <c:pt idx="2697">
                  <c:v>100</c:v>
                </c:pt>
                <c:pt idx="2698">
                  <c:v>200</c:v>
                </c:pt>
                <c:pt idx="2699">
                  <c:v>600</c:v>
                </c:pt>
                <c:pt idx="2700">
                  <c:v>200</c:v>
                </c:pt>
                <c:pt idx="2701">
                  <c:v>1000</c:v>
                </c:pt>
                <c:pt idx="2702">
                  <c:v>400</c:v>
                </c:pt>
                <c:pt idx="2703">
                  <c:v>300</c:v>
                </c:pt>
                <c:pt idx="2704">
                  <c:v>400</c:v>
                </c:pt>
                <c:pt idx="2705">
                  <c:v>300</c:v>
                </c:pt>
                <c:pt idx="2706">
                  <c:v>300</c:v>
                </c:pt>
                <c:pt idx="2707">
                  <c:v>200</c:v>
                </c:pt>
                <c:pt idx="2708">
                  <c:v>350</c:v>
                </c:pt>
                <c:pt idx="2709">
                  <c:v>300</c:v>
                </c:pt>
                <c:pt idx="2710">
                  <c:v>150</c:v>
                </c:pt>
                <c:pt idx="2711">
                  <c:v>400</c:v>
                </c:pt>
                <c:pt idx="2712">
                  <c:v>650</c:v>
                </c:pt>
                <c:pt idx="2713">
                  <c:v>300</c:v>
                </c:pt>
                <c:pt idx="2714">
                  <c:v>150</c:v>
                </c:pt>
                <c:pt idx="2715">
                  <c:v>300</c:v>
                </c:pt>
                <c:pt idx="2716">
                  <c:v>150</c:v>
                </c:pt>
                <c:pt idx="2717">
                  <c:v>300</c:v>
                </c:pt>
                <c:pt idx="2718">
                  <c:v>400</c:v>
                </c:pt>
                <c:pt idx="2719">
                  <c:v>200</c:v>
                </c:pt>
                <c:pt idx="2720">
                  <c:v>200</c:v>
                </c:pt>
                <c:pt idx="2721">
                  <c:v>600</c:v>
                </c:pt>
                <c:pt idx="2722">
                  <c:v>250</c:v>
                </c:pt>
                <c:pt idx="2723">
                  <c:v>500</c:v>
                </c:pt>
                <c:pt idx="2724">
                  <c:v>200</c:v>
                </c:pt>
                <c:pt idx="2725">
                  <c:v>350</c:v>
                </c:pt>
                <c:pt idx="2726">
                  <c:v>250</c:v>
                </c:pt>
                <c:pt idx="2727">
                  <c:v>250</c:v>
                </c:pt>
                <c:pt idx="2728">
                  <c:v>200</c:v>
                </c:pt>
                <c:pt idx="2729">
                  <c:v>150</c:v>
                </c:pt>
                <c:pt idx="2730">
                  <c:v>300</c:v>
                </c:pt>
                <c:pt idx="2731">
                  <c:v>150</c:v>
                </c:pt>
                <c:pt idx="2732">
                  <c:v>300</c:v>
                </c:pt>
                <c:pt idx="2733">
                  <c:v>150</c:v>
                </c:pt>
                <c:pt idx="2734">
                  <c:v>100</c:v>
                </c:pt>
                <c:pt idx="2735">
                  <c:v>250</c:v>
                </c:pt>
                <c:pt idx="2736">
                  <c:v>150</c:v>
                </c:pt>
                <c:pt idx="2737">
                  <c:v>1000</c:v>
                </c:pt>
                <c:pt idx="2738">
                  <c:v>200</c:v>
                </c:pt>
                <c:pt idx="2739">
                  <c:v>250</c:v>
                </c:pt>
                <c:pt idx="2740">
                  <c:v>300</c:v>
                </c:pt>
                <c:pt idx="2741">
                  <c:v>300</c:v>
                </c:pt>
                <c:pt idx="2742">
                  <c:v>200</c:v>
                </c:pt>
                <c:pt idx="2743">
                  <c:v>300</c:v>
                </c:pt>
                <c:pt idx="2744">
                  <c:v>250</c:v>
                </c:pt>
                <c:pt idx="2745">
                  <c:v>200</c:v>
                </c:pt>
                <c:pt idx="2746">
                  <c:v>350</c:v>
                </c:pt>
                <c:pt idx="2747">
                  <c:v>500</c:v>
                </c:pt>
                <c:pt idx="2748">
                  <c:v>300</c:v>
                </c:pt>
                <c:pt idx="2749">
                  <c:v>200</c:v>
                </c:pt>
                <c:pt idx="2750">
                  <c:v>200</c:v>
                </c:pt>
                <c:pt idx="2751">
                  <c:v>150</c:v>
                </c:pt>
                <c:pt idx="2752">
                  <c:v>300</c:v>
                </c:pt>
                <c:pt idx="2753">
                  <c:v>1200</c:v>
                </c:pt>
                <c:pt idx="2754">
                  <c:v>250</c:v>
                </c:pt>
                <c:pt idx="2755">
                  <c:v>300</c:v>
                </c:pt>
                <c:pt idx="2756">
                  <c:v>500</c:v>
                </c:pt>
                <c:pt idx="2757">
                  <c:v>200</c:v>
                </c:pt>
                <c:pt idx="2758">
                  <c:v>550</c:v>
                </c:pt>
                <c:pt idx="2759">
                  <c:v>150</c:v>
                </c:pt>
                <c:pt idx="2760">
                  <c:v>300</c:v>
                </c:pt>
                <c:pt idx="2761">
                  <c:v>450</c:v>
                </c:pt>
                <c:pt idx="2762">
                  <c:v>600</c:v>
                </c:pt>
                <c:pt idx="2763">
                  <c:v>200</c:v>
                </c:pt>
                <c:pt idx="2764">
                  <c:v>300</c:v>
                </c:pt>
                <c:pt idx="2765">
                  <c:v>400</c:v>
                </c:pt>
                <c:pt idx="2766">
                  <c:v>100</c:v>
                </c:pt>
                <c:pt idx="2767">
                  <c:v>250</c:v>
                </c:pt>
                <c:pt idx="2768">
                  <c:v>180</c:v>
                </c:pt>
                <c:pt idx="2769">
                  <c:v>100</c:v>
                </c:pt>
                <c:pt idx="2770">
                  <c:v>200</c:v>
                </c:pt>
                <c:pt idx="2771">
                  <c:v>1000</c:v>
                </c:pt>
                <c:pt idx="2772">
                  <c:v>100</c:v>
                </c:pt>
                <c:pt idx="2773">
                  <c:v>800</c:v>
                </c:pt>
                <c:pt idx="2774">
                  <c:v>100</c:v>
                </c:pt>
                <c:pt idx="2775">
                  <c:v>200</c:v>
                </c:pt>
                <c:pt idx="2776">
                  <c:v>100</c:v>
                </c:pt>
                <c:pt idx="2777">
                  <c:v>400</c:v>
                </c:pt>
                <c:pt idx="2778">
                  <c:v>900</c:v>
                </c:pt>
                <c:pt idx="2779">
                  <c:v>150</c:v>
                </c:pt>
                <c:pt idx="2780">
                  <c:v>400</c:v>
                </c:pt>
                <c:pt idx="2781">
                  <c:v>300</c:v>
                </c:pt>
                <c:pt idx="2782">
                  <c:v>500</c:v>
                </c:pt>
                <c:pt idx="2783">
                  <c:v>300</c:v>
                </c:pt>
                <c:pt idx="2784">
                  <c:v>150</c:v>
                </c:pt>
                <c:pt idx="2785">
                  <c:v>220</c:v>
                </c:pt>
                <c:pt idx="2786">
                  <c:v>200</c:v>
                </c:pt>
                <c:pt idx="2787">
                  <c:v>350</c:v>
                </c:pt>
                <c:pt idx="2788">
                  <c:v>800</c:v>
                </c:pt>
                <c:pt idx="2789">
                  <c:v>400</c:v>
                </c:pt>
                <c:pt idx="2790">
                  <c:v>200</c:v>
                </c:pt>
                <c:pt idx="2791">
                  <c:v>300</c:v>
                </c:pt>
                <c:pt idx="2792">
                  <c:v>250</c:v>
                </c:pt>
                <c:pt idx="2793">
                  <c:v>400</c:v>
                </c:pt>
                <c:pt idx="2794">
                  <c:v>250</c:v>
                </c:pt>
                <c:pt idx="2795">
                  <c:v>400</c:v>
                </c:pt>
                <c:pt idx="2796">
                  <c:v>300</c:v>
                </c:pt>
                <c:pt idx="2797">
                  <c:v>200</c:v>
                </c:pt>
                <c:pt idx="2798">
                  <c:v>400</c:v>
                </c:pt>
                <c:pt idx="2799">
                  <c:v>200</c:v>
                </c:pt>
                <c:pt idx="2800">
                  <c:v>350</c:v>
                </c:pt>
                <c:pt idx="2801">
                  <c:v>200</c:v>
                </c:pt>
                <c:pt idx="2802">
                  <c:v>350</c:v>
                </c:pt>
                <c:pt idx="2803">
                  <c:v>200</c:v>
                </c:pt>
                <c:pt idx="2804">
                  <c:v>200</c:v>
                </c:pt>
                <c:pt idx="2805">
                  <c:v>200</c:v>
                </c:pt>
                <c:pt idx="2806">
                  <c:v>200</c:v>
                </c:pt>
                <c:pt idx="2807">
                  <c:v>600</c:v>
                </c:pt>
                <c:pt idx="2808">
                  <c:v>300</c:v>
                </c:pt>
                <c:pt idx="2809">
                  <c:v>450</c:v>
                </c:pt>
                <c:pt idx="2810">
                  <c:v>250</c:v>
                </c:pt>
                <c:pt idx="2811">
                  <c:v>300</c:v>
                </c:pt>
                <c:pt idx="2812">
                  <c:v>250</c:v>
                </c:pt>
                <c:pt idx="2813">
                  <c:v>200</c:v>
                </c:pt>
                <c:pt idx="2814">
                  <c:v>300</c:v>
                </c:pt>
                <c:pt idx="2815">
                  <c:v>99</c:v>
                </c:pt>
                <c:pt idx="2816">
                  <c:v>200</c:v>
                </c:pt>
                <c:pt idx="2817">
                  <c:v>300</c:v>
                </c:pt>
                <c:pt idx="2818">
                  <c:v>300</c:v>
                </c:pt>
                <c:pt idx="2819">
                  <c:v>250</c:v>
                </c:pt>
                <c:pt idx="2820">
                  <c:v>200</c:v>
                </c:pt>
                <c:pt idx="2821">
                  <c:v>500</c:v>
                </c:pt>
                <c:pt idx="2822">
                  <c:v>300</c:v>
                </c:pt>
                <c:pt idx="2823">
                  <c:v>400</c:v>
                </c:pt>
                <c:pt idx="2824">
                  <c:v>400</c:v>
                </c:pt>
                <c:pt idx="2825">
                  <c:v>300</c:v>
                </c:pt>
                <c:pt idx="2826">
                  <c:v>200</c:v>
                </c:pt>
                <c:pt idx="2827">
                  <c:v>250</c:v>
                </c:pt>
                <c:pt idx="2828">
                  <c:v>100</c:v>
                </c:pt>
                <c:pt idx="2829">
                  <c:v>250</c:v>
                </c:pt>
                <c:pt idx="2830">
                  <c:v>120</c:v>
                </c:pt>
                <c:pt idx="2831">
                  <c:v>600</c:v>
                </c:pt>
                <c:pt idx="2832">
                  <c:v>200</c:v>
                </c:pt>
                <c:pt idx="2833">
                  <c:v>450</c:v>
                </c:pt>
                <c:pt idx="2834">
                  <c:v>200</c:v>
                </c:pt>
                <c:pt idx="2835">
                  <c:v>200</c:v>
                </c:pt>
                <c:pt idx="2836">
                  <c:v>200</c:v>
                </c:pt>
                <c:pt idx="2837">
                  <c:v>180</c:v>
                </c:pt>
                <c:pt idx="2838">
                  <c:v>450</c:v>
                </c:pt>
                <c:pt idx="2839">
                  <c:v>300</c:v>
                </c:pt>
                <c:pt idx="2840">
                  <c:v>500</c:v>
                </c:pt>
                <c:pt idx="2841">
                  <c:v>120</c:v>
                </c:pt>
                <c:pt idx="2842">
                  <c:v>300</c:v>
                </c:pt>
                <c:pt idx="2843">
                  <c:v>400</c:v>
                </c:pt>
                <c:pt idx="2844">
                  <c:v>400</c:v>
                </c:pt>
                <c:pt idx="2845">
                  <c:v>100</c:v>
                </c:pt>
                <c:pt idx="2846">
                  <c:v>300</c:v>
                </c:pt>
                <c:pt idx="2847">
                  <c:v>200</c:v>
                </c:pt>
                <c:pt idx="2848">
                  <c:v>150</c:v>
                </c:pt>
                <c:pt idx="2849">
                  <c:v>200</c:v>
                </c:pt>
                <c:pt idx="2850">
                  <c:v>200</c:v>
                </c:pt>
                <c:pt idx="2851">
                  <c:v>400</c:v>
                </c:pt>
                <c:pt idx="2852">
                  <c:v>300</c:v>
                </c:pt>
                <c:pt idx="2853">
                  <c:v>250</c:v>
                </c:pt>
                <c:pt idx="2854">
                  <c:v>400</c:v>
                </c:pt>
                <c:pt idx="2855">
                  <c:v>400</c:v>
                </c:pt>
                <c:pt idx="2856">
                  <c:v>200</c:v>
                </c:pt>
                <c:pt idx="2857">
                  <c:v>200</c:v>
                </c:pt>
                <c:pt idx="2858">
                  <c:v>450</c:v>
                </c:pt>
                <c:pt idx="2859">
                  <c:v>100</c:v>
                </c:pt>
                <c:pt idx="2860">
                  <c:v>550</c:v>
                </c:pt>
                <c:pt idx="2861">
                  <c:v>250</c:v>
                </c:pt>
                <c:pt idx="2862">
                  <c:v>300</c:v>
                </c:pt>
                <c:pt idx="2863">
                  <c:v>350</c:v>
                </c:pt>
                <c:pt idx="2864">
                  <c:v>200</c:v>
                </c:pt>
                <c:pt idx="2865">
                  <c:v>150</c:v>
                </c:pt>
                <c:pt idx="2866">
                  <c:v>400</c:v>
                </c:pt>
                <c:pt idx="2867">
                  <c:v>300</c:v>
                </c:pt>
                <c:pt idx="2868">
                  <c:v>550</c:v>
                </c:pt>
                <c:pt idx="2869">
                  <c:v>200</c:v>
                </c:pt>
                <c:pt idx="2870">
                  <c:v>500</c:v>
                </c:pt>
                <c:pt idx="2871">
                  <c:v>450</c:v>
                </c:pt>
                <c:pt idx="2872">
                  <c:v>200</c:v>
                </c:pt>
                <c:pt idx="2873">
                  <c:v>300</c:v>
                </c:pt>
                <c:pt idx="2874">
                  <c:v>300</c:v>
                </c:pt>
                <c:pt idx="2875">
                  <c:v>200</c:v>
                </c:pt>
                <c:pt idx="2876">
                  <c:v>250</c:v>
                </c:pt>
                <c:pt idx="2877">
                  <c:v>150</c:v>
                </c:pt>
                <c:pt idx="2878">
                  <c:v>300</c:v>
                </c:pt>
                <c:pt idx="2879">
                  <c:v>200</c:v>
                </c:pt>
                <c:pt idx="2880">
                  <c:v>300</c:v>
                </c:pt>
                <c:pt idx="2881">
                  <c:v>85</c:v>
                </c:pt>
                <c:pt idx="2882">
                  <c:v>250</c:v>
                </c:pt>
                <c:pt idx="2883">
                  <c:v>150</c:v>
                </c:pt>
                <c:pt idx="2884">
                  <c:v>150</c:v>
                </c:pt>
                <c:pt idx="2885">
                  <c:v>300</c:v>
                </c:pt>
                <c:pt idx="2886">
                  <c:v>15</c:v>
                </c:pt>
                <c:pt idx="2887">
                  <c:v>300</c:v>
                </c:pt>
                <c:pt idx="2888">
                  <c:v>250</c:v>
                </c:pt>
                <c:pt idx="2889">
                  <c:v>200</c:v>
                </c:pt>
                <c:pt idx="2890">
                  <c:v>350</c:v>
                </c:pt>
                <c:pt idx="2891">
                  <c:v>200</c:v>
                </c:pt>
                <c:pt idx="2892">
                  <c:v>400</c:v>
                </c:pt>
                <c:pt idx="2893">
                  <c:v>300</c:v>
                </c:pt>
                <c:pt idx="2894">
                  <c:v>300</c:v>
                </c:pt>
                <c:pt idx="2895">
                  <c:v>150</c:v>
                </c:pt>
                <c:pt idx="2896">
                  <c:v>200</c:v>
                </c:pt>
                <c:pt idx="2897">
                  <c:v>300</c:v>
                </c:pt>
                <c:pt idx="2898">
                  <c:v>150</c:v>
                </c:pt>
                <c:pt idx="2899">
                  <c:v>200</c:v>
                </c:pt>
                <c:pt idx="2900">
                  <c:v>150</c:v>
                </c:pt>
                <c:pt idx="2901">
                  <c:v>450</c:v>
                </c:pt>
                <c:pt idx="2902">
                  <c:v>250</c:v>
                </c:pt>
                <c:pt idx="2903">
                  <c:v>300</c:v>
                </c:pt>
                <c:pt idx="2904">
                  <c:v>300</c:v>
                </c:pt>
                <c:pt idx="2905">
                  <c:v>200</c:v>
                </c:pt>
                <c:pt idx="2906">
                  <c:v>1000</c:v>
                </c:pt>
                <c:pt idx="2907">
                  <c:v>200</c:v>
                </c:pt>
                <c:pt idx="2908">
                  <c:v>150</c:v>
                </c:pt>
                <c:pt idx="2909">
                  <c:v>400</c:v>
                </c:pt>
                <c:pt idx="2910">
                  <c:v>1200</c:v>
                </c:pt>
                <c:pt idx="2911">
                  <c:v>200</c:v>
                </c:pt>
                <c:pt idx="2912">
                  <c:v>200</c:v>
                </c:pt>
                <c:pt idx="2913">
                  <c:v>250</c:v>
                </c:pt>
                <c:pt idx="2914">
                  <c:v>100</c:v>
                </c:pt>
                <c:pt idx="2915">
                  <c:v>900</c:v>
                </c:pt>
                <c:pt idx="2916">
                  <c:v>400</c:v>
                </c:pt>
                <c:pt idx="2917">
                  <c:v>1000</c:v>
                </c:pt>
                <c:pt idx="2918">
                  <c:v>300</c:v>
                </c:pt>
                <c:pt idx="2919">
                  <c:v>250</c:v>
                </c:pt>
                <c:pt idx="2920">
                  <c:v>200</c:v>
                </c:pt>
                <c:pt idx="2921">
                  <c:v>300</c:v>
                </c:pt>
                <c:pt idx="2922">
                  <c:v>600</c:v>
                </c:pt>
                <c:pt idx="2923">
                  <c:v>300</c:v>
                </c:pt>
                <c:pt idx="2924">
                  <c:v>200</c:v>
                </c:pt>
                <c:pt idx="2925">
                  <c:v>300</c:v>
                </c:pt>
                <c:pt idx="2926">
                  <c:v>100</c:v>
                </c:pt>
                <c:pt idx="2927">
                  <c:v>250</c:v>
                </c:pt>
                <c:pt idx="2928">
                  <c:v>150</c:v>
                </c:pt>
                <c:pt idx="2929">
                  <c:v>300</c:v>
                </c:pt>
                <c:pt idx="2930">
                  <c:v>1100</c:v>
                </c:pt>
                <c:pt idx="2931">
                  <c:v>250</c:v>
                </c:pt>
                <c:pt idx="2932">
                  <c:v>250</c:v>
                </c:pt>
                <c:pt idx="2933">
                  <c:v>200</c:v>
                </c:pt>
                <c:pt idx="2934">
                  <c:v>200</c:v>
                </c:pt>
                <c:pt idx="2935">
                  <c:v>150</c:v>
                </c:pt>
                <c:pt idx="2936">
                  <c:v>200</c:v>
                </c:pt>
                <c:pt idx="2937">
                  <c:v>150</c:v>
                </c:pt>
                <c:pt idx="2938">
                  <c:v>250</c:v>
                </c:pt>
                <c:pt idx="2939">
                  <c:v>200</c:v>
                </c:pt>
                <c:pt idx="2940">
                  <c:v>300</c:v>
                </c:pt>
                <c:pt idx="2941">
                  <c:v>200</c:v>
                </c:pt>
                <c:pt idx="2942">
                  <c:v>200</c:v>
                </c:pt>
                <c:pt idx="2943">
                  <c:v>200</c:v>
                </c:pt>
                <c:pt idx="2944">
                  <c:v>150</c:v>
                </c:pt>
                <c:pt idx="2945">
                  <c:v>200</c:v>
                </c:pt>
                <c:pt idx="2946">
                  <c:v>200</c:v>
                </c:pt>
                <c:pt idx="2947">
                  <c:v>200</c:v>
                </c:pt>
                <c:pt idx="2948">
                  <c:v>250</c:v>
                </c:pt>
                <c:pt idx="2949">
                  <c:v>550</c:v>
                </c:pt>
                <c:pt idx="2950">
                  <c:v>200</c:v>
                </c:pt>
                <c:pt idx="2951">
                  <c:v>300</c:v>
                </c:pt>
                <c:pt idx="2952">
                  <c:v>350</c:v>
                </c:pt>
                <c:pt idx="2953">
                  <c:v>300</c:v>
                </c:pt>
                <c:pt idx="2954">
                  <c:v>200</c:v>
                </c:pt>
                <c:pt idx="2955">
                  <c:v>300</c:v>
                </c:pt>
                <c:pt idx="2956">
                  <c:v>350</c:v>
                </c:pt>
                <c:pt idx="2957">
                  <c:v>300</c:v>
                </c:pt>
                <c:pt idx="2958">
                  <c:v>300</c:v>
                </c:pt>
                <c:pt idx="2959">
                  <c:v>50</c:v>
                </c:pt>
                <c:pt idx="2960">
                  <c:v>200</c:v>
                </c:pt>
                <c:pt idx="2961">
                  <c:v>350</c:v>
                </c:pt>
                <c:pt idx="2962">
                  <c:v>250</c:v>
                </c:pt>
                <c:pt idx="2963">
                  <c:v>250</c:v>
                </c:pt>
                <c:pt idx="2964">
                  <c:v>450</c:v>
                </c:pt>
                <c:pt idx="2965">
                  <c:v>200</c:v>
                </c:pt>
                <c:pt idx="2966">
                  <c:v>300</c:v>
                </c:pt>
                <c:pt idx="2967">
                  <c:v>300</c:v>
                </c:pt>
                <c:pt idx="2968">
                  <c:v>300</c:v>
                </c:pt>
                <c:pt idx="2969">
                  <c:v>300</c:v>
                </c:pt>
                <c:pt idx="2970">
                  <c:v>300</c:v>
                </c:pt>
                <c:pt idx="2971">
                  <c:v>500</c:v>
                </c:pt>
                <c:pt idx="2972">
                  <c:v>300</c:v>
                </c:pt>
                <c:pt idx="2973">
                  <c:v>200</c:v>
                </c:pt>
                <c:pt idx="2974">
                  <c:v>400</c:v>
                </c:pt>
                <c:pt idx="2975">
                  <c:v>500</c:v>
                </c:pt>
                <c:pt idx="2976">
                  <c:v>600</c:v>
                </c:pt>
                <c:pt idx="2977">
                  <c:v>200</c:v>
                </c:pt>
                <c:pt idx="2978">
                  <c:v>300</c:v>
                </c:pt>
                <c:pt idx="2979">
                  <c:v>500</c:v>
                </c:pt>
                <c:pt idx="2980">
                  <c:v>200</c:v>
                </c:pt>
                <c:pt idx="2981">
                  <c:v>200</c:v>
                </c:pt>
                <c:pt idx="2982">
                  <c:v>100</c:v>
                </c:pt>
                <c:pt idx="2983">
                  <c:v>400</c:v>
                </c:pt>
                <c:pt idx="2984">
                  <c:v>250</c:v>
                </c:pt>
                <c:pt idx="2985">
                  <c:v>100</c:v>
                </c:pt>
                <c:pt idx="2986">
                  <c:v>300</c:v>
                </c:pt>
                <c:pt idx="2987">
                  <c:v>400</c:v>
                </c:pt>
                <c:pt idx="2988">
                  <c:v>200</c:v>
                </c:pt>
                <c:pt idx="2989">
                  <c:v>200</c:v>
                </c:pt>
                <c:pt idx="2990">
                  <c:v>400</c:v>
                </c:pt>
                <c:pt idx="2991">
                  <c:v>500</c:v>
                </c:pt>
                <c:pt idx="2992">
                  <c:v>250</c:v>
                </c:pt>
                <c:pt idx="2993">
                  <c:v>200</c:v>
                </c:pt>
                <c:pt idx="2994">
                  <c:v>400</c:v>
                </c:pt>
                <c:pt idx="2995">
                  <c:v>200</c:v>
                </c:pt>
                <c:pt idx="2996">
                  <c:v>200</c:v>
                </c:pt>
                <c:pt idx="2997">
                  <c:v>200</c:v>
                </c:pt>
                <c:pt idx="2998">
                  <c:v>200</c:v>
                </c:pt>
                <c:pt idx="2999">
                  <c:v>100</c:v>
                </c:pt>
                <c:pt idx="3000">
                  <c:v>250</c:v>
                </c:pt>
                <c:pt idx="3001">
                  <c:v>150</c:v>
                </c:pt>
                <c:pt idx="3002">
                  <c:v>150</c:v>
                </c:pt>
                <c:pt idx="3003">
                  <c:v>350</c:v>
                </c:pt>
                <c:pt idx="3004">
                  <c:v>500</c:v>
                </c:pt>
                <c:pt idx="3005">
                  <c:v>300</c:v>
                </c:pt>
                <c:pt idx="3006">
                  <c:v>1200</c:v>
                </c:pt>
                <c:pt idx="3007">
                  <c:v>800</c:v>
                </c:pt>
                <c:pt idx="3008">
                  <c:v>250</c:v>
                </c:pt>
                <c:pt idx="3009">
                  <c:v>200</c:v>
                </c:pt>
                <c:pt idx="3010">
                  <c:v>250</c:v>
                </c:pt>
                <c:pt idx="3011">
                  <c:v>450</c:v>
                </c:pt>
                <c:pt idx="3012">
                  <c:v>300</c:v>
                </c:pt>
                <c:pt idx="3013">
                  <c:v>200</c:v>
                </c:pt>
                <c:pt idx="3014">
                  <c:v>400</c:v>
                </c:pt>
                <c:pt idx="3015">
                  <c:v>300</c:v>
                </c:pt>
                <c:pt idx="3016">
                  <c:v>250</c:v>
                </c:pt>
                <c:pt idx="3017">
                  <c:v>400</c:v>
                </c:pt>
                <c:pt idx="3018">
                  <c:v>600</c:v>
                </c:pt>
                <c:pt idx="3019">
                  <c:v>200</c:v>
                </c:pt>
                <c:pt idx="3020">
                  <c:v>1200</c:v>
                </c:pt>
                <c:pt idx="3021">
                  <c:v>450</c:v>
                </c:pt>
                <c:pt idx="3022">
                  <c:v>300</c:v>
                </c:pt>
                <c:pt idx="3023">
                  <c:v>200</c:v>
                </c:pt>
                <c:pt idx="3024">
                  <c:v>400</c:v>
                </c:pt>
                <c:pt idx="3025">
                  <c:v>400</c:v>
                </c:pt>
                <c:pt idx="3026">
                  <c:v>200</c:v>
                </c:pt>
                <c:pt idx="3027">
                  <c:v>200</c:v>
                </c:pt>
                <c:pt idx="3028">
                  <c:v>150</c:v>
                </c:pt>
                <c:pt idx="3029">
                  <c:v>200</c:v>
                </c:pt>
                <c:pt idx="3030">
                  <c:v>300</c:v>
                </c:pt>
                <c:pt idx="3031">
                  <c:v>450</c:v>
                </c:pt>
                <c:pt idx="3032">
                  <c:v>150</c:v>
                </c:pt>
                <c:pt idx="3033">
                  <c:v>300</c:v>
                </c:pt>
                <c:pt idx="3034">
                  <c:v>100</c:v>
                </c:pt>
                <c:pt idx="3035">
                  <c:v>350</c:v>
                </c:pt>
                <c:pt idx="3036">
                  <c:v>350</c:v>
                </c:pt>
                <c:pt idx="3037">
                  <c:v>350</c:v>
                </c:pt>
                <c:pt idx="3038">
                  <c:v>300</c:v>
                </c:pt>
                <c:pt idx="3039">
                  <c:v>150</c:v>
                </c:pt>
                <c:pt idx="3040">
                  <c:v>300</c:v>
                </c:pt>
                <c:pt idx="3041">
                  <c:v>500</c:v>
                </c:pt>
                <c:pt idx="3042">
                  <c:v>1200</c:v>
                </c:pt>
                <c:pt idx="3043">
                  <c:v>200</c:v>
                </c:pt>
                <c:pt idx="3044">
                  <c:v>250</c:v>
                </c:pt>
                <c:pt idx="3045">
                  <c:v>1500</c:v>
                </c:pt>
                <c:pt idx="3046">
                  <c:v>400</c:v>
                </c:pt>
                <c:pt idx="3047">
                  <c:v>500</c:v>
                </c:pt>
                <c:pt idx="3048">
                  <c:v>550</c:v>
                </c:pt>
                <c:pt idx="3049">
                  <c:v>200</c:v>
                </c:pt>
                <c:pt idx="3050">
                  <c:v>250</c:v>
                </c:pt>
                <c:pt idx="3051">
                  <c:v>250</c:v>
                </c:pt>
                <c:pt idx="3052">
                  <c:v>300</c:v>
                </c:pt>
                <c:pt idx="3053">
                  <c:v>200</c:v>
                </c:pt>
                <c:pt idx="3054">
                  <c:v>200</c:v>
                </c:pt>
                <c:pt idx="3055">
                  <c:v>200</c:v>
                </c:pt>
                <c:pt idx="3056">
                  <c:v>300</c:v>
                </c:pt>
                <c:pt idx="3057">
                  <c:v>200</c:v>
                </c:pt>
                <c:pt idx="3058">
                  <c:v>150</c:v>
                </c:pt>
                <c:pt idx="3059">
                  <c:v>400</c:v>
                </c:pt>
                <c:pt idx="3060">
                  <c:v>400</c:v>
                </c:pt>
                <c:pt idx="3061">
                  <c:v>250</c:v>
                </c:pt>
                <c:pt idx="3062">
                  <c:v>600</c:v>
                </c:pt>
                <c:pt idx="3063">
                  <c:v>499</c:v>
                </c:pt>
                <c:pt idx="3064">
                  <c:v>300</c:v>
                </c:pt>
                <c:pt idx="3065">
                  <c:v>250</c:v>
                </c:pt>
                <c:pt idx="3066">
                  <c:v>300</c:v>
                </c:pt>
                <c:pt idx="3067">
                  <c:v>100</c:v>
                </c:pt>
                <c:pt idx="3068">
                  <c:v>400</c:v>
                </c:pt>
                <c:pt idx="3069">
                  <c:v>150</c:v>
                </c:pt>
                <c:pt idx="3070">
                  <c:v>100</c:v>
                </c:pt>
                <c:pt idx="3071">
                  <c:v>150</c:v>
                </c:pt>
                <c:pt idx="3072">
                  <c:v>200</c:v>
                </c:pt>
                <c:pt idx="3073">
                  <c:v>200</c:v>
                </c:pt>
                <c:pt idx="3074">
                  <c:v>300</c:v>
                </c:pt>
                <c:pt idx="3075">
                  <c:v>300</c:v>
                </c:pt>
                <c:pt idx="3076">
                  <c:v>250</c:v>
                </c:pt>
                <c:pt idx="3077">
                  <c:v>1000</c:v>
                </c:pt>
                <c:pt idx="3078">
                  <c:v>300</c:v>
                </c:pt>
                <c:pt idx="3079">
                  <c:v>300</c:v>
                </c:pt>
                <c:pt idx="3080">
                  <c:v>200</c:v>
                </c:pt>
                <c:pt idx="3081">
                  <c:v>300</c:v>
                </c:pt>
                <c:pt idx="3082">
                  <c:v>250</c:v>
                </c:pt>
                <c:pt idx="3083">
                  <c:v>200</c:v>
                </c:pt>
                <c:pt idx="3084">
                  <c:v>150</c:v>
                </c:pt>
                <c:pt idx="3085">
                  <c:v>200</c:v>
                </c:pt>
                <c:pt idx="3086">
                  <c:v>200</c:v>
                </c:pt>
                <c:pt idx="3087">
                  <c:v>300</c:v>
                </c:pt>
                <c:pt idx="3088">
                  <c:v>550</c:v>
                </c:pt>
                <c:pt idx="3089">
                  <c:v>200</c:v>
                </c:pt>
                <c:pt idx="3090">
                  <c:v>150</c:v>
                </c:pt>
                <c:pt idx="3091">
                  <c:v>300</c:v>
                </c:pt>
                <c:pt idx="3092">
                  <c:v>200</c:v>
                </c:pt>
                <c:pt idx="3093">
                  <c:v>1200</c:v>
                </c:pt>
                <c:pt idx="3094">
                  <c:v>400</c:v>
                </c:pt>
                <c:pt idx="3095">
                  <c:v>400</c:v>
                </c:pt>
                <c:pt idx="3096">
                  <c:v>350</c:v>
                </c:pt>
                <c:pt idx="3097">
                  <c:v>110</c:v>
                </c:pt>
                <c:pt idx="3098">
                  <c:v>200</c:v>
                </c:pt>
                <c:pt idx="3099">
                  <c:v>300</c:v>
                </c:pt>
                <c:pt idx="3100">
                  <c:v>200</c:v>
                </c:pt>
                <c:pt idx="3101">
                  <c:v>250</c:v>
                </c:pt>
                <c:pt idx="3102">
                  <c:v>200</c:v>
                </c:pt>
                <c:pt idx="3103">
                  <c:v>350</c:v>
                </c:pt>
                <c:pt idx="3104">
                  <c:v>300</c:v>
                </c:pt>
                <c:pt idx="3105">
                  <c:v>200</c:v>
                </c:pt>
                <c:pt idx="3106">
                  <c:v>250</c:v>
                </c:pt>
                <c:pt idx="3107">
                  <c:v>200</c:v>
                </c:pt>
                <c:pt idx="3108">
                  <c:v>300</c:v>
                </c:pt>
                <c:pt idx="3109">
                  <c:v>900</c:v>
                </c:pt>
                <c:pt idx="3110">
                  <c:v>250</c:v>
                </c:pt>
                <c:pt idx="3111">
                  <c:v>300</c:v>
                </c:pt>
                <c:pt idx="3112">
                  <c:v>150</c:v>
                </c:pt>
                <c:pt idx="3113">
                  <c:v>20</c:v>
                </c:pt>
                <c:pt idx="3114">
                  <c:v>300</c:v>
                </c:pt>
                <c:pt idx="3115">
                  <c:v>65</c:v>
                </c:pt>
                <c:pt idx="3116">
                  <c:v>1000</c:v>
                </c:pt>
                <c:pt idx="3117">
                  <c:v>300</c:v>
                </c:pt>
                <c:pt idx="3118">
                  <c:v>350</c:v>
                </c:pt>
                <c:pt idx="3119">
                  <c:v>200</c:v>
                </c:pt>
                <c:pt idx="3120">
                  <c:v>300</c:v>
                </c:pt>
                <c:pt idx="3121">
                  <c:v>600</c:v>
                </c:pt>
                <c:pt idx="3122">
                  <c:v>200</c:v>
                </c:pt>
                <c:pt idx="3123">
                  <c:v>350</c:v>
                </c:pt>
                <c:pt idx="3124">
                  <c:v>300</c:v>
                </c:pt>
                <c:pt idx="3125">
                  <c:v>300</c:v>
                </c:pt>
                <c:pt idx="3126">
                  <c:v>500</c:v>
                </c:pt>
                <c:pt idx="3127">
                  <c:v>260</c:v>
                </c:pt>
                <c:pt idx="3128">
                  <c:v>300</c:v>
                </c:pt>
                <c:pt idx="3129">
                  <c:v>400</c:v>
                </c:pt>
                <c:pt idx="3130">
                  <c:v>550</c:v>
                </c:pt>
                <c:pt idx="3131">
                  <c:v>150</c:v>
                </c:pt>
                <c:pt idx="3132">
                  <c:v>150</c:v>
                </c:pt>
                <c:pt idx="3133">
                  <c:v>150</c:v>
                </c:pt>
                <c:pt idx="3134">
                  <c:v>99</c:v>
                </c:pt>
                <c:pt idx="3135">
                  <c:v>300</c:v>
                </c:pt>
                <c:pt idx="3136">
                  <c:v>200</c:v>
                </c:pt>
                <c:pt idx="3137">
                  <c:v>200</c:v>
                </c:pt>
                <c:pt idx="3138">
                  <c:v>200</c:v>
                </c:pt>
                <c:pt idx="3139">
                  <c:v>300</c:v>
                </c:pt>
                <c:pt idx="3140">
                  <c:v>500</c:v>
                </c:pt>
                <c:pt idx="3141">
                  <c:v>200</c:v>
                </c:pt>
                <c:pt idx="3142">
                  <c:v>250</c:v>
                </c:pt>
                <c:pt idx="3143">
                  <c:v>200</c:v>
                </c:pt>
                <c:pt idx="3144">
                  <c:v>150</c:v>
                </c:pt>
                <c:pt idx="3145">
                  <c:v>99</c:v>
                </c:pt>
                <c:pt idx="3146">
                  <c:v>300</c:v>
                </c:pt>
                <c:pt idx="3147">
                  <c:v>400</c:v>
                </c:pt>
                <c:pt idx="3148">
                  <c:v>250</c:v>
                </c:pt>
                <c:pt idx="3149">
                  <c:v>200</c:v>
                </c:pt>
                <c:pt idx="3150">
                  <c:v>250</c:v>
                </c:pt>
                <c:pt idx="3151">
                  <c:v>350</c:v>
                </c:pt>
                <c:pt idx="3152">
                  <c:v>250</c:v>
                </c:pt>
                <c:pt idx="3153">
                  <c:v>300</c:v>
                </c:pt>
                <c:pt idx="3154">
                  <c:v>400</c:v>
                </c:pt>
                <c:pt idx="3155">
                  <c:v>400</c:v>
                </c:pt>
                <c:pt idx="3156">
                  <c:v>200</c:v>
                </c:pt>
                <c:pt idx="3157">
                  <c:v>200</c:v>
                </c:pt>
                <c:pt idx="3158">
                  <c:v>300</c:v>
                </c:pt>
                <c:pt idx="3159">
                  <c:v>150</c:v>
                </c:pt>
                <c:pt idx="3160">
                  <c:v>500</c:v>
                </c:pt>
                <c:pt idx="3161">
                  <c:v>200</c:v>
                </c:pt>
                <c:pt idx="3162">
                  <c:v>200</c:v>
                </c:pt>
                <c:pt idx="3163">
                  <c:v>150</c:v>
                </c:pt>
                <c:pt idx="3164">
                  <c:v>150</c:v>
                </c:pt>
                <c:pt idx="3165">
                  <c:v>500</c:v>
                </c:pt>
                <c:pt idx="3166">
                  <c:v>300</c:v>
                </c:pt>
                <c:pt idx="3167">
                  <c:v>400</c:v>
                </c:pt>
                <c:pt idx="3168">
                  <c:v>500</c:v>
                </c:pt>
                <c:pt idx="3169">
                  <c:v>350</c:v>
                </c:pt>
                <c:pt idx="3170">
                  <c:v>600</c:v>
                </c:pt>
                <c:pt idx="3171">
                  <c:v>200</c:v>
                </c:pt>
                <c:pt idx="3172">
                  <c:v>300</c:v>
                </c:pt>
                <c:pt idx="3173">
                  <c:v>200</c:v>
                </c:pt>
                <c:pt idx="3174">
                  <c:v>300</c:v>
                </c:pt>
                <c:pt idx="3175">
                  <c:v>200</c:v>
                </c:pt>
                <c:pt idx="3176">
                  <c:v>300</c:v>
                </c:pt>
                <c:pt idx="3177">
                  <c:v>150</c:v>
                </c:pt>
                <c:pt idx="3178">
                  <c:v>300</c:v>
                </c:pt>
                <c:pt idx="3179">
                  <c:v>300</c:v>
                </c:pt>
                <c:pt idx="3180">
                  <c:v>200</c:v>
                </c:pt>
                <c:pt idx="3181">
                  <c:v>300</c:v>
                </c:pt>
                <c:pt idx="3182">
                  <c:v>500</c:v>
                </c:pt>
                <c:pt idx="3183">
                  <c:v>200</c:v>
                </c:pt>
                <c:pt idx="3184">
                  <c:v>200</c:v>
                </c:pt>
                <c:pt idx="3185">
                  <c:v>300</c:v>
                </c:pt>
                <c:pt idx="3186">
                  <c:v>200</c:v>
                </c:pt>
                <c:pt idx="3187">
                  <c:v>200</c:v>
                </c:pt>
                <c:pt idx="3188">
                  <c:v>300</c:v>
                </c:pt>
                <c:pt idx="3189">
                  <c:v>150</c:v>
                </c:pt>
                <c:pt idx="3190">
                  <c:v>250</c:v>
                </c:pt>
                <c:pt idx="3191">
                  <c:v>200</c:v>
                </c:pt>
                <c:pt idx="3192">
                  <c:v>1000</c:v>
                </c:pt>
                <c:pt idx="3193">
                  <c:v>300</c:v>
                </c:pt>
                <c:pt idx="3194">
                  <c:v>300</c:v>
                </c:pt>
                <c:pt idx="3195">
                  <c:v>150</c:v>
                </c:pt>
                <c:pt idx="3196">
                  <c:v>300</c:v>
                </c:pt>
                <c:pt idx="3197">
                  <c:v>150</c:v>
                </c:pt>
                <c:pt idx="3198">
                  <c:v>450</c:v>
                </c:pt>
                <c:pt idx="3199">
                  <c:v>200</c:v>
                </c:pt>
                <c:pt idx="3200">
                  <c:v>300</c:v>
                </c:pt>
                <c:pt idx="3201">
                  <c:v>200</c:v>
                </c:pt>
                <c:pt idx="3202">
                  <c:v>200</c:v>
                </c:pt>
                <c:pt idx="3203">
                  <c:v>200</c:v>
                </c:pt>
                <c:pt idx="3204">
                  <c:v>200</c:v>
                </c:pt>
                <c:pt idx="3205">
                  <c:v>200</c:v>
                </c:pt>
                <c:pt idx="3206">
                  <c:v>300</c:v>
                </c:pt>
                <c:pt idx="3207">
                  <c:v>200</c:v>
                </c:pt>
                <c:pt idx="3208">
                  <c:v>300</c:v>
                </c:pt>
                <c:pt idx="3209">
                  <c:v>300</c:v>
                </c:pt>
                <c:pt idx="3210">
                  <c:v>300</c:v>
                </c:pt>
                <c:pt idx="3211">
                  <c:v>400</c:v>
                </c:pt>
                <c:pt idx="3212">
                  <c:v>150</c:v>
                </c:pt>
                <c:pt idx="3213">
                  <c:v>800</c:v>
                </c:pt>
                <c:pt idx="3214">
                  <c:v>400</c:v>
                </c:pt>
                <c:pt idx="3215">
                  <c:v>400</c:v>
                </c:pt>
                <c:pt idx="3216">
                  <c:v>300</c:v>
                </c:pt>
                <c:pt idx="3217">
                  <c:v>250</c:v>
                </c:pt>
                <c:pt idx="3218">
                  <c:v>250</c:v>
                </c:pt>
                <c:pt idx="3219">
                  <c:v>450</c:v>
                </c:pt>
                <c:pt idx="3220">
                  <c:v>300</c:v>
                </c:pt>
                <c:pt idx="3221">
                  <c:v>200</c:v>
                </c:pt>
                <c:pt idx="3222">
                  <c:v>200</c:v>
                </c:pt>
                <c:pt idx="3223">
                  <c:v>400</c:v>
                </c:pt>
                <c:pt idx="3224">
                  <c:v>200</c:v>
                </c:pt>
                <c:pt idx="3225">
                  <c:v>250</c:v>
                </c:pt>
                <c:pt idx="3226">
                  <c:v>250</c:v>
                </c:pt>
                <c:pt idx="3227">
                  <c:v>200</c:v>
                </c:pt>
                <c:pt idx="3228">
                  <c:v>400</c:v>
                </c:pt>
                <c:pt idx="3229">
                  <c:v>100</c:v>
                </c:pt>
                <c:pt idx="3230">
                  <c:v>300</c:v>
                </c:pt>
                <c:pt idx="3231">
                  <c:v>250</c:v>
                </c:pt>
                <c:pt idx="3232">
                  <c:v>400</c:v>
                </c:pt>
                <c:pt idx="3233">
                  <c:v>200</c:v>
                </c:pt>
                <c:pt idx="3234">
                  <c:v>400</c:v>
                </c:pt>
                <c:pt idx="3235">
                  <c:v>350</c:v>
                </c:pt>
                <c:pt idx="3236">
                  <c:v>200</c:v>
                </c:pt>
                <c:pt idx="3237">
                  <c:v>200</c:v>
                </c:pt>
                <c:pt idx="3238">
                  <c:v>250</c:v>
                </c:pt>
                <c:pt idx="3239">
                  <c:v>150</c:v>
                </c:pt>
                <c:pt idx="3240">
                  <c:v>150</c:v>
                </c:pt>
                <c:pt idx="3241">
                  <c:v>250</c:v>
                </c:pt>
                <c:pt idx="3242">
                  <c:v>200</c:v>
                </c:pt>
                <c:pt idx="3243">
                  <c:v>300</c:v>
                </c:pt>
                <c:pt idx="3244">
                  <c:v>300</c:v>
                </c:pt>
                <c:pt idx="3245">
                  <c:v>300</c:v>
                </c:pt>
                <c:pt idx="3246">
                  <c:v>100</c:v>
                </c:pt>
                <c:pt idx="3247">
                  <c:v>300</c:v>
                </c:pt>
                <c:pt idx="3248">
                  <c:v>200</c:v>
                </c:pt>
                <c:pt idx="3249">
                  <c:v>900</c:v>
                </c:pt>
                <c:pt idx="3250">
                  <c:v>400</c:v>
                </c:pt>
                <c:pt idx="3251">
                  <c:v>200</c:v>
                </c:pt>
                <c:pt idx="3252">
                  <c:v>250</c:v>
                </c:pt>
                <c:pt idx="3253">
                  <c:v>250</c:v>
                </c:pt>
                <c:pt idx="3254">
                  <c:v>200</c:v>
                </c:pt>
                <c:pt idx="3255">
                  <c:v>350</c:v>
                </c:pt>
                <c:pt idx="3256">
                  <c:v>200</c:v>
                </c:pt>
                <c:pt idx="3257">
                  <c:v>250</c:v>
                </c:pt>
                <c:pt idx="3258">
                  <c:v>500</c:v>
                </c:pt>
                <c:pt idx="3259">
                  <c:v>200</c:v>
                </c:pt>
                <c:pt idx="3260">
                  <c:v>200</c:v>
                </c:pt>
                <c:pt idx="3261">
                  <c:v>200</c:v>
                </c:pt>
                <c:pt idx="3262">
                  <c:v>150</c:v>
                </c:pt>
                <c:pt idx="3263">
                  <c:v>200</c:v>
                </c:pt>
                <c:pt idx="3264">
                  <c:v>300</c:v>
                </c:pt>
                <c:pt idx="3265">
                  <c:v>400</c:v>
                </c:pt>
                <c:pt idx="3266">
                  <c:v>200</c:v>
                </c:pt>
                <c:pt idx="3267">
                  <c:v>350</c:v>
                </c:pt>
                <c:pt idx="3268">
                  <c:v>300</c:v>
                </c:pt>
                <c:pt idx="3269">
                  <c:v>250</c:v>
                </c:pt>
                <c:pt idx="3270">
                  <c:v>150</c:v>
                </c:pt>
                <c:pt idx="3271">
                  <c:v>100</c:v>
                </c:pt>
                <c:pt idx="3272">
                  <c:v>300</c:v>
                </c:pt>
                <c:pt idx="3273">
                  <c:v>200</c:v>
                </c:pt>
                <c:pt idx="3274">
                  <c:v>250</c:v>
                </c:pt>
                <c:pt idx="3275">
                  <c:v>250</c:v>
                </c:pt>
                <c:pt idx="3276">
                  <c:v>150</c:v>
                </c:pt>
                <c:pt idx="3277">
                  <c:v>200</c:v>
                </c:pt>
                <c:pt idx="3278">
                  <c:v>500</c:v>
                </c:pt>
                <c:pt idx="3279">
                  <c:v>450</c:v>
                </c:pt>
                <c:pt idx="3280">
                  <c:v>300</c:v>
                </c:pt>
                <c:pt idx="3281">
                  <c:v>200</c:v>
                </c:pt>
                <c:pt idx="3282">
                  <c:v>300</c:v>
                </c:pt>
                <c:pt idx="3283">
                  <c:v>250</c:v>
                </c:pt>
                <c:pt idx="3284">
                  <c:v>250</c:v>
                </c:pt>
                <c:pt idx="3285">
                  <c:v>150</c:v>
                </c:pt>
                <c:pt idx="3286">
                  <c:v>150</c:v>
                </c:pt>
                <c:pt idx="3287">
                  <c:v>250</c:v>
                </c:pt>
                <c:pt idx="3288">
                  <c:v>200</c:v>
                </c:pt>
                <c:pt idx="3289">
                  <c:v>250</c:v>
                </c:pt>
                <c:pt idx="3290">
                  <c:v>150</c:v>
                </c:pt>
                <c:pt idx="3291">
                  <c:v>350</c:v>
                </c:pt>
                <c:pt idx="3292">
                  <c:v>400</c:v>
                </c:pt>
                <c:pt idx="3293">
                  <c:v>300</c:v>
                </c:pt>
                <c:pt idx="3294">
                  <c:v>300</c:v>
                </c:pt>
                <c:pt idx="3295">
                  <c:v>100</c:v>
                </c:pt>
                <c:pt idx="3296">
                  <c:v>300</c:v>
                </c:pt>
                <c:pt idx="3297">
                  <c:v>200</c:v>
                </c:pt>
                <c:pt idx="3298">
                  <c:v>200</c:v>
                </c:pt>
                <c:pt idx="3299">
                  <c:v>250</c:v>
                </c:pt>
                <c:pt idx="3300">
                  <c:v>250</c:v>
                </c:pt>
                <c:pt idx="3301">
                  <c:v>300</c:v>
                </c:pt>
                <c:pt idx="3302">
                  <c:v>100</c:v>
                </c:pt>
                <c:pt idx="3303">
                  <c:v>200</c:v>
                </c:pt>
                <c:pt idx="3304">
                  <c:v>200</c:v>
                </c:pt>
                <c:pt idx="3305">
                  <c:v>300</c:v>
                </c:pt>
                <c:pt idx="3306">
                  <c:v>100</c:v>
                </c:pt>
                <c:pt idx="3307">
                  <c:v>600</c:v>
                </c:pt>
                <c:pt idx="3308">
                  <c:v>400</c:v>
                </c:pt>
                <c:pt idx="3309">
                  <c:v>400</c:v>
                </c:pt>
                <c:pt idx="3310">
                  <c:v>400</c:v>
                </c:pt>
                <c:pt idx="3311">
                  <c:v>350</c:v>
                </c:pt>
                <c:pt idx="3312">
                  <c:v>200</c:v>
                </c:pt>
                <c:pt idx="3313">
                  <c:v>200</c:v>
                </c:pt>
                <c:pt idx="3314">
                  <c:v>150</c:v>
                </c:pt>
                <c:pt idx="3315">
                  <c:v>1200</c:v>
                </c:pt>
                <c:pt idx="3316">
                  <c:v>350</c:v>
                </c:pt>
                <c:pt idx="3317">
                  <c:v>300</c:v>
                </c:pt>
                <c:pt idx="3318">
                  <c:v>200</c:v>
                </c:pt>
                <c:pt idx="3319">
                  <c:v>300</c:v>
                </c:pt>
                <c:pt idx="3320">
                  <c:v>250</c:v>
                </c:pt>
                <c:pt idx="3321">
                  <c:v>1400</c:v>
                </c:pt>
                <c:pt idx="3322">
                  <c:v>250</c:v>
                </c:pt>
                <c:pt idx="3323">
                  <c:v>200</c:v>
                </c:pt>
                <c:pt idx="3324">
                  <c:v>250</c:v>
                </c:pt>
                <c:pt idx="3325">
                  <c:v>200</c:v>
                </c:pt>
                <c:pt idx="3326">
                  <c:v>250</c:v>
                </c:pt>
                <c:pt idx="3327">
                  <c:v>200</c:v>
                </c:pt>
                <c:pt idx="3328">
                  <c:v>400</c:v>
                </c:pt>
                <c:pt idx="3329">
                  <c:v>300</c:v>
                </c:pt>
                <c:pt idx="3330">
                  <c:v>100</c:v>
                </c:pt>
                <c:pt idx="3331">
                  <c:v>200</c:v>
                </c:pt>
                <c:pt idx="3332">
                  <c:v>150</c:v>
                </c:pt>
                <c:pt idx="3333">
                  <c:v>150</c:v>
                </c:pt>
                <c:pt idx="3334">
                  <c:v>200</c:v>
                </c:pt>
                <c:pt idx="3335">
                  <c:v>200</c:v>
                </c:pt>
                <c:pt idx="3336">
                  <c:v>200</c:v>
                </c:pt>
                <c:pt idx="3337">
                  <c:v>200</c:v>
                </c:pt>
                <c:pt idx="3338">
                  <c:v>200</c:v>
                </c:pt>
                <c:pt idx="3339">
                  <c:v>100</c:v>
                </c:pt>
                <c:pt idx="3340">
                  <c:v>100</c:v>
                </c:pt>
                <c:pt idx="3341">
                  <c:v>200</c:v>
                </c:pt>
                <c:pt idx="3342">
                  <c:v>200</c:v>
                </c:pt>
                <c:pt idx="3343">
                  <c:v>250</c:v>
                </c:pt>
                <c:pt idx="3344">
                  <c:v>250</c:v>
                </c:pt>
                <c:pt idx="3345">
                  <c:v>300</c:v>
                </c:pt>
                <c:pt idx="3346">
                  <c:v>200</c:v>
                </c:pt>
                <c:pt idx="3347">
                  <c:v>350</c:v>
                </c:pt>
                <c:pt idx="3348">
                  <c:v>300</c:v>
                </c:pt>
                <c:pt idx="3349">
                  <c:v>150</c:v>
                </c:pt>
                <c:pt idx="3350">
                  <c:v>400</c:v>
                </c:pt>
                <c:pt idx="3351">
                  <c:v>200</c:v>
                </c:pt>
                <c:pt idx="3352">
                  <c:v>450</c:v>
                </c:pt>
                <c:pt idx="3353">
                  <c:v>300</c:v>
                </c:pt>
                <c:pt idx="3354">
                  <c:v>150</c:v>
                </c:pt>
                <c:pt idx="3355">
                  <c:v>350</c:v>
                </c:pt>
                <c:pt idx="3356">
                  <c:v>800</c:v>
                </c:pt>
                <c:pt idx="3357">
                  <c:v>200</c:v>
                </c:pt>
                <c:pt idx="3358">
                  <c:v>400</c:v>
                </c:pt>
                <c:pt idx="3359">
                  <c:v>200</c:v>
                </c:pt>
                <c:pt idx="3360">
                  <c:v>150</c:v>
                </c:pt>
                <c:pt idx="3361">
                  <c:v>200</c:v>
                </c:pt>
                <c:pt idx="3362">
                  <c:v>400</c:v>
                </c:pt>
                <c:pt idx="3363">
                  <c:v>150</c:v>
                </c:pt>
                <c:pt idx="3364">
                  <c:v>200</c:v>
                </c:pt>
                <c:pt idx="3365">
                  <c:v>200</c:v>
                </c:pt>
                <c:pt idx="3366">
                  <c:v>200</c:v>
                </c:pt>
                <c:pt idx="3367">
                  <c:v>250</c:v>
                </c:pt>
                <c:pt idx="3368">
                  <c:v>200</c:v>
                </c:pt>
                <c:pt idx="3369">
                  <c:v>200</c:v>
                </c:pt>
                <c:pt idx="3370">
                  <c:v>150</c:v>
                </c:pt>
                <c:pt idx="3371">
                  <c:v>150</c:v>
                </c:pt>
                <c:pt idx="3372">
                  <c:v>400</c:v>
                </c:pt>
                <c:pt idx="3373">
                  <c:v>400</c:v>
                </c:pt>
                <c:pt idx="3374">
                  <c:v>200</c:v>
                </c:pt>
                <c:pt idx="3375">
                  <c:v>300</c:v>
                </c:pt>
                <c:pt idx="3376">
                  <c:v>250</c:v>
                </c:pt>
                <c:pt idx="3377">
                  <c:v>200</c:v>
                </c:pt>
                <c:pt idx="3378">
                  <c:v>350</c:v>
                </c:pt>
                <c:pt idx="3379">
                  <c:v>300</c:v>
                </c:pt>
                <c:pt idx="3380">
                  <c:v>150</c:v>
                </c:pt>
                <c:pt idx="3381">
                  <c:v>400</c:v>
                </c:pt>
                <c:pt idx="3382">
                  <c:v>200</c:v>
                </c:pt>
                <c:pt idx="3383">
                  <c:v>300</c:v>
                </c:pt>
                <c:pt idx="3384">
                  <c:v>350</c:v>
                </c:pt>
                <c:pt idx="3385">
                  <c:v>250</c:v>
                </c:pt>
                <c:pt idx="3386">
                  <c:v>300</c:v>
                </c:pt>
                <c:pt idx="3387">
                  <c:v>300</c:v>
                </c:pt>
                <c:pt idx="3388">
                  <c:v>200</c:v>
                </c:pt>
                <c:pt idx="3389">
                  <c:v>300</c:v>
                </c:pt>
                <c:pt idx="3390">
                  <c:v>300</c:v>
                </c:pt>
                <c:pt idx="3391">
                  <c:v>300</c:v>
                </c:pt>
                <c:pt idx="3392">
                  <c:v>200</c:v>
                </c:pt>
                <c:pt idx="3393">
                  <c:v>500</c:v>
                </c:pt>
                <c:pt idx="3394">
                  <c:v>400</c:v>
                </c:pt>
                <c:pt idx="3395">
                  <c:v>220</c:v>
                </c:pt>
                <c:pt idx="3396">
                  <c:v>200</c:v>
                </c:pt>
                <c:pt idx="3397">
                  <c:v>250</c:v>
                </c:pt>
                <c:pt idx="3398">
                  <c:v>250</c:v>
                </c:pt>
                <c:pt idx="3399">
                  <c:v>140</c:v>
                </c:pt>
                <c:pt idx="3400">
                  <c:v>300</c:v>
                </c:pt>
                <c:pt idx="3401">
                  <c:v>30</c:v>
                </c:pt>
                <c:pt idx="3402">
                  <c:v>300</c:v>
                </c:pt>
                <c:pt idx="3403">
                  <c:v>250</c:v>
                </c:pt>
                <c:pt idx="3404">
                  <c:v>600</c:v>
                </c:pt>
                <c:pt idx="3405">
                  <c:v>120</c:v>
                </c:pt>
                <c:pt idx="3406">
                  <c:v>100</c:v>
                </c:pt>
                <c:pt idx="3407">
                  <c:v>250</c:v>
                </c:pt>
                <c:pt idx="3408">
                  <c:v>150</c:v>
                </c:pt>
                <c:pt idx="3409">
                  <c:v>300</c:v>
                </c:pt>
                <c:pt idx="3410">
                  <c:v>400</c:v>
                </c:pt>
                <c:pt idx="3411">
                  <c:v>200</c:v>
                </c:pt>
                <c:pt idx="3412">
                  <c:v>300</c:v>
                </c:pt>
                <c:pt idx="3413">
                  <c:v>100</c:v>
                </c:pt>
                <c:pt idx="3414">
                  <c:v>150</c:v>
                </c:pt>
                <c:pt idx="3415">
                  <c:v>500</c:v>
                </c:pt>
                <c:pt idx="3416">
                  <c:v>150</c:v>
                </c:pt>
                <c:pt idx="3417">
                  <c:v>200</c:v>
                </c:pt>
                <c:pt idx="3418">
                  <c:v>100</c:v>
                </c:pt>
                <c:pt idx="3419">
                  <c:v>400</c:v>
                </c:pt>
                <c:pt idx="3420">
                  <c:v>300</c:v>
                </c:pt>
                <c:pt idx="3421">
                  <c:v>150</c:v>
                </c:pt>
                <c:pt idx="3422">
                  <c:v>300</c:v>
                </c:pt>
                <c:pt idx="3423">
                  <c:v>200</c:v>
                </c:pt>
                <c:pt idx="3424">
                  <c:v>300</c:v>
                </c:pt>
                <c:pt idx="3425">
                  <c:v>1300</c:v>
                </c:pt>
                <c:pt idx="3426">
                  <c:v>250</c:v>
                </c:pt>
                <c:pt idx="3427">
                  <c:v>500</c:v>
                </c:pt>
                <c:pt idx="3428">
                  <c:v>300</c:v>
                </c:pt>
                <c:pt idx="3429">
                  <c:v>300</c:v>
                </c:pt>
                <c:pt idx="3430">
                  <c:v>250</c:v>
                </c:pt>
                <c:pt idx="3431">
                  <c:v>300</c:v>
                </c:pt>
                <c:pt idx="3432">
                  <c:v>300</c:v>
                </c:pt>
                <c:pt idx="3433">
                  <c:v>300</c:v>
                </c:pt>
                <c:pt idx="3434">
                  <c:v>250</c:v>
                </c:pt>
                <c:pt idx="3435">
                  <c:v>100</c:v>
                </c:pt>
                <c:pt idx="3436">
                  <c:v>200</c:v>
                </c:pt>
                <c:pt idx="3437">
                  <c:v>650</c:v>
                </c:pt>
                <c:pt idx="3438">
                  <c:v>200</c:v>
                </c:pt>
                <c:pt idx="3439">
                  <c:v>300</c:v>
                </c:pt>
                <c:pt idx="3440">
                  <c:v>400</c:v>
                </c:pt>
                <c:pt idx="3441">
                  <c:v>350</c:v>
                </c:pt>
                <c:pt idx="3442">
                  <c:v>200</c:v>
                </c:pt>
                <c:pt idx="3443">
                  <c:v>400</c:v>
                </c:pt>
                <c:pt idx="3444">
                  <c:v>250</c:v>
                </c:pt>
                <c:pt idx="3445">
                  <c:v>400</c:v>
                </c:pt>
                <c:pt idx="3446">
                  <c:v>300</c:v>
                </c:pt>
                <c:pt idx="3447">
                  <c:v>250</c:v>
                </c:pt>
                <c:pt idx="3448">
                  <c:v>300</c:v>
                </c:pt>
                <c:pt idx="3449">
                  <c:v>300</c:v>
                </c:pt>
                <c:pt idx="3450">
                  <c:v>300</c:v>
                </c:pt>
                <c:pt idx="3451">
                  <c:v>300</c:v>
                </c:pt>
                <c:pt idx="3452">
                  <c:v>200</c:v>
                </c:pt>
                <c:pt idx="3453">
                  <c:v>200</c:v>
                </c:pt>
                <c:pt idx="3454">
                  <c:v>800</c:v>
                </c:pt>
                <c:pt idx="3455">
                  <c:v>250</c:v>
                </c:pt>
                <c:pt idx="3456">
                  <c:v>200</c:v>
                </c:pt>
                <c:pt idx="3457">
                  <c:v>250</c:v>
                </c:pt>
                <c:pt idx="3458">
                  <c:v>300</c:v>
                </c:pt>
                <c:pt idx="3459">
                  <c:v>200</c:v>
                </c:pt>
                <c:pt idx="3460">
                  <c:v>300</c:v>
                </c:pt>
                <c:pt idx="3461">
                  <c:v>200</c:v>
                </c:pt>
                <c:pt idx="3462">
                  <c:v>250</c:v>
                </c:pt>
                <c:pt idx="3463">
                  <c:v>400</c:v>
                </c:pt>
                <c:pt idx="3464">
                  <c:v>200</c:v>
                </c:pt>
                <c:pt idx="3465">
                  <c:v>150</c:v>
                </c:pt>
                <c:pt idx="3466">
                  <c:v>200</c:v>
                </c:pt>
                <c:pt idx="3467">
                  <c:v>110</c:v>
                </c:pt>
                <c:pt idx="3468">
                  <c:v>400</c:v>
                </c:pt>
                <c:pt idx="3469">
                  <c:v>450</c:v>
                </c:pt>
                <c:pt idx="3470">
                  <c:v>200</c:v>
                </c:pt>
                <c:pt idx="3471">
                  <c:v>250</c:v>
                </c:pt>
                <c:pt idx="3472">
                  <c:v>400</c:v>
                </c:pt>
                <c:pt idx="3473">
                  <c:v>250</c:v>
                </c:pt>
                <c:pt idx="3474">
                  <c:v>300</c:v>
                </c:pt>
                <c:pt idx="3475">
                  <c:v>200</c:v>
                </c:pt>
                <c:pt idx="3476">
                  <c:v>300</c:v>
                </c:pt>
                <c:pt idx="3477">
                  <c:v>300</c:v>
                </c:pt>
                <c:pt idx="3478">
                  <c:v>200</c:v>
                </c:pt>
                <c:pt idx="3479">
                  <c:v>300</c:v>
                </c:pt>
                <c:pt idx="3480">
                  <c:v>300</c:v>
                </c:pt>
                <c:pt idx="3481">
                  <c:v>200</c:v>
                </c:pt>
                <c:pt idx="3482">
                  <c:v>400</c:v>
                </c:pt>
                <c:pt idx="3483">
                  <c:v>250</c:v>
                </c:pt>
                <c:pt idx="3484">
                  <c:v>300</c:v>
                </c:pt>
                <c:pt idx="3485">
                  <c:v>220</c:v>
                </c:pt>
                <c:pt idx="3486">
                  <c:v>150</c:v>
                </c:pt>
                <c:pt idx="3487">
                  <c:v>350</c:v>
                </c:pt>
                <c:pt idx="3488">
                  <c:v>400</c:v>
                </c:pt>
                <c:pt idx="3489">
                  <c:v>200</c:v>
                </c:pt>
                <c:pt idx="3490">
                  <c:v>400</c:v>
                </c:pt>
                <c:pt idx="3491">
                  <c:v>400</c:v>
                </c:pt>
                <c:pt idx="3492">
                  <c:v>400</c:v>
                </c:pt>
                <c:pt idx="3493">
                  <c:v>300</c:v>
                </c:pt>
                <c:pt idx="3494">
                  <c:v>500</c:v>
                </c:pt>
                <c:pt idx="3495">
                  <c:v>300</c:v>
                </c:pt>
                <c:pt idx="3496">
                  <c:v>250</c:v>
                </c:pt>
                <c:pt idx="3497">
                  <c:v>200</c:v>
                </c:pt>
                <c:pt idx="3498">
                  <c:v>200</c:v>
                </c:pt>
                <c:pt idx="3499">
                  <c:v>150</c:v>
                </c:pt>
                <c:pt idx="3500">
                  <c:v>500</c:v>
                </c:pt>
                <c:pt idx="3501">
                  <c:v>500</c:v>
                </c:pt>
                <c:pt idx="3502">
                  <c:v>250</c:v>
                </c:pt>
                <c:pt idx="3503">
                  <c:v>300</c:v>
                </c:pt>
                <c:pt idx="3504">
                  <c:v>200</c:v>
                </c:pt>
                <c:pt idx="3505">
                  <c:v>200</c:v>
                </c:pt>
                <c:pt idx="3506">
                  <c:v>400</c:v>
                </c:pt>
                <c:pt idx="3507">
                  <c:v>250</c:v>
                </c:pt>
                <c:pt idx="3508">
                  <c:v>250</c:v>
                </c:pt>
                <c:pt idx="3509">
                  <c:v>250</c:v>
                </c:pt>
                <c:pt idx="3510">
                  <c:v>250</c:v>
                </c:pt>
                <c:pt idx="3511">
                  <c:v>200</c:v>
                </c:pt>
                <c:pt idx="3512">
                  <c:v>250</c:v>
                </c:pt>
                <c:pt idx="3513">
                  <c:v>500</c:v>
                </c:pt>
                <c:pt idx="3514">
                  <c:v>300</c:v>
                </c:pt>
                <c:pt idx="3515">
                  <c:v>200</c:v>
                </c:pt>
                <c:pt idx="3516">
                  <c:v>150</c:v>
                </c:pt>
                <c:pt idx="3517">
                  <c:v>200</c:v>
                </c:pt>
                <c:pt idx="3518">
                  <c:v>350</c:v>
                </c:pt>
                <c:pt idx="3519">
                  <c:v>500</c:v>
                </c:pt>
                <c:pt idx="3520">
                  <c:v>200</c:v>
                </c:pt>
                <c:pt idx="3521">
                  <c:v>300</c:v>
                </c:pt>
                <c:pt idx="3522">
                  <c:v>150</c:v>
                </c:pt>
                <c:pt idx="3523">
                  <c:v>400</c:v>
                </c:pt>
                <c:pt idx="3524">
                  <c:v>200</c:v>
                </c:pt>
                <c:pt idx="3525">
                  <c:v>300</c:v>
                </c:pt>
                <c:pt idx="3526">
                  <c:v>200</c:v>
                </c:pt>
                <c:pt idx="3527">
                  <c:v>250</c:v>
                </c:pt>
                <c:pt idx="3528">
                  <c:v>250</c:v>
                </c:pt>
                <c:pt idx="3529">
                  <c:v>250</c:v>
                </c:pt>
                <c:pt idx="3530">
                  <c:v>300</c:v>
                </c:pt>
                <c:pt idx="3531">
                  <c:v>100</c:v>
                </c:pt>
                <c:pt idx="3532">
                  <c:v>150</c:v>
                </c:pt>
                <c:pt idx="3533">
                  <c:v>200</c:v>
                </c:pt>
                <c:pt idx="3534">
                  <c:v>200</c:v>
                </c:pt>
                <c:pt idx="3535">
                  <c:v>200</c:v>
                </c:pt>
                <c:pt idx="3536">
                  <c:v>400</c:v>
                </c:pt>
                <c:pt idx="3537">
                  <c:v>200</c:v>
                </c:pt>
                <c:pt idx="3538">
                  <c:v>1000</c:v>
                </c:pt>
                <c:pt idx="3539">
                  <c:v>250</c:v>
                </c:pt>
                <c:pt idx="3540">
                  <c:v>300</c:v>
                </c:pt>
                <c:pt idx="3541">
                  <c:v>250</c:v>
                </c:pt>
                <c:pt idx="3542">
                  <c:v>350</c:v>
                </c:pt>
                <c:pt idx="3543">
                  <c:v>200</c:v>
                </c:pt>
                <c:pt idx="3544">
                  <c:v>350</c:v>
                </c:pt>
                <c:pt idx="3545">
                  <c:v>300</c:v>
                </c:pt>
                <c:pt idx="3546">
                  <c:v>150</c:v>
                </c:pt>
                <c:pt idx="3547">
                  <c:v>300</c:v>
                </c:pt>
                <c:pt idx="3548">
                  <c:v>250</c:v>
                </c:pt>
                <c:pt idx="3549">
                  <c:v>500</c:v>
                </c:pt>
                <c:pt idx="3550">
                  <c:v>250</c:v>
                </c:pt>
                <c:pt idx="3551">
                  <c:v>400</c:v>
                </c:pt>
                <c:pt idx="3552">
                  <c:v>200</c:v>
                </c:pt>
                <c:pt idx="3553">
                  <c:v>200</c:v>
                </c:pt>
                <c:pt idx="3554">
                  <c:v>450</c:v>
                </c:pt>
                <c:pt idx="3555">
                  <c:v>800</c:v>
                </c:pt>
                <c:pt idx="3556">
                  <c:v>300</c:v>
                </c:pt>
                <c:pt idx="3557">
                  <c:v>350</c:v>
                </c:pt>
                <c:pt idx="3558">
                  <c:v>350</c:v>
                </c:pt>
                <c:pt idx="3559">
                  <c:v>200</c:v>
                </c:pt>
                <c:pt idx="3560">
                  <c:v>200</c:v>
                </c:pt>
                <c:pt idx="3561">
                  <c:v>400</c:v>
                </c:pt>
                <c:pt idx="3562">
                  <c:v>400</c:v>
                </c:pt>
                <c:pt idx="3563">
                  <c:v>200</c:v>
                </c:pt>
                <c:pt idx="3564">
                  <c:v>300</c:v>
                </c:pt>
                <c:pt idx="3565">
                  <c:v>500</c:v>
                </c:pt>
                <c:pt idx="3566">
                  <c:v>200</c:v>
                </c:pt>
                <c:pt idx="3567">
                  <c:v>300</c:v>
                </c:pt>
                <c:pt idx="3568">
                  <c:v>300</c:v>
                </c:pt>
                <c:pt idx="3569">
                  <c:v>1500</c:v>
                </c:pt>
                <c:pt idx="3570">
                  <c:v>200</c:v>
                </c:pt>
                <c:pt idx="3571">
                  <c:v>150</c:v>
                </c:pt>
                <c:pt idx="3572">
                  <c:v>700</c:v>
                </c:pt>
                <c:pt idx="3573">
                  <c:v>300</c:v>
                </c:pt>
                <c:pt idx="3574">
                  <c:v>350</c:v>
                </c:pt>
                <c:pt idx="3575">
                  <c:v>400</c:v>
                </c:pt>
                <c:pt idx="3576">
                  <c:v>200</c:v>
                </c:pt>
                <c:pt idx="3577">
                  <c:v>1000</c:v>
                </c:pt>
                <c:pt idx="3578">
                  <c:v>1000</c:v>
                </c:pt>
                <c:pt idx="3579">
                  <c:v>200</c:v>
                </c:pt>
                <c:pt idx="3580">
                  <c:v>1000</c:v>
                </c:pt>
                <c:pt idx="3581">
                  <c:v>300</c:v>
                </c:pt>
                <c:pt idx="3582">
                  <c:v>300</c:v>
                </c:pt>
                <c:pt idx="3583">
                  <c:v>150</c:v>
                </c:pt>
                <c:pt idx="3584">
                  <c:v>200</c:v>
                </c:pt>
                <c:pt idx="3585">
                  <c:v>300</c:v>
                </c:pt>
                <c:pt idx="3586">
                  <c:v>300</c:v>
                </c:pt>
                <c:pt idx="3587">
                  <c:v>200</c:v>
                </c:pt>
                <c:pt idx="3588">
                  <c:v>400</c:v>
                </c:pt>
                <c:pt idx="3589">
                  <c:v>250</c:v>
                </c:pt>
                <c:pt idx="3590">
                  <c:v>250</c:v>
                </c:pt>
                <c:pt idx="3591">
                  <c:v>550</c:v>
                </c:pt>
                <c:pt idx="3592">
                  <c:v>100</c:v>
                </c:pt>
                <c:pt idx="3593">
                  <c:v>250</c:v>
                </c:pt>
                <c:pt idx="3594">
                  <c:v>250</c:v>
                </c:pt>
                <c:pt idx="3595">
                  <c:v>300</c:v>
                </c:pt>
                <c:pt idx="3596">
                  <c:v>200</c:v>
                </c:pt>
                <c:pt idx="3597">
                  <c:v>400</c:v>
                </c:pt>
                <c:pt idx="3598">
                  <c:v>250</c:v>
                </c:pt>
                <c:pt idx="3599">
                  <c:v>300</c:v>
                </c:pt>
                <c:pt idx="3600">
                  <c:v>150</c:v>
                </c:pt>
                <c:pt idx="3601">
                  <c:v>100</c:v>
                </c:pt>
                <c:pt idx="3602">
                  <c:v>150</c:v>
                </c:pt>
                <c:pt idx="3603">
                  <c:v>1200</c:v>
                </c:pt>
                <c:pt idx="3604">
                  <c:v>120</c:v>
                </c:pt>
                <c:pt idx="3605">
                  <c:v>500</c:v>
                </c:pt>
                <c:pt idx="3606">
                  <c:v>400</c:v>
                </c:pt>
                <c:pt idx="3607">
                  <c:v>200</c:v>
                </c:pt>
                <c:pt idx="3608">
                  <c:v>250</c:v>
                </c:pt>
                <c:pt idx="3609">
                  <c:v>400</c:v>
                </c:pt>
                <c:pt idx="3610">
                  <c:v>300</c:v>
                </c:pt>
                <c:pt idx="3611">
                  <c:v>250</c:v>
                </c:pt>
                <c:pt idx="3612">
                  <c:v>500</c:v>
                </c:pt>
                <c:pt idx="3613">
                  <c:v>500</c:v>
                </c:pt>
                <c:pt idx="3614">
                  <c:v>250</c:v>
                </c:pt>
                <c:pt idx="3615">
                  <c:v>150</c:v>
                </c:pt>
                <c:pt idx="3616">
                  <c:v>400</c:v>
                </c:pt>
                <c:pt idx="3617">
                  <c:v>150</c:v>
                </c:pt>
                <c:pt idx="3618">
                  <c:v>300</c:v>
                </c:pt>
                <c:pt idx="3619">
                  <c:v>200</c:v>
                </c:pt>
                <c:pt idx="3620">
                  <c:v>240</c:v>
                </c:pt>
                <c:pt idx="3621">
                  <c:v>400</c:v>
                </c:pt>
                <c:pt idx="3622">
                  <c:v>500</c:v>
                </c:pt>
                <c:pt idx="3623">
                  <c:v>100</c:v>
                </c:pt>
                <c:pt idx="3624">
                  <c:v>200</c:v>
                </c:pt>
                <c:pt idx="3625">
                  <c:v>200</c:v>
                </c:pt>
                <c:pt idx="3626">
                  <c:v>200</c:v>
                </c:pt>
                <c:pt idx="3627">
                  <c:v>200</c:v>
                </c:pt>
                <c:pt idx="3628">
                  <c:v>200</c:v>
                </c:pt>
                <c:pt idx="3629">
                  <c:v>200</c:v>
                </c:pt>
                <c:pt idx="3630">
                  <c:v>300</c:v>
                </c:pt>
                <c:pt idx="3631">
                  <c:v>500</c:v>
                </c:pt>
                <c:pt idx="3632">
                  <c:v>300</c:v>
                </c:pt>
                <c:pt idx="3633">
                  <c:v>300</c:v>
                </c:pt>
                <c:pt idx="3634">
                  <c:v>350</c:v>
                </c:pt>
                <c:pt idx="3635">
                  <c:v>200</c:v>
                </c:pt>
                <c:pt idx="3636">
                  <c:v>300</c:v>
                </c:pt>
                <c:pt idx="3637">
                  <c:v>300</c:v>
                </c:pt>
                <c:pt idx="3638">
                  <c:v>130</c:v>
                </c:pt>
                <c:pt idx="3639">
                  <c:v>250</c:v>
                </c:pt>
                <c:pt idx="3640">
                  <c:v>200</c:v>
                </c:pt>
                <c:pt idx="3641">
                  <c:v>500</c:v>
                </c:pt>
                <c:pt idx="3642">
                  <c:v>150</c:v>
                </c:pt>
                <c:pt idx="3643">
                  <c:v>250</c:v>
                </c:pt>
                <c:pt idx="3644">
                  <c:v>250</c:v>
                </c:pt>
                <c:pt idx="3645">
                  <c:v>300</c:v>
                </c:pt>
                <c:pt idx="3646">
                  <c:v>400</c:v>
                </c:pt>
                <c:pt idx="3647">
                  <c:v>250</c:v>
                </c:pt>
                <c:pt idx="3648">
                  <c:v>250</c:v>
                </c:pt>
                <c:pt idx="3649">
                  <c:v>1300</c:v>
                </c:pt>
                <c:pt idx="3650">
                  <c:v>250</c:v>
                </c:pt>
                <c:pt idx="3651">
                  <c:v>150</c:v>
                </c:pt>
                <c:pt idx="3652">
                  <c:v>400</c:v>
                </c:pt>
                <c:pt idx="3653">
                  <c:v>100</c:v>
                </c:pt>
                <c:pt idx="3654">
                  <c:v>300</c:v>
                </c:pt>
                <c:pt idx="3655">
                  <c:v>200</c:v>
                </c:pt>
                <c:pt idx="3656">
                  <c:v>200</c:v>
                </c:pt>
                <c:pt idx="3657">
                  <c:v>300</c:v>
                </c:pt>
                <c:pt idx="3658">
                  <c:v>250</c:v>
                </c:pt>
                <c:pt idx="3659">
                  <c:v>300</c:v>
                </c:pt>
                <c:pt idx="3660">
                  <c:v>200</c:v>
                </c:pt>
                <c:pt idx="3661">
                  <c:v>200</c:v>
                </c:pt>
                <c:pt idx="3662">
                  <c:v>250</c:v>
                </c:pt>
                <c:pt idx="3663">
                  <c:v>200</c:v>
                </c:pt>
                <c:pt idx="3664">
                  <c:v>200</c:v>
                </c:pt>
                <c:pt idx="3665">
                  <c:v>200</c:v>
                </c:pt>
                <c:pt idx="3666">
                  <c:v>150</c:v>
                </c:pt>
                <c:pt idx="3667">
                  <c:v>200</c:v>
                </c:pt>
                <c:pt idx="3668">
                  <c:v>200</c:v>
                </c:pt>
                <c:pt idx="3669">
                  <c:v>300</c:v>
                </c:pt>
                <c:pt idx="3670">
                  <c:v>300</c:v>
                </c:pt>
                <c:pt idx="3671">
                  <c:v>300</c:v>
                </c:pt>
                <c:pt idx="3672">
                  <c:v>200</c:v>
                </c:pt>
                <c:pt idx="3673">
                  <c:v>300</c:v>
                </c:pt>
                <c:pt idx="3674">
                  <c:v>200</c:v>
                </c:pt>
                <c:pt idx="3675">
                  <c:v>400</c:v>
                </c:pt>
                <c:pt idx="3676">
                  <c:v>150</c:v>
                </c:pt>
                <c:pt idx="3677">
                  <c:v>250</c:v>
                </c:pt>
                <c:pt idx="3678">
                  <c:v>300</c:v>
                </c:pt>
                <c:pt idx="3679">
                  <c:v>600</c:v>
                </c:pt>
                <c:pt idx="3680">
                  <c:v>150</c:v>
                </c:pt>
                <c:pt idx="3681">
                  <c:v>350</c:v>
                </c:pt>
                <c:pt idx="3682">
                  <c:v>500</c:v>
                </c:pt>
                <c:pt idx="3683">
                  <c:v>500</c:v>
                </c:pt>
                <c:pt idx="3684">
                  <c:v>300</c:v>
                </c:pt>
                <c:pt idx="3685">
                  <c:v>350</c:v>
                </c:pt>
                <c:pt idx="3686">
                  <c:v>150</c:v>
                </c:pt>
                <c:pt idx="3687">
                  <c:v>200</c:v>
                </c:pt>
                <c:pt idx="3688">
                  <c:v>300</c:v>
                </c:pt>
                <c:pt idx="3689">
                  <c:v>1000</c:v>
                </c:pt>
                <c:pt idx="3690">
                  <c:v>150</c:v>
                </c:pt>
                <c:pt idx="3691">
                  <c:v>500</c:v>
                </c:pt>
                <c:pt idx="3692">
                  <c:v>200</c:v>
                </c:pt>
                <c:pt idx="3693">
                  <c:v>300</c:v>
                </c:pt>
                <c:pt idx="3694">
                  <c:v>200</c:v>
                </c:pt>
                <c:pt idx="3695">
                  <c:v>200</c:v>
                </c:pt>
                <c:pt idx="3696">
                  <c:v>150</c:v>
                </c:pt>
                <c:pt idx="3697">
                  <c:v>200</c:v>
                </c:pt>
                <c:pt idx="3698">
                  <c:v>200</c:v>
                </c:pt>
                <c:pt idx="3699">
                  <c:v>350</c:v>
                </c:pt>
                <c:pt idx="3700">
                  <c:v>200</c:v>
                </c:pt>
                <c:pt idx="3701">
                  <c:v>200</c:v>
                </c:pt>
                <c:pt idx="3702">
                  <c:v>200</c:v>
                </c:pt>
                <c:pt idx="3703">
                  <c:v>250</c:v>
                </c:pt>
                <c:pt idx="3704">
                  <c:v>350</c:v>
                </c:pt>
                <c:pt idx="3705">
                  <c:v>400</c:v>
                </c:pt>
                <c:pt idx="3706">
                  <c:v>200</c:v>
                </c:pt>
                <c:pt idx="3707">
                  <c:v>450</c:v>
                </c:pt>
                <c:pt idx="3708">
                  <c:v>350</c:v>
                </c:pt>
                <c:pt idx="3709">
                  <c:v>200</c:v>
                </c:pt>
                <c:pt idx="3710">
                  <c:v>300</c:v>
                </c:pt>
                <c:pt idx="3711">
                  <c:v>300</c:v>
                </c:pt>
                <c:pt idx="3712">
                  <c:v>200</c:v>
                </c:pt>
                <c:pt idx="3713">
                  <c:v>1900</c:v>
                </c:pt>
                <c:pt idx="3714">
                  <c:v>350</c:v>
                </c:pt>
                <c:pt idx="3715">
                  <c:v>200</c:v>
                </c:pt>
                <c:pt idx="3716">
                  <c:v>700</c:v>
                </c:pt>
                <c:pt idx="3717">
                  <c:v>100</c:v>
                </c:pt>
                <c:pt idx="3718">
                  <c:v>250</c:v>
                </c:pt>
                <c:pt idx="3719">
                  <c:v>250</c:v>
                </c:pt>
                <c:pt idx="3720">
                  <c:v>100</c:v>
                </c:pt>
                <c:pt idx="3721">
                  <c:v>250</c:v>
                </c:pt>
                <c:pt idx="3722">
                  <c:v>450</c:v>
                </c:pt>
                <c:pt idx="3723">
                  <c:v>50</c:v>
                </c:pt>
                <c:pt idx="3724">
                  <c:v>200</c:v>
                </c:pt>
                <c:pt idx="3725">
                  <c:v>300</c:v>
                </c:pt>
                <c:pt idx="3726">
                  <c:v>150</c:v>
                </c:pt>
                <c:pt idx="3727">
                  <c:v>250</c:v>
                </c:pt>
                <c:pt idx="3728">
                  <c:v>300</c:v>
                </c:pt>
                <c:pt idx="3729">
                  <c:v>300</c:v>
                </c:pt>
                <c:pt idx="3730">
                  <c:v>500</c:v>
                </c:pt>
                <c:pt idx="3731">
                  <c:v>300</c:v>
                </c:pt>
                <c:pt idx="3732">
                  <c:v>200</c:v>
                </c:pt>
                <c:pt idx="3733">
                  <c:v>350</c:v>
                </c:pt>
                <c:pt idx="3734">
                  <c:v>200</c:v>
                </c:pt>
                <c:pt idx="3735">
                  <c:v>300</c:v>
                </c:pt>
                <c:pt idx="3736">
                  <c:v>300</c:v>
                </c:pt>
                <c:pt idx="3737">
                  <c:v>200</c:v>
                </c:pt>
                <c:pt idx="3738">
                  <c:v>250</c:v>
                </c:pt>
                <c:pt idx="3739">
                  <c:v>200</c:v>
                </c:pt>
                <c:pt idx="3740">
                  <c:v>200</c:v>
                </c:pt>
                <c:pt idx="3741">
                  <c:v>350</c:v>
                </c:pt>
                <c:pt idx="3742">
                  <c:v>200</c:v>
                </c:pt>
                <c:pt idx="3743">
                  <c:v>800</c:v>
                </c:pt>
                <c:pt idx="3744">
                  <c:v>150</c:v>
                </c:pt>
                <c:pt idx="3745">
                  <c:v>250</c:v>
                </c:pt>
                <c:pt idx="3746">
                  <c:v>600</c:v>
                </c:pt>
                <c:pt idx="3747">
                  <c:v>100</c:v>
                </c:pt>
                <c:pt idx="3748">
                  <c:v>150</c:v>
                </c:pt>
                <c:pt idx="3749">
                  <c:v>200</c:v>
                </c:pt>
                <c:pt idx="3750">
                  <c:v>250</c:v>
                </c:pt>
                <c:pt idx="3751">
                  <c:v>250</c:v>
                </c:pt>
                <c:pt idx="3752">
                  <c:v>400</c:v>
                </c:pt>
                <c:pt idx="3753">
                  <c:v>150</c:v>
                </c:pt>
                <c:pt idx="3754">
                  <c:v>350</c:v>
                </c:pt>
                <c:pt idx="3755">
                  <c:v>100</c:v>
                </c:pt>
                <c:pt idx="3756">
                  <c:v>300</c:v>
                </c:pt>
                <c:pt idx="3757">
                  <c:v>200</c:v>
                </c:pt>
                <c:pt idx="3758">
                  <c:v>200</c:v>
                </c:pt>
                <c:pt idx="3759">
                  <c:v>250</c:v>
                </c:pt>
                <c:pt idx="3760">
                  <c:v>200</c:v>
                </c:pt>
                <c:pt idx="3761">
                  <c:v>800</c:v>
                </c:pt>
                <c:pt idx="3762">
                  <c:v>650</c:v>
                </c:pt>
                <c:pt idx="3763">
                  <c:v>300</c:v>
                </c:pt>
                <c:pt idx="3764">
                  <c:v>150</c:v>
                </c:pt>
                <c:pt idx="3765">
                  <c:v>400</c:v>
                </c:pt>
                <c:pt idx="3766">
                  <c:v>200</c:v>
                </c:pt>
                <c:pt idx="3767">
                  <c:v>250</c:v>
                </c:pt>
                <c:pt idx="3768">
                  <c:v>300</c:v>
                </c:pt>
                <c:pt idx="3769">
                  <c:v>300</c:v>
                </c:pt>
                <c:pt idx="3770">
                  <c:v>250</c:v>
                </c:pt>
                <c:pt idx="3771">
                  <c:v>150</c:v>
                </c:pt>
                <c:pt idx="3772">
                  <c:v>500</c:v>
                </c:pt>
                <c:pt idx="3773">
                  <c:v>250</c:v>
                </c:pt>
                <c:pt idx="3774">
                  <c:v>200</c:v>
                </c:pt>
                <c:pt idx="3775">
                  <c:v>200</c:v>
                </c:pt>
                <c:pt idx="3776">
                  <c:v>50</c:v>
                </c:pt>
                <c:pt idx="3777">
                  <c:v>350</c:v>
                </c:pt>
                <c:pt idx="3778">
                  <c:v>500</c:v>
                </c:pt>
                <c:pt idx="3779">
                  <c:v>250</c:v>
                </c:pt>
                <c:pt idx="3780">
                  <c:v>250</c:v>
                </c:pt>
                <c:pt idx="3781">
                  <c:v>200</c:v>
                </c:pt>
                <c:pt idx="3782">
                  <c:v>150</c:v>
                </c:pt>
                <c:pt idx="3783">
                  <c:v>150</c:v>
                </c:pt>
                <c:pt idx="3784">
                  <c:v>400</c:v>
                </c:pt>
                <c:pt idx="3785">
                  <c:v>100</c:v>
                </c:pt>
                <c:pt idx="3786">
                  <c:v>150</c:v>
                </c:pt>
                <c:pt idx="3787">
                  <c:v>200</c:v>
                </c:pt>
                <c:pt idx="3788">
                  <c:v>200</c:v>
                </c:pt>
                <c:pt idx="3789">
                  <c:v>150</c:v>
                </c:pt>
                <c:pt idx="3790">
                  <c:v>450</c:v>
                </c:pt>
                <c:pt idx="3791">
                  <c:v>150</c:v>
                </c:pt>
                <c:pt idx="3792">
                  <c:v>600</c:v>
                </c:pt>
                <c:pt idx="3793">
                  <c:v>300</c:v>
                </c:pt>
                <c:pt idx="3794">
                  <c:v>200</c:v>
                </c:pt>
                <c:pt idx="3795">
                  <c:v>200</c:v>
                </c:pt>
                <c:pt idx="3796">
                  <c:v>400</c:v>
                </c:pt>
                <c:pt idx="3797">
                  <c:v>200</c:v>
                </c:pt>
                <c:pt idx="3798">
                  <c:v>500</c:v>
                </c:pt>
                <c:pt idx="3799">
                  <c:v>600</c:v>
                </c:pt>
                <c:pt idx="3800">
                  <c:v>400</c:v>
                </c:pt>
                <c:pt idx="3801">
                  <c:v>450</c:v>
                </c:pt>
                <c:pt idx="3802">
                  <c:v>400</c:v>
                </c:pt>
                <c:pt idx="3803">
                  <c:v>250</c:v>
                </c:pt>
                <c:pt idx="3804">
                  <c:v>300</c:v>
                </c:pt>
                <c:pt idx="3805">
                  <c:v>300</c:v>
                </c:pt>
                <c:pt idx="3806">
                  <c:v>250</c:v>
                </c:pt>
                <c:pt idx="3807">
                  <c:v>200</c:v>
                </c:pt>
                <c:pt idx="3808">
                  <c:v>500</c:v>
                </c:pt>
                <c:pt idx="3809">
                  <c:v>200</c:v>
                </c:pt>
                <c:pt idx="3810">
                  <c:v>200</c:v>
                </c:pt>
                <c:pt idx="3811">
                  <c:v>150</c:v>
                </c:pt>
                <c:pt idx="3812">
                  <c:v>200</c:v>
                </c:pt>
                <c:pt idx="3813">
                  <c:v>250</c:v>
                </c:pt>
                <c:pt idx="3814">
                  <c:v>450</c:v>
                </c:pt>
                <c:pt idx="3815">
                  <c:v>99</c:v>
                </c:pt>
                <c:pt idx="3816">
                  <c:v>300</c:v>
                </c:pt>
                <c:pt idx="3817">
                  <c:v>300</c:v>
                </c:pt>
                <c:pt idx="3818">
                  <c:v>200</c:v>
                </c:pt>
                <c:pt idx="3819">
                  <c:v>250</c:v>
                </c:pt>
                <c:pt idx="3820">
                  <c:v>250</c:v>
                </c:pt>
                <c:pt idx="3821">
                  <c:v>150</c:v>
                </c:pt>
                <c:pt idx="3822">
                  <c:v>300</c:v>
                </c:pt>
                <c:pt idx="3823">
                  <c:v>500</c:v>
                </c:pt>
                <c:pt idx="3824">
                  <c:v>250</c:v>
                </c:pt>
                <c:pt idx="3825">
                  <c:v>150</c:v>
                </c:pt>
                <c:pt idx="3826">
                  <c:v>200</c:v>
                </c:pt>
                <c:pt idx="3827">
                  <c:v>250</c:v>
                </c:pt>
                <c:pt idx="3828">
                  <c:v>350</c:v>
                </c:pt>
                <c:pt idx="3829">
                  <c:v>150</c:v>
                </c:pt>
                <c:pt idx="3830">
                  <c:v>200</c:v>
                </c:pt>
                <c:pt idx="3831">
                  <c:v>200</c:v>
                </c:pt>
                <c:pt idx="3832">
                  <c:v>450</c:v>
                </c:pt>
                <c:pt idx="3833">
                  <c:v>750</c:v>
                </c:pt>
                <c:pt idx="3834">
                  <c:v>149</c:v>
                </c:pt>
                <c:pt idx="3835">
                  <c:v>150</c:v>
                </c:pt>
                <c:pt idx="3836">
                  <c:v>200</c:v>
                </c:pt>
                <c:pt idx="3837">
                  <c:v>200</c:v>
                </c:pt>
                <c:pt idx="3838">
                  <c:v>100</c:v>
                </c:pt>
                <c:pt idx="3839">
                  <c:v>200</c:v>
                </c:pt>
                <c:pt idx="3840">
                  <c:v>200</c:v>
                </c:pt>
                <c:pt idx="3841">
                  <c:v>300</c:v>
                </c:pt>
                <c:pt idx="3842">
                  <c:v>150</c:v>
                </c:pt>
                <c:pt idx="3843">
                  <c:v>600</c:v>
                </c:pt>
                <c:pt idx="3844">
                  <c:v>400</c:v>
                </c:pt>
                <c:pt idx="3845">
                  <c:v>500</c:v>
                </c:pt>
                <c:pt idx="3846">
                  <c:v>600</c:v>
                </c:pt>
                <c:pt idx="3847">
                  <c:v>350</c:v>
                </c:pt>
                <c:pt idx="3848">
                  <c:v>200</c:v>
                </c:pt>
                <c:pt idx="3849">
                  <c:v>250</c:v>
                </c:pt>
                <c:pt idx="3850">
                  <c:v>150</c:v>
                </c:pt>
                <c:pt idx="3851">
                  <c:v>400</c:v>
                </c:pt>
                <c:pt idx="3852">
                  <c:v>250</c:v>
                </c:pt>
                <c:pt idx="3853">
                  <c:v>300</c:v>
                </c:pt>
                <c:pt idx="3854">
                  <c:v>150</c:v>
                </c:pt>
                <c:pt idx="3855">
                  <c:v>250</c:v>
                </c:pt>
                <c:pt idx="3856">
                  <c:v>1000</c:v>
                </c:pt>
                <c:pt idx="3857">
                  <c:v>250</c:v>
                </c:pt>
                <c:pt idx="3858">
                  <c:v>200</c:v>
                </c:pt>
                <c:pt idx="3859">
                  <c:v>250</c:v>
                </c:pt>
                <c:pt idx="3860">
                  <c:v>500</c:v>
                </c:pt>
                <c:pt idx="3861">
                  <c:v>300</c:v>
                </c:pt>
                <c:pt idx="3862">
                  <c:v>250</c:v>
                </c:pt>
                <c:pt idx="3863">
                  <c:v>200</c:v>
                </c:pt>
                <c:pt idx="3864">
                  <c:v>500</c:v>
                </c:pt>
                <c:pt idx="3865">
                  <c:v>300</c:v>
                </c:pt>
                <c:pt idx="3866">
                  <c:v>500</c:v>
                </c:pt>
                <c:pt idx="3867">
                  <c:v>300</c:v>
                </c:pt>
                <c:pt idx="3868">
                  <c:v>1200</c:v>
                </c:pt>
                <c:pt idx="3869">
                  <c:v>1200</c:v>
                </c:pt>
                <c:pt idx="3870">
                  <c:v>200</c:v>
                </c:pt>
                <c:pt idx="3871">
                  <c:v>200</c:v>
                </c:pt>
                <c:pt idx="3872">
                  <c:v>200</c:v>
                </c:pt>
                <c:pt idx="3873">
                  <c:v>200</c:v>
                </c:pt>
                <c:pt idx="3874">
                  <c:v>1200</c:v>
                </c:pt>
                <c:pt idx="3875">
                  <c:v>400</c:v>
                </c:pt>
                <c:pt idx="3876">
                  <c:v>300</c:v>
                </c:pt>
                <c:pt idx="3877">
                  <c:v>300</c:v>
                </c:pt>
                <c:pt idx="3878">
                  <c:v>250</c:v>
                </c:pt>
                <c:pt idx="3879">
                  <c:v>250</c:v>
                </c:pt>
                <c:pt idx="3880">
                  <c:v>300</c:v>
                </c:pt>
                <c:pt idx="3881">
                  <c:v>350</c:v>
                </c:pt>
                <c:pt idx="3882">
                  <c:v>200</c:v>
                </c:pt>
                <c:pt idx="3883">
                  <c:v>250</c:v>
                </c:pt>
                <c:pt idx="3884">
                  <c:v>200</c:v>
                </c:pt>
                <c:pt idx="3885">
                  <c:v>500</c:v>
                </c:pt>
                <c:pt idx="3886">
                  <c:v>600</c:v>
                </c:pt>
                <c:pt idx="3887">
                  <c:v>400</c:v>
                </c:pt>
                <c:pt idx="3888">
                  <c:v>450</c:v>
                </c:pt>
                <c:pt idx="3889">
                  <c:v>400</c:v>
                </c:pt>
                <c:pt idx="3890">
                  <c:v>250</c:v>
                </c:pt>
                <c:pt idx="3891">
                  <c:v>200</c:v>
                </c:pt>
                <c:pt idx="3892">
                  <c:v>300</c:v>
                </c:pt>
                <c:pt idx="3893">
                  <c:v>200</c:v>
                </c:pt>
                <c:pt idx="3894">
                  <c:v>200</c:v>
                </c:pt>
                <c:pt idx="3895">
                  <c:v>500</c:v>
                </c:pt>
                <c:pt idx="3896">
                  <c:v>300</c:v>
                </c:pt>
                <c:pt idx="3897">
                  <c:v>200</c:v>
                </c:pt>
                <c:pt idx="3898">
                  <c:v>500</c:v>
                </c:pt>
                <c:pt idx="3899">
                  <c:v>600</c:v>
                </c:pt>
                <c:pt idx="3900">
                  <c:v>300</c:v>
                </c:pt>
                <c:pt idx="3901">
                  <c:v>250</c:v>
                </c:pt>
                <c:pt idx="3902">
                  <c:v>500</c:v>
                </c:pt>
                <c:pt idx="3903">
                  <c:v>1200</c:v>
                </c:pt>
                <c:pt idx="3904">
                  <c:v>250</c:v>
                </c:pt>
                <c:pt idx="3905">
                  <c:v>150</c:v>
                </c:pt>
                <c:pt idx="3906">
                  <c:v>250</c:v>
                </c:pt>
                <c:pt idx="3907">
                  <c:v>150</c:v>
                </c:pt>
                <c:pt idx="3908">
                  <c:v>700</c:v>
                </c:pt>
                <c:pt idx="3909">
                  <c:v>100</c:v>
                </c:pt>
                <c:pt idx="3910">
                  <c:v>500</c:v>
                </c:pt>
                <c:pt idx="3911">
                  <c:v>350</c:v>
                </c:pt>
                <c:pt idx="3912">
                  <c:v>500</c:v>
                </c:pt>
                <c:pt idx="3913">
                  <c:v>300</c:v>
                </c:pt>
                <c:pt idx="3914">
                  <c:v>150</c:v>
                </c:pt>
                <c:pt idx="3915">
                  <c:v>400</c:v>
                </c:pt>
                <c:pt idx="3916">
                  <c:v>500</c:v>
                </c:pt>
                <c:pt idx="3917">
                  <c:v>200</c:v>
                </c:pt>
                <c:pt idx="3918">
                  <c:v>250</c:v>
                </c:pt>
                <c:pt idx="3919">
                  <c:v>300</c:v>
                </c:pt>
                <c:pt idx="3920">
                  <c:v>200</c:v>
                </c:pt>
                <c:pt idx="3921">
                  <c:v>250</c:v>
                </c:pt>
                <c:pt idx="3922">
                  <c:v>350</c:v>
                </c:pt>
                <c:pt idx="3923">
                  <c:v>300</c:v>
                </c:pt>
                <c:pt idx="3924">
                  <c:v>1000</c:v>
                </c:pt>
                <c:pt idx="3925">
                  <c:v>300</c:v>
                </c:pt>
                <c:pt idx="3926">
                  <c:v>300</c:v>
                </c:pt>
                <c:pt idx="3927">
                  <c:v>200</c:v>
                </c:pt>
                <c:pt idx="3928">
                  <c:v>150</c:v>
                </c:pt>
                <c:pt idx="3929">
                  <c:v>150</c:v>
                </c:pt>
                <c:pt idx="3930">
                  <c:v>250</c:v>
                </c:pt>
                <c:pt idx="3931">
                  <c:v>350</c:v>
                </c:pt>
                <c:pt idx="3932">
                  <c:v>350</c:v>
                </c:pt>
                <c:pt idx="3933">
                  <c:v>250</c:v>
                </c:pt>
                <c:pt idx="3934">
                  <c:v>300</c:v>
                </c:pt>
                <c:pt idx="3935">
                  <c:v>300</c:v>
                </c:pt>
                <c:pt idx="3936">
                  <c:v>300</c:v>
                </c:pt>
                <c:pt idx="3937">
                  <c:v>300</c:v>
                </c:pt>
                <c:pt idx="3938">
                  <c:v>800</c:v>
                </c:pt>
                <c:pt idx="3939">
                  <c:v>250</c:v>
                </c:pt>
                <c:pt idx="3940">
                  <c:v>80</c:v>
                </c:pt>
                <c:pt idx="3941">
                  <c:v>300</c:v>
                </c:pt>
                <c:pt idx="3942">
                  <c:v>550</c:v>
                </c:pt>
                <c:pt idx="3943">
                  <c:v>400</c:v>
                </c:pt>
                <c:pt idx="3944">
                  <c:v>400</c:v>
                </c:pt>
                <c:pt idx="3945">
                  <c:v>250</c:v>
                </c:pt>
                <c:pt idx="3946">
                  <c:v>180</c:v>
                </c:pt>
                <c:pt idx="3947">
                  <c:v>800</c:v>
                </c:pt>
                <c:pt idx="3948">
                  <c:v>350</c:v>
                </c:pt>
                <c:pt idx="3949">
                  <c:v>300</c:v>
                </c:pt>
                <c:pt idx="3950">
                  <c:v>150</c:v>
                </c:pt>
                <c:pt idx="3951">
                  <c:v>150</c:v>
                </c:pt>
                <c:pt idx="3952">
                  <c:v>250</c:v>
                </c:pt>
                <c:pt idx="3953">
                  <c:v>500</c:v>
                </c:pt>
                <c:pt idx="3954">
                  <c:v>250</c:v>
                </c:pt>
                <c:pt idx="3955">
                  <c:v>200</c:v>
                </c:pt>
                <c:pt idx="3956">
                  <c:v>250</c:v>
                </c:pt>
                <c:pt idx="3957">
                  <c:v>250</c:v>
                </c:pt>
                <c:pt idx="3958">
                  <c:v>300</c:v>
                </c:pt>
                <c:pt idx="3959">
                  <c:v>200</c:v>
                </c:pt>
                <c:pt idx="3960">
                  <c:v>300</c:v>
                </c:pt>
                <c:pt idx="3961">
                  <c:v>300</c:v>
                </c:pt>
                <c:pt idx="3962">
                  <c:v>300</c:v>
                </c:pt>
                <c:pt idx="3963">
                  <c:v>500</c:v>
                </c:pt>
                <c:pt idx="3964">
                  <c:v>200</c:v>
                </c:pt>
                <c:pt idx="3965">
                  <c:v>300</c:v>
                </c:pt>
                <c:pt idx="3966">
                  <c:v>600</c:v>
                </c:pt>
                <c:pt idx="3967">
                  <c:v>1000</c:v>
                </c:pt>
                <c:pt idx="3968">
                  <c:v>300</c:v>
                </c:pt>
                <c:pt idx="3969">
                  <c:v>250</c:v>
                </c:pt>
                <c:pt idx="3970">
                  <c:v>150</c:v>
                </c:pt>
                <c:pt idx="3971">
                  <c:v>350</c:v>
                </c:pt>
                <c:pt idx="3972">
                  <c:v>450</c:v>
                </c:pt>
                <c:pt idx="3973">
                  <c:v>1000</c:v>
                </c:pt>
                <c:pt idx="3974">
                  <c:v>400</c:v>
                </c:pt>
                <c:pt idx="3975">
                  <c:v>250</c:v>
                </c:pt>
                <c:pt idx="3976">
                  <c:v>300</c:v>
                </c:pt>
                <c:pt idx="3977">
                  <c:v>450</c:v>
                </c:pt>
                <c:pt idx="3978">
                  <c:v>200</c:v>
                </c:pt>
                <c:pt idx="3979">
                  <c:v>400</c:v>
                </c:pt>
                <c:pt idx="3980">
                  <c:v>200</c:v>
                </c:pt>
                <c:pt idx="3981">
                  <c:v>250</c:v>
                </c:pt>
                <c:pt idx="3982">
                  <c:v>200</c:v>
                </c:pt>
                <c:pt idx="3983">
                  <c:v>400</c:v>
                </c:pt>
                <c:pt idx="3984">
                  <c:v>300</c:v>
                </c:pt>
                <c:pt idx="3985">
                  <c:v>500</c:v>
                </c:pt>
                <c:pt idx="3986">
                  <c:v>1000</c:v>
                </c:pt>
                <c:pt idx="3987">
                  <c:v>400</c:v>
                </c:pt>
                <c:pt idx="3988">
                  <c:v>150</c:v>
                </c:pt>
                <c:pt idx="3989">
                  <c:v>450</c:v>
                </c:pt>
                <c:pt idx="3990">
                  <c:v>300</c:v>
                </c:pt>
                <c:pt idx="3991">
                  <c:v>500</c:v>
                </c:pt>
                <c:pt idx="3992">
                  <c:v>250</c:v>
                </c:pt>
                <c:pt idx="3993">
                  <c:v>300</c:v>
                </c:pt>
                <c:pt idx="3994">
                  <c:v>500</c:v>
                </c:pt>
                <c:pt idx="3995">
                  <c:v>250</c:v>
                </c:pt>
                <c:pt idx="3996">
                  <c:v>100</c:v>
                </c:pt>
                <c:pt idx="3997">
                  <c:v>250</c:v>
                </c:pt>
                <c:pt idx="3998">
                  <c:v>400</c:v>
                </c:pt>
                <c:pt idx="3999">
                  <c:v>350</c:v>
                </c:pt>
                <c:pt idx="4000">
                  <c:v>120</c:v>
                </c:pt>
                <c:pt idx="4001">
                  <c:v>1000</c:v>
                </c:pt>
                <c:pt idx="4002">
                  <c:v>1000</c:v>
                </c:pt>
                <c:pt idx="4003">
                  <c:v>100</c:v>
                </c:pt>
                <c:pt idx="4004">
                  <c:v>250</c:v>
                </c:pt>
                <c:pt idx="4005">
                  <c:v>200</c:v>
                </c:pt>
                <c:pt idx="4006">
                  <c:v>250</c:v>
                </c:pt>
                <c:pt idx="4007">
                  <c:v>250</c:v>
                </c:pt>
                <c:pt idx="4008">
                  <c:v>120</c:v>
                </c:pt>
                <c:pt idx="4009">
                  <c:v>300</c:v>
                </c:pt>
                <c:pt idx="4010">
                  <c:v>450</c:v>
                </c:pt>
                <c:pt idx="4011">
                  <c:v>300</c:v>
                </c:pt>
                <c:pt idx="4012">
                  <c:v>200</c:v>
                </c:pt>
                <c:pt idx="4013">
                  <c:v>250</c:v>
                </c:pt>
                <c:pt idx="4014">
                  <c:v>300</c:v>
                </c:pt>
                <c:pt idx="4015">
                  <c:v>600</c:v>
                </c:pt>
                <c:pt idx="4016">
                  <c:v>200</c:v>
                </c:pt>
                <c:pt idx="4017">
                  <c:v>300</c:v>
                </c:pt>
                <c:pt idx="4018">
                  <c:v>200</c:v>
                </c:pt>
                <c:pt idx="4019">
                  <c:v>300</c:v>
                </c:pt>
                <c:pt idx="4020">
                  <c:v>300</c:v>
                </c:pt>
                <c:pt idx="4021">
                  <c:v>700</c:v>
                </c:pt>
                <c:pt idx="4022">
                  <c:v>300</c:v>
                </c:pt>
                <c:pt idx="4023">
                  <c:v>250</c:v>
                </c:pt>
                <c:pt idx="4024">
                  <c:v>500</c:v>
                </c:pt>
                <c:pt idx="4025">
                  <c:v>200</c:v>
                </c:pt>
                <c:pt idx="4026">
                  <c:v>500</c:v>
                </c:pt>
                <c:pt idx="4027">
                  <c:v>200</c:v>
                </c:pt>
                <c:pt idx="4028">
                  <c:v>350</c:v>
                </c:pt>
                <c:pt idx="4029">
                  <c:v>199</c:v>
                </c:pt>
                <c:pt idx="4030">
                  <c:v>150</c:v>
                </c:pt>
                <c:pt idx="4031">
                  <c:v>350</c:v>
                </c:pt>
                <c:pt idx="4032">
                  <c:v>400</c:v>
                </c:pt>
                <c:pt idx="4033">
                  <c:v>600</c:v>
                </c:pt>
                <c:pt idx="4034">
                  <c:v>150</c:v>
                </c:pt>
                <c:pt idx="4035">
                  <c:v>300</c:v>
                </c:pt>
                <c:pt idx="4036">
                  <c:v>100</c:v>
                </c:pt>
                <c:pt idx="4037">
                  <c:v>300</c:v>
                </c:pt>
                <c:pt idx="4038">
                  <c:v>300</c:v>
                </c:pt>
                <c:pt idx="4039">
                  <c:v>500</c:v>
                </c:pt>
                <c:pt idx="4040">
                  <c:v>400</c:v>
                </c:pt>
                <c:pt idx="4041">
                  <c:v>200</c:v>
                </c:pt>
                <c:pt idx="4042">
                  <c:v>300</c:v>
                </c:pt>
                <c:pt idx="4043">
                  <c:v>300</c:v>
                </c:pt>
                <c:pt idx="4044">
                  <c:v>300</c:v>
                </c:pt>
                <c:pt idx="4045">
                  <c:v>150</c:v>
                </c:pt>
                <c:pt idx="4046">
                  <c:v>600</c:v>
                </c:pt>
                <c:pt idx="4047">
                  <c:v>1255</c:v>
                </c:pt>
                <c:pt idx="4048">
                  <c:v>400</c:v>
                </c:pt>
                <c:pt idx="4049">
                  <c:v>600</c:v>
                </c:pt>
                <c:pt idx="4050">
                  <c:v>400</c:v>
                </c:pt>
                <c:pt idx="4051">
                  <c:v>400</c:v>
                </c:pt>
                <c:pt idx="4052">
                  <c:v>300</c:v>
                </c:pt>
                <c:pt idx="4053">
                  <c:v>300</c:v>
                </c:pt>
                <c:pt idx="4054">
                  <c:v>200</c:v>
                </c:pt>
                <c:pt idx="4055">
                  <c:v>300</c:v>
                </c:pt>
                <c:pt idx="4056">
                  <c:v>200</c:v>
                </c:pt>
                <c:pt idx="4057">
                  <c:v>300</c:v>
                </c:pt>
                <c:pt idx="4058">
                  <c:v>500</c:v>
                </c:pt>
                <c:pt idx="4059">
                  <c:v>300</c:v>
                </c:pt>
                <c:pt idx="4060">
                  <c:v>200</c:v>
                </c:pt>
                <c:pt idx="4061">
                  <c:v>400</c:v>
                </c:pt>
                <c:pt idx="4062">
                  <c:v>500</c:v>
                </c:pt>
                <c:pt idx="4063">
                  <c:v>155</c:v>
                </c:pt>
                <c:pt idx="4064">
                  <c:v>600</c:v>
                </c:pt>
                <c:pt idx="4065">
                  <c:v>350</c:v>
                </c:pt>
                <c:pt idx="4066">
                  <c:v>600</c:v>
                </c:pt>
                <c:pt idx="4067">
                  <c:v>300</c:v>
                </c:pt>
                <c:pt idx="4068">
                  <c:v>250</c:v>
                </c:pt>
                <c:pt idx="4069">
                  <c:v>250</c:v>
                </c:pt>
                <c:pt idx="4070">
                  <c:v>400</c:v>
                </c:pt>
                <c:pt idx="4071">
                  <c:v>250</c:v>
                </c:pt>
                <c:pt idx="4072">
                  <c:v>150</c:v>
                </c:pt>
                <c:pt idx="4073">
                  <c:v>250</c:v>
                </c:pt>
                <c:pt idx="4074">
                  <c:v>250</c:v>
                </c:pt>
                <c:pt idx="4075">
                  <c:v>700</c:v>
                </c:pt>
                <c:pt idx="4076">
                  <c:v>150</c:v>
                </c:pt>
                <c:pt idx="4077">
                  <c:v>200</c:v>
                </c:pt>
                <c:pt idx="4078">
                  <c:v>500</c:v>
                </c:pt>
                <c:pt idx="4079">
                  <c:v>500</c:v>
                </c:pt>
                <c:pt idx="4080">
                  <c:v>200</c:v>
                </c:pt>
                <c:pt idx="4081">
                  <c:v>200</c:v>
                </c:pt>
                <c:pt idx="4082">
                  <c:v>200</c:v>
                </c:pt>
                <c:pt idx="4083">
                  <c:v>300</c:v>
                </c:pt>
                <c:pt idx="4084">
                  <c:v>250</c:v>
                </c:pt>
                <c:pt idx="4085">
                  <c:v>350</c:v>
                </c:pt>
                <c:pt idx="4086">
                  <c:v>350</c:v>
                </c:pt>
                <c:pt idx="4087">
                  <c:v>250</c:v>
                </c:pt>
                <c:pt idx="4088">
                  <c:v>200</c:v>
                </c:pt>
                <c:pt idx="4089">
                  <c:v>800</c:v>
                </c:pt>
                <c:pt idx="4090">
                  <c:v>200</c:v>
                </c:pt>
                <c:pt idx="4091">
                  <c:v>250</c:v>
                </c:pt>
                <c:pt idx="4092">
                  <c:v>200</c:v>
                </c:pt>
                <c:pt idx="4093">
                  <c:v>300</c:v>
                </c:pt>
                <c:pt idx="4094">
                  <c:v>199</c:v>
                </c:pt>
                <c:pt idx="4095">
                  <c:v>120</c:v>
                </c:pt>
                <c:pt idx="4096">
                  <c:v>400</c:v>
                </c:pt>
                <c:pt idx="4097">
                  <c:v>120</c:v>
                </c:pt>
                <c:pt idx="4098">
                  <c:v>199</c:v>
                </c:pt>
                <c:pt idx="4099">
                  <c:v>350</c:v>
                </c:pt>
                <c:pt idx="4100">
                  <c:v>300</c:v>
                </c:pt>
                <c:pt idx="4101">
                  <c:v>200</c:v>
                </c:pt>
                <c:pt idx="4102">
                  <c:v>300</c:v>
                </c:pt>
                <c:pt idx="4103">
                  <c:v>200</c:v>
                </c:pt>
                <c:pt idx="4104">
                  <c:v>300</c:v>
                </c:pt>
                <c:pt idx="4105">
                  <c:v>500</c:v>
                </c:pt>
                <c:pt idx="4106">
                  <c:v>350</c:v>
                </c:pt>
                <c:pt idx="4107">
                  <c:v>300</c:v>
                </c:pt>
                <c:pt idx="4108">
                  <c:v>300</c:v>
                </c:pt>
                <c:pt idx="4109">
                  <c:v>300</c:v>
                </c:pt>
                <c:pt idx="4110">
                  <c:v>300</c:v>
                </c:pt>
                <c:pt idx="4111">
                  <c:v>200</c:v>
                </c:pt>
                <c:pt idx="4112">
                  <c:v>200</c:v>
                </c:pt>
                <c:pt idx="4113">
                  <c:v>200</c:v>
                </c:pt>
                <c:pt idx="4114">
                  <c:v>250</c:v>
                </c:pt>
                <c:pt idx="4115">
                  <c:v>150</c:v>
                </c:pt>
                <c:pt idx="4116">
                  <c:v>250</c:v>
                </c:pt>
                <c:pt idx="4117">
                  <c:v>400</c:v>
                </c:pt>
                <c:pt idx="4118">
                  <c:v>300</c:v>
                </c:pt>
                <c:pt idx="4119">
                  <c:v>350</c:v>
                </c:pt>
                <c:pt idx="4120">
                  <c:v>400</c:v>
                </c:pt>
                <c:pt idx="4121">
                  <c:v>350</c:v>
                </c:pt>
                <c:pt idx="4122">
                  <c:v>200</c:v>
                </c:pt>
                <c:pt idx="4123">
                  <c:v>350</c:v>
                </c:pt>
                <c:pt idx="4124">
                  <c:v>300</c:v>
                </c:pt>
                <c:pt idx="4125">
                  <c:v>700</c:v>
                </c:pt>
                <c:pt idx="4126">
                  <c:v>200</c:v>
                </c:pt>
                <c:pt idx="4127">
                  <c:v>200</c:v>
                </c:pt>
                <c:pt idx="4128">
                  <c:v>200</c:v>
                </c:pt>
                <c:pt idx="4129">
                  <c:v>150</c:v>
                </c:pt>
                <c:pt idx="4130">
                  <c:v>250</c:v>
                </c:pt>
                <c:pt idx="4131">
                  <c:v>270</c:v>
                </c:pt>
                <c:pt idx="4132">
                  <c:v>200</c:v>
                </c:pt>
                <c:pt idx="4133">
                  <c:v>300</c:v>
                </c:pt>
                <c:pt idx="4134">
                  <c:v>200</c:v>
                </c:pt>
                <c:pt idx="4135">
                  <c:v>200</c:v>
                </c:pt>
                <c:pt idx="4136">
                  <c:v>200</c:v>
                </c:pt>
                <c:pt idx="4137">
                  <c:v>250</c:v>
                </c:pt>
                <c:pt idx="4138">
                  <c:v>800</c:v>
                </c:pt>
                <c:pt idx="4139">
                  <c:v>500</c:v>
                </c:pt>
                <c:pt idx="4140">
                  <c:v>600</c:v>
                </c:pt>
                <c:pt idx="4141">
                  <c:v>300</c:v>
                </c:pt>
                <c:pt idx="4142">
                  <c:v>250</c:v>
                </c:pt>
                <c:pt idx="4143">
                  <c:v>200</c:v>
                </c:pt>
                <c:pt idx="4144">
                  <c:v>300</c:v>
                </c:pt>
                <c:pt idx="4145">
                  <c:v>1200</c:v>
                </c:pt>
                <c:pt idx="4146">
                  <c:v>100</c:v>
                </c:pt>
                <c:pt idx="4147">
                  <c:v>300</c:v>
                </c:pt>
                <c:pt idx="4148">
                  <c:v>400</c:v>
                </c:pt>
                <c:pt idx="4149">
                  <c:v>270</c:v>
                </c:pt>
                <c:pt idx="4150">
                  <c:v>400</c:v>
                </c:pt>
                <c:pt idx="4151">
                  <c:v>250</c:v>
                </c:pt>
                <c:pt idx="4152">
                  <c:v>200</c:v>
                </c:pt>
                <c:pt idx="4153">
                  <c:v>200</c:v>
                </c:pt>
                <c:pt idx="4154">
                  <c:v>100</c:v>
                </c:pt>
                <c:pt idx="4155">
                  <c:v>300</c:v>
                </c:pt>
                <c:pt idx="4156">
                  <c:v>400</c:v>
                </c:pt>
                <c:pt idx="4157">
                  <c:v>300</c:v>
                </c:pt>
                <c:pt idx="4158">
                  <c:v>200</c:v>
                </c:pt>
                <c:pt idx="4159">
                  <c:v>200</c:v>
                </c:pt>
                <c:pt idx="4160">
                  <c:v>280</c:v>
                </c:pt>
                <c:pt idx="4161">
                  <c:v>300</c:v>
                </c:pt>
                <c:pt idx="4162">
                  <c:v>200</c:v>
                </c:pt>
                <c:pt idx="4163">
                  <c:v>150</c:v>
                </c:pt>
                <c:pt idx="4164">
                  <c:v>200</c:v>
                </c:pt>
                <c:pt idx="4165">
                  <c:v>240</c:v>
                </c:pt>
                <c:pt idx="4166">
                  <c:v>200</c:v>
                </c:pt>
                <c:pt idx="4167">
                  <c:v>600</c:v>
                </c:pt>
                <c:pt idx="4168">
                  <c:v>300</c:v>
                </c:pt>
                <c:pt idx="4169">
                  <c:v>800</c:v>
                </c:pt>
                <c:pt idx="4170">
                  <c:v>250</c:v>
                </c:pt>
                <c:pt idx="4171">
                  <c:v>300</c:v>
                </c:pt>
                <c:pt idx="4172">
                  <c:v>300</c:v>
                </c:pt>
                <c:pt idx="4173">
                  <c:v>250</c:v>
                </c:pt>
                <c:pt idx="4174">
                  <c:v>200</c:v>
                </c:pt>
                <c:pt idx="4175">
                  <c:v>200</c:v>
                </c:pt>
                <c:pt idx="4176">
                  <c:v>600</c:v>
                </c:pt>
                <c:pt idx="4177">
                  <c:v>300</c:v>
                </c:pt>
                <c:pt idx="4178">
                  <c:v>300</c:v>
                </c:pt>
                <c:pt idx="4179">
                  <c:v>300</c:v>
                </c:pt>
                <c:pt idx="4180">
                  <c:v>400</c:v>
                </c:pt>
                <c:pt idx="4181">
                  <c:v>400</c:v>
                </c:pt>
                <c:pt idx="4182">
                  <c:v>150</c:v>
                </c:pt>
                <c:pt idx="4183">
                  <c:v>400</c:v>
                </c:pt>
                <c:pt idx="4184">
                  <c:v>600</c:v>
                </c:pt>
                <c:pt idx="4185">
                  <c:v>100</c:v>
                </c:pt>
                <c:pt idx="4186">
                  <c:v>40</c:v>
                </c:pt>
                <c:pt idx="4187">
                  <c:v>200</c:v>
                </c:pt>
                <c:pt idx="4188">
                  <c:v>400</c:v>
                </c:pt>
                <c:pt idx="4189">
                  <c:v>300</c:v>
                </c:pt>
                <c:pt idx="4190">
                  <c:v>150</c:v>
                </c:pt>
                <c:pt idx="4191">
                  <c:v>200</c:v>
                </c:pt>
                <c:pt idx="4192">
                  <c:v>200</c:v>
                </c:pt>
                <c:pt idx="4193">
                  <c:v>200</c:v>
                </c:pt>
                <c:pt idx="4194">
                  <c:v>300</c:v>
                </c:pt>
                <c:pt idx="4195">
                  <c:v>400</c:v>
                </c:pt>
                <c:pt idx="4196">
                  <c:v>200</c:v>
                </c:pt>
                <c:pt idx="4197">
                  <c:v>300</c:v>
                </c:pt>
                <c:pt idx="4198">
                  <c:v>800</c:v>
                </c:pt>
                <c:pt idx="4199">
                  <c:v>200</c:v>
                </c:pt>
                <c:pt idx="4200">
                  <c:v>200</c:v>
                </c:pt>
                <c:pt idx="4201">
                  <c:v>250</c:v>
                </c:pt>
                <c:pt idx="4202">
                  <c:v>300</c:v>
                </c:pt>
                <c:pt idx="4203">
                  <c:v>400</c:v>
                </c:pt>
                <c:pt idx="4204">
                  <c:v>300</c:v>
                </c:pt>
                <c:pt idx="4205">
                  <c:v>200</c:v>
                </c:pt>
                <c:pt idx="4206">
                  <c:v>350</c:v>
                </c:pt>
                <c:pt idx="4207">
                  <c:v>350</c:v>
                </c:pt>
                <c:pt idx="4208">
                  <c:v>500</c:v>
                </c:pt>
                <c:pt idx="4209">
                  <c:v>400</c:v>
                </c:pt>
                <c:pt idx="4210">
                  <c:v>200</c:v>
                </c:pt>
                <c:pt idx="4211">
                  <c:v>900</c:v>
                </c:pt>
                <c:pt idx="4212">
                  <c:v>300</c:v>
                </c:pt>
                <c:pt idx="4213">
                  <c:v>200</c:v>
                </c:pt>
                <c:pt idx="4214">
                  <c:v>200</c:v>
                </c:pt>
                <c:pt idx="4215">
                  <c:v>1000</c:v>
                </c:pt>
                <c:pt idx="4216">
                  <c:v>200</c:v>
                </c:pt>
                <c:pt idx="4217">
                  <c:v>200</c:v>
                </c:pt>
                <c:pt idx="4218">
                  <c:v>200</c:v>
                </c:pt>
                <c:pt idx="4219">
                  <c:v>200</c:v>
                </c:pt>
                <c:pt idx="4220">
                  <c:v>200</c:v>
                </c:pt>
                <c:pt idx="4221">
                  <c:v>200</c:v>
                </c:pt>
                <c:pt idx="4222">
                  <c:v>200</c:v>
                </c:pt>
                <c:pt idx="4223">
                  <c:v>150</c:v>
                </c:pt>
                <c:pt idx="4224">
                  <c:v>450</c:v>
                </c:pt>
                <c:pt idx="4225">
                  <c:v>250</c:v>
                </c:pt>
                <c:pt idx="4226">
                  <c:v>300</c:v>
                </c:pt>
                <c:pt idx="4227">
                  <c:v>250</c:v>
                </c:pt>
                <c:pt idx="4228">
                  <c:v>500</c:v>
                </c:pt>
                <c:pt idx="4229">
                  <c:v>700</c:v>
                </c:pt>
                <c:pt idx="4230">
                  <c:v>350</c:v>
                </c:pt>
                <c:pt idx="4231">
                  <c:v>100</c:v>
                </c:pt>
                <c:pt idx="4232">
                  <c:v>300</c:v>
                </c:pt>
                <c:pt idx="4233">
                  <c:v>300</c:v>
                </c:pt>
                <c:pt idx="4234">
                  <c:v>250</c:v>
                </c:pt>
                <c:pt idx="4235">
                  <c:v>200</c:v>
                </c:pt>
                <c:pt idx="4236">
                  <c:v>400</c:v>
                </c:pt>
                <c:pt idx="4237">
                  <c:v>400</c:v>
                </c:pt>
                <c:pt idx="4238">
                  <c:v>250</c:v>
                </c:pt>
                <c:pt idx="4239">
                  <c:v>250</c:v>
                </c:pt>
                <c:pt idx="4240">
                  <c:v>900</c:v>
                </c:pt>
                <c:pt idx="4241">
                  <c:v>100</c:v>
                </c:pt>
                <c:pt idx="4242">
                  <c:v>200</c:v>
                </c:pt>
                <c:pt idx="4243">
                  <c:v>600</c:v>
                </c:pt>
                <c:pt idx="4244">
                  <c:v>250</c:v>
                </c:pt>
                <c:pt idx="4245">
                  <c:v>150</c:v>
                </c:pt>
                <c:pt idx="4246">
                  <c:v>300</c:v>
                </c:pt>
                <c:pt idx="4247">
                  <c:v>450</c:v>
                </c:pt>
                <c:pt idx="4248">
                  <c:v>1200</c:v>
                </c:pt>
                <c:pt idx="4249">
                  <c:v>300</c:v>
                </c:pt>
                <c:pt idx="4250">
                  <c:v>2000</c:v>
                </c:pt>
                <c:pt idx="4251">
                  <c:v>200</c:v>
                </c:pt>
                <c:pt idx="4252">
                  <c:v>200</c:v>
                </c:pt>
                <c:pt idx="4253">
                  <c:v>300</c:v>
                </c:pt>
                <c:pt idx="4254">
                  <c:v>150</c:v>
                </c:pt>
                <c:pt idx="4255">
                  <c:v>300</c:v>
                </c:pt>
                <c:pt idx="4256">
                  <c:v>300</c:v>
                </c:pt>
                <c:pt idx="4257">
                  <c:v>100</c:v>
                </c:pt>
                <c:pt idx="4258">
                  <c:v>250</c:v>
                </c:pt>
                <c:pt idx="4259">
                  <c:v>250</c:v>
                </c:pt>
                <c:pt idx="4260">
                  <c:v>250</c:v>
                </c:pt>
                <c:pt idx="4261">
                  <c:v>200</c:v>
                </c:pt>
                <c:pt idx="4262">
                  <c:v>250</c:v>
                </c:pt>
                <c:pt idx="4263">
                  <c:v>750</c:v>
                </c:pt>
                <c:pt idx="4264">
                  <c:v>200</c:v>
                </c:pt>
                <c:pt idx="4265">
                  <c:v>450</c:v>
                </c:pt>
                <c:pt idx="4266">
                  <c:v>400</c:v>
                </c:pt>
                <c:pt idx="4267">
                  <c:v>500</c:v>
                </c:pt>
                <c:pt idx="4268">
                  <c:v>500</c:v>
                </c:pt>
                <c:pt idx="4269">
                  <c:v>500</c:v>
                </c:pt>
                <c:pt idx="4270">
                  <c:v>500</c:v>
                </c:pt>
                <c:pt idx="4271">
                  <c:v>300</c:v>
                </c:pt>
                <c:pt idx="4272">
                  <c:v>500</c:v>
                </c:pt>
                <c:pt idx="4273">
                  <c:v>300</c:v>
                </c:pt>
                <c:pt idx="4274">
                  <c:v>250</c:v>
                </c:pt>
                <c:pt idx="4275">
                  <c:v>400</c:v>
                </c:pt>
                <c:pt idx="4276">
                  <c:v>1100</c:v>
                </c:pt>
                <c:pt idx="4277">
                  <c:v>300</c:v>
                </c:pt>
                <c:pt idx="4278">
                  <c:v>200</c:v>
                </c:pt>
                <c:pt idx="4279">
                  <c:v>175</c:v>
                </c:pt>
                <c:pt idx="4280">
                  <c:v>300</c:v>
                </c:pt>
                <c:pt idx="4281">
                  <c:v>800</c:v>
                </c:pt>
                <c:pt idx="4282">
                  <c:v>2000</c:v>
                </c:pt>
                <c:pt idx="4283">
                  <c:v>1200</c:v>
                </c:pt>
                <c:pt idx="4284">
                  <c:v>300</c:v>
                </c:pt>
                <c:pt idx="4285">
                  <c:v>1100</c:v>
                </c:pt>
                <c:pt idx="4286">
                  <c:v>200</c:v>
                </c:pt>
                <c:pt idx="4287">
                  <c:v>250</c:v>
                </c:pt>
                <c:pt idx="4288">
                  <c:v>500</c:v>
                </c:pt>
                <c:pt idx="4289">
                  <c:v>300</c:v>
                </c:pt>
                <c:pt idx="4290">
                  <c:v>250</c:v>
                </c:pt>
                <c:pt idx="4291">
                  <c:v>500</c:v>
                </c:pt>
                <c:pt idx="4292">
                  <c:v>250</c:v>
                </c:pt>
                <c:pt idx="4293">
                  <c:v>800</c:v>
                </c:pt>
                <c:pt idx="4294">
                  <c:v>150</c:v>
                </c:pt>
                <c:pt idx="4295">
                  <c:v>1000</c:v>
                </c:pt>
                <c:pt idx="4296">
                  <c:v>100</c:v>
                </c:pt>
                <c:pt idx="4297">
                  <c:v>850</c:v>
                </c:pt>
                <c:pt idx="4298">
                  <c:v>500</c:v>
                </c:pt>
                <c:pt idx="4299">
                  <c:v>200</c:v>
                </c:pt>
                <c:pt idx="4300">
                  <c:v>200</c:v>
                </c:pt>
                <c:pt idx="4301">
                  <c:v>850</c:v>
                </c:pt>
                <c:pt idx="4302">
                  <c:v>300</c:v>
                </c:pt>
                <c:pt idx="4303">
                  <c:v>150</c:v>
                </c:pt>
                <c:pt idx="4304">
                  <c:v>150</c:v>
                </c:pt>
                <c:pt idx="4305">
                  <c:v>1100</c:v>
                </c:pt>
                <c:pt idx="4306">
                  <c:v>150</c:v>
                </c:pt>
                <c:pt idx="4307">
                  <c:v>400</c:v>
                </c:pt>
                <c:pt idx="4308">
                  <c:v>700</c:v>
                </c:pt>
                <c:pt idx="4309">
                  <c:v>1000</c:v>
                </c:pt>
                <c:pt idx="4310">
                  <c:v>300</c:v>
                </c:pt>
                <c:pt idx="4311">
                  <c:v>1400</c:v>
                </c:pt>
                <c:pt idx="4312">
                  <c:v>300</c:v>
                </c:pt>
                <c:pt idx="4313">
                  <c:v>300</c:v>
                </c:pt>
                <c:pt idx="4314">
                  <c:v>120</c:v>
                </c:pt>
                <c:pt idx="4315">
                  <c:v>200</c:v>
                </c:pt>
                <c:pt idx="4316">
                  <c:v>200</c:v>
                </c:pt>
                <c:pt idx="4317">
                  <c:v>300</c:v>
                </c:pt>
                <c:pt idx="4318">
                  <c:v>160</c:v>
                </c:pt>
                <c:pt idx="4319">
                  <c:v>250</c:v>
                </c:pt>
                <c:pt idx="4320">
                  <c:v>400</c:v>
                </c:pt>
                <c:pt idx="4321">
                  <c:v>400</c:v>
                </c:pt>
                <c:pt idx="4322">
                  <c:v>300</c:v>
                </c:pt>
                <c:pt idx="4323">
                  <c:v>700</c:v>
                </c:pt>
                <c:pt idx="4324">
                  <c:v>400</c:v>
                </c:pt>
                <c:pt idx="4325">
                  <c:v>200</c:v>
                </c:pt>
                <c:pt idx="4326">
                  <c:v>299</c:v>
                </c:pt>
                <c:pt idx="4327">
                  <c:v>700</c:v>
                </c:pt>
                <c:pt idx="4328">
                  <c:v>1000</c:v>
                </c:pt>
                <c:pt idx="4329">
                  <c:v>1000</c:v>
                </c:pt>
                <c:pt idx="4330">
                  <c:v>400</c:v>
                </c:pt>
                <c:pt idx="4331">
                  <c:v>300</c:v>
                </c:pt>
                <c:pt idx="4332">
                  <c:v>200</c:v>
                </c:pt>
                <c:pt idx="4333">
                  <c:v>300</c:v>
                </c:pt>
                <c:pt idx="4334">
                  <c:v>600</c:v>
                </c:pt>
                <c:pt idx="4335">
                  <c:v>200</c:v>
                </c:pt>
                <c:pt idx="4336">
                  <c:v>599</c:v>
                </c:pt>
                <c:pt idx="4337">
                  <c:v>0</c:v>
                </c:pt>
                <c:pt idx="4338">
                  <c:v>200</c:v>
                </c:pt>
                <c:pt idx="4339">
                  <c:v>500</c:v>
                </c:pt>
                <c:pt idx="4340">
                  <c:v>199</c:v>
                </c:pt>
                <c:pt idx="4341">
                  <c:v>200</c:v>
                </c:pt>
                <c:pt idx="4342">
                  <c:v>400</c:v>
                </c:pt>
                <c:pt idx="4343">
                  <c:v>200</c:v>
                </c:pt>
                <c:pt idx="4344">
                  <c:v>160</c:v>
                </c:pt>
                <c:pt idx="4345">
                  <c:v>800</c:v>
                </c:pt>
                <c:pt idx="4346">
                  <c:v>400</c:v>
                </c:pt>
                <c:pt idx="4347">
                  <c:v>150</c:v>
                </c:pt>
                <c:pt idx="4348">
                  <c:v>500</c:v>
                </c:pt>
                <c:pt idx="4349">
                  <c:v>1200</c:v>
                </c:pt>
                <c:pt idx="4350">
                  <c:v>300</c:v>
                </c:pt>
                <c:pt idx="4351">
                  <c:v>300</c:v>
                </c:pt>
                <c:pt idx="4352">
                  <c:v>300</c:v>
                </c:pt>
                <c:pt idx="4353">
                  <c:v>750</c:v>
                </c:pt>
                <c:pt idx="4354">
                  <c:v>150</c:v>
                </c:pt>
                <c:pt idx="4355">
                  <c:v>150</c:v>
                </c:pt>
                <c:pt idx="4356">
                  <c:v>300</c:v>
                </c:pt>
                <c:pt idx="4357">
                  <c:v>1000</c:v>
                </c:pt>
                <c:pt idx="4358">
                  <c:v>250</c:v>
                </c:pt>
                <c:pt idx="4359">
                  <c:v>150</c:v>
                </c:pt>
                <c:pt idx="4360">
                  <c:v>250</c:v>
                </c:pt>
                <c:pt idx="4361">
                  <c:v>100</c:v>
                </c:pt>
                <c:pt idx="4362">
                  <c:v>100</c:v>
                </c:pt>
                <c:pt idx="4363">
                  <c:v>400</c:v>
                </c:pt>
                <c:pt idx="4364">
                  <c:v>400</c:v>
                </c:pt>
                <c:pt idx="4365">
                  <c:v>160</c:v>
                </c:pt>
                <c:pt idx="4366">
                  <c:v>1200</c:v>
                </c:pt>
                <c:pt idx="4367">
                  <c:v>250</c:v>
                </c:pt>
                <c:pt idx="4368">
                  <c:v>600</c:v>
                </c:pt>
                <c:pt idx="4369">
                  <c:v>150</c:v>
                </c:pt>
                <c:pt idx="4370">
                  <c:v>200</c:v>
                </c:pt>
                <c:pt idx="4371">
                  <c:v>250</c:v>
                </c:pt>
                <c:pt idx="4372">
                  <c:v>200</c:v>
                </c:pt>
                <c:pt idx="4373">
                  <c:v>650</c:v>
                </c:pt>
                <c:pt idx="4374">
                  <c:v>250</c:v>
                </c:pt>
                <c:pt idx="4375">
                  <c:v>250</c:v>
                </c:pt>
                <c:pt idx="4376">
                  <c:v>300</c:v>
                </c:pt>
                <c:pt idx="4377">
                  <c:v>250</c:v>
                </c:pt>
                <c:pt idx="4378">
                  <c:v>250</c:v>
                </c:pt>
                <c:pt idx="4379">
                  <c:v>1200</c:v>
                </c:pt>
                <c:pt idx="4380">
                  <c:v>200</c:v>
                </c:pt>
                <c:pt idx="4381">
                  <c:v>200</c:v>
                </c:pt>
                <c:pt idx="4382">
                  <c:v>450</c:v>
                </c:pt>
                <c:pt idx="4383">
                  <c:v>450</c:v>
                </c:pt>
                <c:pt idx="4384">
                  <c:v>150</c:v>
                </c:pt>
                <c:pt idx="4385">
                  <c:v>200</c:v>
                </c:pt>
                <c:pt idx="4386">
                  <c:v>400</c:v>
                </c:pt>
                <c:pt idx="4387">
                  <c:v>200</c:v>
                </c:pt>
                <c:pt idx="4388">
                  <c:v>500</c:v>
                </c:pt>
                <c:pt idx="4389">
                  <c:v>250</c:v>
                </c:pt>
                <c:pt idx="4390">
                  <c:v>200</c:v>
                </c:pt>
                <c:pt idx="4391">
                  <c:v>300</c:v>
                </c:pt>
                <c:pt idx="4392">
                  <c:v>200</c:v>
                </c:pt>
                <c:pt idx="4393">
                  <c:v>600</c:v>
                </c:pt>
                <c:pt idx="4394">
                  <c:v>600</c:v>
                </c:pt>
                <c:pt idx="4395">
                  <c:v>250</c:v>
                </c:pt>
                <c:pt idx="4396">
                  <c:v>200</c:v>
                </c:pt>
                <c:pt idx="4397">
                  <c:v>300</c:v>
                </c:pt>
                <c:pt idx="4398">
                  <c:v>250</c:v>
                </c:pt>
                <c:pt idx="4399">
                  <c:v>250</c:v>
                </c:pt>
                <c:pt idx="4400">
                  <c:v>300</c:v>
                </c:pt>
                <c:pt idx="4401">
                  <c:v>200</c:v>
                </c:pt>
                <c:pt idx="4402">
                  <c:v>150</c:v>
                </c:pt>
                <c:pt idx="4403">
                  <c:v>200</c:v>
                </c:pt>
                <c:pt idx="4404">
                  <c:v>800</c:v>
                </c:pt>
                <c:pt idx="4405">
                  <c:v>200</c:v>
                </c:pt>
                <c:pt idx="4406">
                  <c:v>250</c:v>
                </c:pt>
                <c:pt idx="4407">
                  <c:v>600</c:v>
                </c:pt>
                <c:pt idx="4408">
                  <c:v>1000</c:v>
                </c:pt>
                <c:pt idx="4409">
                  <c:v>1000</c:v>
                </c:pt>
                <c:pt idx="4410">
                  <c:v>250</c:v>
                </c:pt>
                <c:pt idx="4411">
                  <c:v>160</c:v>
                </c:pt>
                <c:pt idx="4412">
                  <c:v>200</c:v>
                </c:pt>
                <c:pt idx="4413">
                  <c:v>200</c:v>
                </c:pt>
                <c:pt idx="4414">
                  <c:v>200</c:v>
                </c:pt>
                <c:pt idx="4415">
                  <c:v>80</c:v>
                </c:pt>
                <c:pt idx="4416">
                  <c:v>700</c:v>
                </c:pt>
                <c:pt idx="4417">
                  <c:v>200</c:v>
                </c:pt>
                <c:pt idx="4418">
                  <c:v>300</c:v>
                </c:pt>
                <c:pt idx="4419">
                  <c:v>200</c:v>
                </c:pt>
                <c:pt idx="4420">
                  <c:v>400</c:v>
                </c:pt>
                <c:pt idx="4421">
                  <c:v>300</c:v>
                </c:pt>
                <c:pt idx="4422">
                  <c:v>200</c:v>
                </c:pt>
                <c:pt idx="4423">
                  <c:v>350</c:v>
                </c:pt>
                <c:pt idx="4424">
                  <c:v>250</c:v>
                </c:pt>
                <c:pt idx="4425">
                  <c:v>200</c:v>
                </c:pt>
                <c:pt idx="4426">
                  <c:v>500</c:v>
                </c:pt>
                <c:pt idx="4427">
                  <c:v>150</c:v>
                </c:pt>
                <c:pt idx="4428">
                  <c:v>150</c:v>
                </c:pt>
                <c:pt idx="4429">
                  <c:v>1500</c:v>
                </c:pt>
                <c:pt idx="4430">
                  <c:v>500</c:v>
                </c:pt>
                <c:pt idx="4431">
                  <c:v>300</c:v>
                </c:pt>
                <c:pt idx="4432">
                  <c:v>300</c:v>
                </c:pt>
                <c:pt idx="4433">
                  <c:v>200</c:v>
                </c:pt>
                <c:pt idx="4434">
                  <c:v>300</c:v>
                </c:pt>
                <c:pt idx="4435">
                  <c:v>150</c:v>
                </c:pt>
                <c:pt idx="4436">
                  <c:v>400</c:v>
                </c:pt>
                <c:pt idx="4437">
                  <c:v>500</c:v>
                </c:pt>
                <c:pt idx="4438">
                  <c:v>500</c:v>
                </c:pt>
                <c:pt idx="4439">
                  <c:v>1000</c:v>
                </c:pt>
                <c:pt idx="4440">
                  <c:v>200</c:v>
                </c:pt>
                <c:pt idx="4441">
                  <c:v>250</c:v>
                </c:pt>
                <c:pt idx="4442">
                  <c:v>200</c:v>
                </c:pt>
                <c:pt idx="4443">
                  <c:v>1200</c:v>
                </c:pt>
                <c:pt idx="4444">
                  <c:v>300</c:v>
                </c:pt>
                <c:pt idx="4445">
                  <c:v>1200</c:v>
                </c:pt>
                <c:pt idx="4446">
                  <c:v>300</c:v>
                </c:pt>
                <c:pt idx="4447">
                  <c:v>450</c:v>
                </c:pt>
                <c:pt idx="4448">
                  <c:v>150</c:v>
                </c:pt>
                <c:pt idx="4449">
                  <c:v>300</c:v>
                </c:pt>
                <c:pt idx="4450">
                  <c:v>500</c:v>
                </c:pt>
                <c:pt idx="4451">
                  <c:v>350</c:v>
                </c:pt>
                <c:pt idx="4452">
                  <c:v>400</c:v>
                </c:pt>
                <c:pt idx="4453">
                  <c:v>400</c:v>
                </c:pt>
                <c:pt idx="4454">
                  <c:v>200</c:v>
                </c:pt>
                <c:pt idx="4455">
                  <c:v>200</c:v>
                </c:pt>
                <c:pt idx="4456">
                  <c:v>200</c:v>
                </c:pt>
                <c:pt idx="4457">
                  <c:v>200</c:v>
                </c:pt>
                <c:pt idx="4458">
                  <c:v>250</c:v>
                </c:pt>
                <c:pt idx="4459">
                  <c:v>250</c:v>
                </c:pt>
                <c:pt idx="4460">
                  <c:v>250</c:v>
                </c:pt>
                <c:pt idx="4461">
                  <c:v>250</c:v>
                </c:pt>
                <c:pt idx="4462">
                  <c:v>250</c:v>
                </c:pt>
                <c:pt idx="4463">
                  <c:v>250</c:v>
                </c:pt>
                <c:pt idx="4464">
                  <c:v>250</c:v>
                </c:pt>
                <c:pt idx="4465">
                  <c:v>350</c:v>
                </c:pt>
                <c:pt idx="4466">
                  <c:v>300</c:v>
                </c:pt>
                <c:pt idx="4467">
                  <c:v>250</c:v>
                </c:pt>
                <c:pt idx="4468">
                  <c:v>1000</c:v>
                </c:pt>
                <c:pt idx="4469">
                  <c:v>399</c:v>
                </c:pt>
                <c:pt idx="4470">
                  <c:v>300</c:v>
                </c:pt>
                <c:pt idx="4471">
                  <c:v>300</c:v>
                </c:pt>
                <c:pt idx="4472">
                  <c:v>1000</c:v>
                </c:pt>
                <c:pt idx="4473">
                  <c:v>1000</c:v>
                </c:pt>
                <c:pt idx="4474">
                  <c:v>2500</c:v>
                </c:pt>
                <c:pt idx="4475">
                  <c:v>200</c:v>
                </c:pt>
                <c:pt idx="4476">
                  <c:v>1000</c:v>
                </c:pt>
                <c:pt idx="4477">
                  <c:v>200</c:v>
                </c:pt>
                <c:pt idx="4478">
                  <c:v>200</c:v>
                </c:pt>
                <c:pt idx="4479">
                  <c:v>300</c:v>
                </c:pt>
                <c:pt idx="4480">
                  <c:v>200</c:v>
                </c:pt>
                <c:pt idx="4481">
                  <c:v>300</c:v>
                </c:pt>
                <c:pt idx="4482">
                  <c:v>200</c:v>
                </c:pt>
                <c:pt idx="4483">
                  <c:v>250</c:v>
                </c:pt>
                <c:pt idx="4484">
                  <c:v>200</c:v>
                </c:pt>
                <c:pt idx="4485">
                  <c:v>250</c:v>
                </c:pt>
                <c:pt idx="4486">
                  <c:v>200</c:v>
                </c:pt>
                <c:pt idx="4487">
                  <c:v>1000</c:v>
                </c:pt>
                <c:pt idx="4488">
                  <c:v>600</c:v>
                </c:pt>
                <c:pt idx="4489">
                  <c:v>100</c:v>
                </c:pt>
                <c:pt idx="4490">
                  <c:v>200</c:v>
                </c:pt>
                <c:pt idx="4491">
                  <c:v>450</c:v>
                </c:pt>
                <c:pt idx="4492">
                  <c:v>250</c:v>
                </c:pt>
                <c:pt idx="4493">
                  <c:v>300</c:v>
                </c:pt>
                <c:pt idx="4494">
                  <c:v>100</c:v>
                </c:pt>
                <c:pt idx="4495">
                  <c:v>300</c:v>
                </c:pt>
                <c:pt idx="4496">
                  <c:v>1000</c:v>
                </c:pt>
                <c:pt idx="4497">
                  <c:v>250</c:v>
                </c:pt>
                <c:pt idx="4498">
                  <c:v>200</c:v>
                </c:pt>
                <c:pt idx="4499">
                  <c:v>1000</c:v>
                </c:pt>
                <c:pt idx="4500">
                  <c:v>250</c:v>
                </c:pt>
                <c:pt idx="4501">
                  <c:v>350</c:v>
                </c:pt>
                <c:pt idx="4502">
                  <c:v>250</c:v>
                </c:pt>
                <c:pt idx="4503">
                  <c:v>300</c:v>
                </c:pt>
                <c:pt idx="4504">
                  <c:v>1200</c:v>
                </c:pt>
                <c:pt idx="4505">
                  <c:v>500</c:v>
                </c:pt>
                <c:pt idx="4506">
                  <c:v>200</c:v>
                </c:pt>
                <c:pt idx="4507">
                  <c:v>350</c:v>
                </c:pt>
                <c:pt idx="4508">
                  <c:v>200</c:v>
                </c:pt>
                <c:pt idx="4509">
                  <c:v>300</c:v>
                </c:pt>
                <c:pt idx="4510">
                  <c:v>300</c:v>
                </c:pt>
                <c:pt idx="4511">
                  <c:v>300</c:v>
                </c:pt>
                <c:pt idx="4512">
                  <c:v>200</c:v>
                </c:pt>
                <c:pt idx="4513">
                  <c:v>200</c:v>
                </c:pt>
                <c:pt idx="4514">
                  <c:v>150</c:v>
                </c:pt>
                <c:pt idx="4515">
                  <c:v>400</c:v>
                </c:pt>
                <c:pt idx="4516">
                  <c:v>200</c:v>
                </c:pt>
                <c:pt idx="4517">
                  <c:v>200</c:v>
                </c:pt>
                <c:pt idx="4518">
                  <c:v>200</c:v>
                </c:pt>
                <c:pt idx="4519">
                  <c:v>200</c:v>
                </c:pt>
                <c:pt idx="4520">
                  <c:v>200</c:v>
                </c:pt>
                <c:pt idx="4521">
                  <c:v>400</c:v>
                </c:pt>
                <c:pt idx="4522">
                  <c:v>400</c:v>
                </c:pt>
                <c:pt idx="4523">
                  <c:v>400</c:v>
                </c:pt>
                <c:pt idx="4524">
                  <c:v>200</c:v>
                </c:pt>
                <c:pt idx="4525">
                  <c:v>200</c:v>
                </c:pt>
                <c:pt idx="4526">
                  <c:v>150</c:v>
                </c:pt>
                <c:pt idx="4527">
                  <c:v>300</c:v>
                </c:pt>
                <c:pt idx="4528">
                  <c:v>300</c:v>
                </c:pt>
                <c:pt idx="4529">
                  <c:v>200</c:v>
                </c:pt>
                <c:pt idx="4530">
                  <c:v>300</c:v>
                </c:pt>
                <c:pt idx="4531">
                  <c:v>200</c:v>
                </c:pt>
                <c:pt idx="4532">
                  <c:v>200</c:v>
                </c:pt>
                <c:pt idx="4533">
                  <c:v>200</c:v>
                </c:pt>
                <c:pt idx="4534">
                  <c:v>300</c:v>
                </c:pt>
                <c:pt idx="4535">
                  <c:v>250</c:v>
                </c:pt>
                <c:pt idx="4536">
                  <c:v>500</c:v>
                </c:pt>
                <c:pt idx="4537">
                  <c:v>800</c:v>
                </c:pt>
                <c:pt idx="4538">
                  <c:v>300</c:v>
                </c:pt>
                <c:pt idx="4539">
                  <c:v>450</c:v>
                </c:pt>
                <c:pt idx="4540">
                  <c:v>250</c:v>
                </c:pt>
                <c:pt idx="4541">
                  <c:v>200</c:v>
                </c:pt>
                <c:pt idx="4542">
                  <c:v>300</c:v>
                </c:pt>
                <c:pt idx="4543">
                  <c:v>200</c:v>
                </c:pt>
                <c:pt idx="4544">
                  <c:v>300</c:v>
                </c:pt>
                <c:pt idx="4545">
                  <c:v>300</c:v>
                </c:pt>
                <c:pt idx="4546">
                  <c:v>500</c:v>
                </c:pt>
                <c:pt idx="4547">
                  <c:v>200</c:v>
                </c:pt>
                <c:pt idx="4548">
                  <c:v>300</c:v>
                </c:pt>
                <c:pt idx="4549">
                  <c:v>300</c:v>
                </c:pt>
                <c:pt idx="4550">
                  <c:v>500</c:v>
                </c:pt>
                <c:pt idx="4551">
                  <c:v>300</c:v>
                </c:pt>
                <c:pt idx="4552">
                  <c:v>400</c:v>
                </c:pt>
                <c:pt idx="4553">
                  <c:v>100</c:v>
                </c:pt>
                <c:pt idx="4554">
                  <c:v>550</c:v>
                </c:pt>
                <c:pt idx="4555">
                  <c:v>200</c:v>
                </c:pt>
                <c:pt idx="4556">
                  <c:v>600</c:v>
                </c:pt>
                <c:pt idx="4557">
                  <c:v>600</c:v>
                </c:pt>
                <c:pt idx="4558">
                  <c:v>600</c:v>
                </c:pt>
                <c:pt idx="4559">
                  <c:v>800</c:v>
                </c:pt>
                <c:pt idx="4560">
                  <c:v>450</c:v>
                </c:pt>
                <c:pt idx="4561">
                  <c:v>450</c:v>
                </c:pt>
                <c:pt idx="4562">
                  <c:v>200</c:v>
                </c:pt>
                <c:pt idx="4563">
                  <c:v>200</c:v>
                </c:pt>
                <c:pt idx="4564">
                  <c:v>200</c:v>
                </c:pt>
                <c:pt idx="4565">
                  <c:v>400</c:v>
                </c:pt>
                <c:pt idx="4566">
                  <c:v>200</c:v>
                </c:pt>
                <c:pt idx="4567">
                  <c:v>350</c:v>
                </c:pt>
                <c:pt idx="4568">
                  <c:v>300</c:v>
                </c:pt>
                <c:pt idx="4569">
                  <c:v>300</c:v>
                </c:pt>
                <c:pt idx="4570">
                  <c:v>500</c:v>
                </c:pt>
                <c:pt idx="4571">
                  <c:v>250</c:v>
                </c:pt>
                <c:pt idx="4572">
                  <c:v>250</c:v>
                </c:pt>
                <c:pt idx="4573">
                  <c:v>200</c:v>
                </c:pt>
                <c:pt idx="4574">
                  <c:v>250</c:v>
                </c:pt>
                <c:pt idx="4575">
                  <c:v>600</c:v>
                </c:pt>
                <c:pt idx="4576">
                  <c:v>350</c:v>
                </c:pt>
                <c:pt idx="4577">
                  <c:v>200</c:v>
                </c:pt>
                <c:pt idx="4578">
                  <c:v>250</c:v>
                </c:pt>
                <c:pt idx="4579">
                  <c:v>1000</c:v>
                </c:pt>
                <c:pt idx="4580">
                  <c:v>250</c:v>
                </c:pt>
                <c:pt idx="4581">
                  <c:v>600</c:v>
                </c:pt>
                <c:pt idx="4582">
                  <c:v>600</c:v>
                </c:pt>
                <c:pt idx="4583">
                  <c:v>150</c:v>
                </c:pt>
                <c:pt idx="4584">
                  <c:v>250</c:v>
                </c:pt>
                <c:pt idx="4585">
                  <c:v>200</c:v>
                </c:pt>
                <c:pt idx="4586">
                  <c:v>199</c:v>
                </c:pt>
                <c:pt idx="4587">
                  <c:v>600</c:v>
                </c:pt>
                <c:pt idx="4588">
                  <c:v>200</c:v>
                </c:pt>
                <c:pt idx="4589">
                  <c:v>200</c:v>
                </c:pt>
                <c:pt idx="4590">
                  <c:v>1200</c:v>
                </c:pt>
                <c:pt idx="4591">
                  <c:v>300</c:v>
                </c:pt>
                <c:pt idx="4592">
                  <c:v>180</c:v>
                </c:pt>
                <c:pt idx="4593">
                  <c:v>200</c:v>
                </c:pt>
                <c:pt idx="4594">
                  <c:v>1200</c:v>
                </c:pt>
                <c:pt idx="4595">
                  <c:v>300</c:v>
                </c:pt>
                <c:pt idx="4596">
                  <c:v>250</c:v>
                </c:pt>
                <c:pt idx="4597">
                  <c:v>200</c:v>
                </c:pt>
                <c:pt idx="4598">
                  <c:v>100</c:v>
                </c:pt>
                <c:pt idx="4599">
                  <c:v>500</c:v>
                </c:pt>
                <c:pt idx="4600">
                  <c:v>100</c:v>
                </c:pt>
                <c:pt idx="4601">
                  <c:v>250</c:v>
                </c:pt>
                <c:pt idx="4602">
                  <c:v>300</c:v>
                </c:pt>
                <c:pt idx="4603">
                  <c:v>1100</c:v>
                </c:pt>
                <c:pt idx="4604">
                  <c:v>200</c:v>
                </c:pt>
                <c:pt idx="4605">
                  <c:v>300</c:v>
                </c:pt>
                <c:pt idx="4606">
                  <c:v>400</c:v>
                </c:pt>
                <c:pt idx="4607">
                  <c:v>500</c:v>
                </c:pt>
                <c:pt idx="4608">
                  <c:v>300</c:v>
                </c:pt>
                <c:pt idx="4609">
                  <c:v>300</c:v>
                </c:pt>
                <c:pt idx="4610">
                  <c:v>1500</c:v>
                </c:pt>
                <c:pt idx="4611">
                  <c:v>200</c:v>
                </c:pt>
                <c:pt idx="4612">
                  <c:v>350</c:v>
                </c:pt>
                <c:pt idx="4613">
                  <c:v>400</c:v>
                </c:pt>
                <c:pt idx="4614">
                  <c:v>300</c:v>
                </c:pt>
                <c:pt idx="4615">
                  <c:v>600</c:v>
                </c:pt>
                <c:pt idx="4616">
                  <c:v>1600</c:v>
                </c:pt>
                <c:pt idx="4617">
                  <c:v>600</c:v>
                </c:pt>
                <c:pt idx="4618">
                  <c:v>600</c:v>
                </c:pt>
                <c:pt idx="4619">
                  <c:v>400</c:v>
                </c:pt>
                <c:pt idx="4620">
                  <c:v>300</c:v>
                </c:pt>
                <c:pt idx="4621">
                  <c:v>100</c:v>
                </c:pt>
                <c:pt idx="4622">
                  <c:v>200</c:v>
                </c:pt>
                <c:pt idx="4623">
                  <c:v>399</c:v>
                </c:pt>
                <c:pt idx="4624">
                  <c:v>399</c:v>
                </c:pt>
                <c:pt idx="4625">
                  <c:v>100</c:v>
                </c:pt>
                <c:pt idx="4626">
                  <c:v>750</c:v>
                </c:pt>
                <c:pt idx="4627">
                  <c:v>200</c:v>
                </c:pt>
                <c:pt idx="4628">
                  <c:v>400</c:v>
                </c:pt>
                <c:pt idx="4629">
                  <c:v>300</c:v>
                </c:pt>
                <c:pt idx="4630">
                  <c:v>250</c:v>
                </c:pt>
                <c:pt idx="4631">
                  <c:v>200</c:v>
                </c:pt>
                <c:pt idx="4632">
                  <c:v>400</c:v>
                </c:pt>
                <c:pt idx="4633">
                  <c:v>500</c:v>
                </c:pt>
                <c:pt idx="4634">
                  <c:v>200</c:v>
                </c:pt>
                <c:pt idx="4635">
                  <c:v>300</c:v>
                </c:pt>
                <c:pt idx="4636">
                  <c:v>200</c:v>
                </c:pt>
                <c:pt idx="4637">
                  <c:v>200</c:v>
                </c:pt>
                <c:pt idx="4638">
                  <c:v>300</c:v>
                </c:pt>
                <c:pt idx="4639">
                  <c:v>250</c:v>
                </c:pt>
                <c:pt idx="4640">
                  <c:v>200</c:v>
                </c:pt>
                <c:pt idx="4641">
                  <c:v>850</c:v>
                </c:pt>
                <c:pt idx="4642">
                  <c:v>600</c:v>
                </c:pt>
                <c:pt idx="4643">
                  <c:v>500</c:v>
                </c:pt>
                <c:pt idx="4644">
                  <c:v>400</c:v>
                </c:pt>
                <c:pt idx="4645">
                  <c:v>200</c:v>
                </c:pt>
                <c:pt idx="4646">
                  <c:v>200</c:v>
                </c:pt>
                <c:pt idx="4647">
                  <c:v>300</c:v>
                </c:pt>
                <c:pt idx="4648">
                  <c:v>2500</c:v>
                </c:pt>
                <c:pt idx="4649">
                  <c:v>1200</c:v>
                </c:pt>
                <c:pt idx="4650">
                  <c:v>200</c:v>
                </c:pt>
                <c:pt idx="4651">
                  <c:v>300</c:v>
                </c:pt>
                <c:pt idx="4652">
                  <c:v>750</c:v>
                </c:pt>
                <c:pt idx="4653">
                  <c:v>350</c:v>
                </c:pt>
                <c:pt idx="4654">
                  <c:v>200</c:v>
                </c:pt>
                <c:pt idx="4655">
                  <c:v>1200</c:v>
                </c:pt>
                <c:pt idx="4656">
                  <c:v>400</c:v>
                </c:pt>
                <c:pt idx="4657">
                  <c:v>400</c:v>
                </c:pt>
                <c:pt idx="4658">
                  <c:v>100</c:v>
                </c:pt>
                <c:pt idx="4659">
                  <c:v>500</c:v>
                </c:pt>
                <c:pt idx="4660">
                  <c:v>300</c:v>
                </c:pt>
                <c:pt idx="4661">
                  <c:v>600</c:v>
                </c:pt>
                <c:pt idx="4662">
                  <c:v>60</c:v>
                </c:pt>
                <c:pt idx="4663">
                  <c:v>300</c:v>
                </c:pt>
                <c:pt idx="4664">
                  <c:v>200</c:v>
                </c:pt>
                <c:pt idx="4665">
                  <c:v>400</c:v>
                </c:pt>
                <c:pt idx="4666">
                  <c:v>50</c:v>
                </c:pt>
                <c:pt idx="4667">
                  <c:v>300</c:v>
                </c:pt>
                <c:pt idx="4668">
                  <c:v>400</c:v>
                </c:pt>
                <c:pt idx="4669">
                  <c:v>200</c:v>
                </c:pt>
                <c:pt idx="4670">
                  <c:v>200</c:v>
                </c:pt>
                <c:pt idx="4671">
                  <c:v>1000</c:v>
                </c:pt>
                <c:pt idx="4672">
                  <c:v>200</c:v>
                </c:pt>
                <c:pt idx="4673">
                  <c:v>600</c:v>
                </c:pt>
                <c:pt idx="4674">
                  <c:v>1200</c:v>
                </c:pt>
                <c:pt idx="4675">
                  <c:v>1600</c:v>
                </c:pt>
                <c:pt idx="4676">
                  <c:v>500</c:v>
                </c:pt>
                <c:pt idx="4677">
                  <c:v>300</c:v>
                </c:pt>
                <c:pt idx="4678">
                  <c:v>200</c:v>
                </c:pt>
                <c:pt idx="4679">
                  <c:v>200</c:v>
                </c:pt>
                <c:pt idx="4680">
                  <c:v>1100</c:v>
                </c:pt>
                <c:pt idx="4681">
                  <c:v>300</c:v>
                </c:pt>
                <c:pt idx="4682">
                  <c:v>300</c:v>
                </c:pt>
                <c:pt idx="4683">
                  <c:v>200</c:v>
                </c:pt>
                <c:pt idx="4684">
                  <c:v>300</c:v>
                </c:pt>
                <c:pt idx="4685">
                  <c:v>600</c:v>
                </c:pt>
                <c:pt idx="4686">
                  <c:v>200</c:v>
                </c:pt>
                <c:pt idx="4687">
                  <c:v>199</c:v>
                </c:pt>
                <c:pt idx="4688">
                  <c:v>300</c:v>
                </c:pt>
                <c:pt idx="4689">
                  <c:v>400</c:v>
                </c:pt>
                <c:pt idx="4690">
                  <c:v>170</c:v>
                </c:pt>
                <c:pt idx="4691">
                  <c:v>200</c:v>
                </c:pt>
                <c:pt idx="4692">
                  <c:v>400</c:v>
                </c:pt>
                <c:pt idx="4693">
                  <c:v>1200</c:v>
                </c:pt>
                <c:pt idx="4694">
                  <c:v>400</c:v>
                </c:pt>
                <c:pt idx="4695">
                  <c:v>300</c:v>
                </c:pt>
                <c:pt idx="4696">
                  <c:v>200</c:v>
                </c:pt>
                <c:pt idx="4697">
                  <c:v>400</c:v>
                </c:pt>
                <c:pt idx="4698">
                  <c:v>400</c:v>
                </c:pt>
                <c:pt idx="4699">
                  <c:v>500</c:v>
                </c:pt>
                <c:pt idx="4700">
                  <c:v>100</c:v>
                </c:pt>
                <c:pt idx="4701">
                  <c:v>200</c:v>
                </c:pt>
                <c:pt idx="4702">
                  <c:v>200</c:v>
                </c:pt>
                <c:pt idx="4703">
                  <c:v>300</c:v>
                </c:pt>
                <c:pt idx="4704">
                  <c:v>300</c:v>
                </c:pt>
                <c:pt idx="4705">
                  <c:v>800</c:v>
                </c:pt>
                <c:pt idx="4706">
                  <c:v>200</c:v>
                </c:pt>
                <c:pt idx="4707">
                  <c:v>200</c:v>
                </c:pt>
                <c:pt idx="4708">
                  <c:v>200</c:v>
                </c:pt>
                <c:pt idx="4709">
                  <c:v>250</c:v>
                </c:pt>
                <c:pt idx="4710">
                  <c:v>350</c:v>
                </c:pt>
                <c:pt idx="4711">
                  <c:v>200</c:v>
                </c:pt>
                <c:pt idx="4712">
                  <c:v>250</c:v>
                </c:pt>
                <c:pt idx="4713">
                  <c:v>200</c:v>
                </c:pt>
                <c:pt idx="4714">
                  <c:v>200</c:v>
                </c:pt>
                <c:pt idx="4715">
                  <c:v>800</c:v>
                </c:pt>
                <c:pt idx="4716">
                  <c:v>200</c:v>
                </c:pt>
                <c:pt idx="4717">
                  <c:v>200</c:v>
                </c:pt>
                <c:pt idx="4718">
                  <c:v>200</c:v>
                </c:pt>
                <c:pt idx="4719">
                  <c:v>400</c:v>
                </c:pt>
                <c:pt idx="4720">
                  <c:v>300</c:v>
                </c:pt>
                <c:pt idx="4721">
                  <c:v>200</c:v>
                </c:pt>
                <c:pt idx="4722">
                  <c:v>200</c:v>
                </c:pt>
                <c:pt idx="4723">
                  <c:v>1000</c:v>
                </c:pt>
                <c:pt idx="4724">
                  <c:v>300</c:v>
                </c:pt>
                <c:pt idx="4725">
                  <c:v>200</c:v>
                </c:pt>
                <c:pt idx="4726">
                  <c:v>1000</c:v>
                </c:pt>
                <c:pt idx="4727">
                  <c:v>400</c:v>
                </c:pt>
                <c:pt idx="4728">
                  <c:v>400</c:v>
                </c:pt>
                <c:pt idx="4729">
                  <c:v>200</c:v>
                </c:pt>
                <c:pt idx="4730">
                  <c:v>400</c:v>
                </c:pt>
                <c:pt idx="4731">
                  <c:v>500</c:v>
                </c:pt>
                <c:pt idx="4732">
                  <c:v>300</c:v>
                </c:pt>
                <c:pt idx="4733">
                  <c:v>300</c:v>
                </c:pt>
                <c:pt idx="4734">
                  <c:v>1000</c:v>
                </c:pt>
                <c:pt idx="4735">
                  <c:v>250</c:v>
                </c:pt>
                <c:pt idx="4736">
                  <c:v>200</c:v>
                </c:pt>
                <c:pt idx="4737">
                  <c:v>200</c:v>
                </c:pt>
                <c:pt idx="4738">
                  <c:v>200</c:v>
                </c:pt>
                <c:pt idx="4739">
                  <c:v>400</c:v>
                </c:pt>
                <c:pt idx="4740">
                  <c:v>350</c:v>
                </c:pt>
                <c:pt idx="4741">
                  <c:v>450</c:v>
                </c:pt>
                <c:pt idx="4742">
                  <c:v>400</c:v>
                </c:pt>
                <c:pt idx="4743">
                  <c:v>200</c:v>
                </c:pt>
                <c:pt idx="4744">
                  <c:v>200</c:v>
                </c:pt>
                <c:pt idx="4745">
                  <c:v>200</c:v>
                </c:pt>
                <c:pt idx="4746">
                  <c:v>150</c:v>
                </c:pt>
                <c:pt idx="4747">
                  <c:v>200</c:v>
                </c:pt>
                <c:pt idx="4748">
                  <c:v>300</c:v>
                </c:pt>
                <c:pt idx="4749">
                  <c:v>200</c:v>
                </c:pt>
                <c:pt idx="4750">
                  <c:v>300</c:v>
                </c:pt>
                <c:pt idx="4751">
                  <c:v>250</c:v>
                </c:pt>
                <c:pt idx="4752">
                  <c:v>500</c:v>
                </c:pt>
                <c:pt idx="4753">
                  <c:v>500</c:v>
                </c:pt>
                <c:pt idx="4754">
                  <c:v>200</c:v>
                </c:pt>
                <c:pt idx="4755">
                  <c:v>200</c:v>
                </c:pt>
                <c:pt idx="4756">
                  <c:v>200</c:v>
                </c:pt>
                <c:pt idx="4757">
                  <c:v>600</c:v>
                </c:pt>
                <c:pt idx="4758">
                  <c:v>300</c:v>
                </c:pt>
                <c:pt idx="4759">
                  <c:v>200</c:v>
                </c:pt>
                <c:pt idx="4760">
                  <c:v>250</c:v>
                </c:pt>
                <c:pt idx="4761">
                  <c:v>400</c:v>
                </c:pt>
                <c:pt idx="4762">
                  <c:v>300</c:v>
                </c:pt>
                <c:pt idx="4763">
                  <c:v>200</c:v>
                </c:pt>
                <c:pt idx="4764">
                  <c:v>200</c:v>
                </c:pt>
                <c:pt idx="4765">
                  <c:v>250</c:v>
                </c:pt>
                <c:pt idx="4766">
                  <c:v>300</c:v>
                </c:pt>
                <c:pt idx="4767">
                  <c:v>300</c:v>
                </c:pt>
                <c:pt idx="4768">
                  <c:v>250</c:v>
                </c:pt>
                <c:pt idx="4769">
                  <c:v>150</c:v>
                </c:pt>
                <c:pt idx="4770">
                  <c:v>350</c:v>
                </c:pt>
                <c:pt idx="4771">
                  <c:v>300</c:v>
                </c:pt>
                <c:pt idx="4772">
                  <c:v>350</c:v>
                </c:pt>
                <c:pt idx="4773">
                  <c:v>400</c:v>
                </c:pt>
                <c:pt idx="4774">
                  <c:v>1000</c:v>
                </c:pt>
                <c:pt idx="4775">
                  <c:v>200</c:v>
                </c:pt>
                <c:pt idx="4776">
                  <c:v>400</c:v>
                </c:pt>
                <c:pt idx="4777">
                  <c:v>200</c:v>
                </c:pt>
                <c:pt idx="4778">
                  <c:v>200</c:v>
                </c:pt>
                <c:pt idx="4779">
                  <c:v>800</c:v>
                </c:pt>
                <c:pt idx="4780">
                  <c:v>149</c:v>
                </c:pt>
                <c:pt idx="4781">
                  <c:v>1200</c:v>
                </c:pt>
                <c:pt idx="4782">
                  <c:v>100</c:v>
                </c:pt>
                <c:pt idx="4783">
                  <c:v>400</c:v>
                </c:pt>
                <c:pt idx="4784">
                  <c:v>300</c:v>
                </c:pt>
                <c:pt idx="4785">
                  <c:v>200</c:v>
                </c:pt>
                <c:pt idx="4786">
                  <c:v>600</c:v>
                </c:pt>
                <c:pt idx="4787">
                  <c:v>300</c:v>
                </c:pt>
                <c:pt idx="4788">
                  <c:v>150</c:v>
                </c:pt>
                <c:pt idx="4789">
                  <c:v>200</c:v>
                </c:pt>
                <c:pt idx="4790">
                  <c:v>250</c:v>
                </c:pt>
                <c:pt idx="4791">
                  <c:v>850</c:v>
                </c:pt>
                <c:pt idx="4792">
                  <c:v>250</c:v>
                </c:pt>
                <c:pt idx="4793">
                  <c:v>150</c:v>
                </c:pt>
                <c:pt idx="4794">
                  <c:v>250</c:v>
                </c:pt>
                <c:pt idx="4795">
                  <c:v>900</c:v>
                </c:pt>
                <c:pt idx="4796">
                  <c:v>150</c:v>
                </c:pt>
                <c:pt idx="4797">
                  <c:v>200</c:v>
                </c:pt>
                <c:pt idx="4798">
                  <c:v>100</c:v>
                </c:pt>
                <c:pt idx="4799">
                  <c:v>200</c:v>
                </c:pt>
                <c:pt idx="4800">
                  <c:v>250</c:v>
                </c:pt>
                <c:pt idx="4801">
                  <c:v>250</c:v>
                </c:pt>
                <c:pt idx="4802">
                  <c:v>300</c:v>
                </c:pt>
                <c:pt idx="4803">
                  <c:v>300</c:v>
                </c:pt>
                <c:pt idx="4804">
                  <c:v>300</c:v>
                </c:pt>
                <c:pt idx="4805">
                  <c:v>300</c:v>
                </c:pt>
                <c:pt idx="4806">
                  <c:v>250</c:v>
                </c:pt>
                <c:pt idx="4807">
                  <c:v>500</c:v>
                </c:pt>
                <c:pt idx="4808">
                  <c:v>200</c:v>
                </c:pt>
                <c:pt idx="4809">
                  <c:v>350</c:v>
                </c:pt>
                <c:pt idx="4810">
                  <c:v>500</c:v>
                </c:pt>
                <c:pt idx="4811">
                  <c:v>120</c:v>
                </c:pt>
                <c:pt idx="4812">
                  <c:v>150</c:v>
                </c:pt>
                <c:pt idx="4813">
                  <c:v>750</c:v>
                </c:pt>
                <c:pt idx="4814">
                  <c:v>200</c:v>
                </c:pt>
                <c:pt idx="4815">
                  <c:v>150</c:v>
                </c:pt>
                <c:pt idx="4816">
                  <c:v>230</c:v>
                </c:pt>
                <c:pt idx="4817">
                  <c:v>300</c:v>
                </c:pt>
                <c:pt idx="4818">
                  <c:v>200</c:v>
                </c:pt>
                <c:pt idx="4819">
                  <c:v>280</c:v>
                </c:pt>
                <c:pt idx="4820">
                  <c:v>350</c:v>
                </c:pt>
                <c:pt idx="4821">
                  <c:v>300</c:v>
                </c:pt>
                <c:pt idx="4822">
                  <c:v>250</c:v>
                </c:pt>
                <c:pt idx="4823">
                  <c:v>300</c:v>
                </c:pt>
                <c:pt idx="4824">
                  <c:v>900</c:v>
                </c:pt>
                <c:pt idx="4825">
                  <c:v>400</c:v>
                </c:pt>
                <c:pt idx="4826">
                  <c:v>300</c:v>
                </c:pt>
                <c:pt idx="4827">
                  <c:v>160</c:v>
                </c:pt>
                <c:pt idx="4828">
                  <c:v>200</c:v>
                </c:pt>
                <c:pt idx="4829">
                  <c:v>200</c:v>
                </c:pt>
                <c:pt idx="4830">
                  <c:v>700</c:v>
                </c:pt>
                <c:pt idx="4831">
                  <c:v>200</c:v>
                </c:pt>
                <c:pt idx="4832">
                  <c:v>200</c:v>
                </c:pt>
                <c:pt idx="4833">
                  <c:v>200</c:v>
                </c:pt>
                <c:pt idx="4834">
                  <c:v>200</c:v>
                </c:pt>
                <c:pt idx="4835">
                  <c:v>400</c:v>
                </c:pt>
                <c:pt idx="4836">
                  <c:v>300</c:v>
                </c:pt>
                <c:pt idx="4837">
                  <c:v>250</c:v>
                </c:pt>
                <c:pt idx="4838">
                  <c:v>300</c:v>
                </c:pt>
                <c:pt idx="4839">
                  <c:v>250</c:v>
                </c:pt>
                <c:pt idx="4840">
                  <c:v>300</c:v>
                </c:pt>
                <c:pt idx="4841">
                  <c:v>250</c:v>
                </c:pt>
                <c:pt idx="4842">
                  <c:v>250</c:v>
                </c:pt>
                <c:pt idx="4843">
                  <c:v>350</c:v>
                </c:pt>
                <c:pt idx="4844">
                  <c:v>100</c:v>
                </c:pt>
                <c:pt idx="4845">
                  <c:v>200</c:v>
                </c:pt>
                <c:pt idx="4846">
                  <c:v>200</c:v>
                </c:pt>
                <c:pt idx="4847">
                  <c:v>200</c:v>
                </c:pt>
                <c:pt idx="4848">
                  <c:v>200</c:v>
                </c:pt>
                <c:pt idx="4849">
                  <c:v>400</c:v>
                </c:pt>
                <c:pt idx="4850">
                  <c:v>200</c:v>
                </c:pt>
                <c:pt idx="4851">
                  <c:v>350</c:v>
                </c:pt>
                <c:pt idx="4852">
                  <c:v>400</c:v>
                </c:pt>
                <c:pt idx="4853">
                  <c:v>200</c:v>
                </c:pt>
                <c:pt idx="4854">
                  <c:v>300</c:v>
                </c:pt>
                <c:pt idx="4855">
                  <c:v>300</c:v>
                </c:pt>
                <c:pt idx="4856">
                  <c:v>200</c:v>
                </c:pt>
                <c:pt idx="4857">
                  <c:v>300</c:v>
                </c:pt>
                <c:pt idx="4858">
                  <c:v>300</c:v>
                </c:pt>
                <c:pt idx="4859">
                  <c:v>300</c:v>
                </c:pt>
                <c:pt idx="4860">
                  <c:v>400</c:v>
                </c:pt>
                <c:pt idx="4861">
                  <c:v>300</c:v>
                </c:pt>
                <c:pt idx="4862">
                  <c:v>200</c:v>
                </c:pt>
                <c:pt idx="4863">
                  <c:v>500</c:v>
                </c:pt>
                <c:pt idx="4864">
                  <c:v>300</c:v>
                </c:pt>
                <c:pt idx="4865">
                  <c:v>150</c:v>
                </c:pt>
                <c:pt idx="4866">
                  <c:v>150</c:v>
                </c:pt>
                <c:pt idx="4867">
                  <c:v>300</c:v>
                </c:pt>
                <c:pt idx="4868">
                  <c:v>300</c:v>
                </c:pt>
                <c:pt idx="4869">
                  <c:v>300</c:v>
                </c:pt>
                <c:pt idx="4870">
                  <c:v>200</c:v>
                </c:pt>
                <c:pt idx="4871">
                  <c:v>1200</c:v>
                </c:pt>
                <c:pt idx="4872">
                  <c:v>350</c:v>
                </c:pt>
                <c:pt idx="4873">
                  <c:v>200</c:v>
                </c:pt>
                <c:pt idx="4874">
                  <c:v>200</c:v>
                </c:pt>
                <c:pt idx="4875">
                  <c:v>500</c:v>
                </c:pt>
                <c:pt idx="4876">
                  <c:v>500</c:v>
                </c:pt>
                <c:pt idx="4877">
                  <c:v>200</c:v>
                </c:pt>
                <c:pt idx="4878">
                  <c:v>1000</c:v>
                </c:pt>
                <c:pt idx="4879">
                  <c:v>600</c:v>
                </c:pt>
                <c:pt idx="4880">
                  <c:v>200</c:v>
                </c:pt>
                <c:pt idx="4881">
                  <c:v>400</c:v>
                </c:pt>
                <c:pt idx="4882">
                  <c:v>50</c:v>
                </c:pt>
                <c:pt idx="4883">
                  <c:v>450</c:v>
                </c:pt>
                <c:pt idx="4884">
                  <c:v>300</c:v>
                </c:pt>
                <c:pt idx="4885">
                  <c:v>200</c:v>
                </c:pt>
                <c:pt idx="4886">
                  <c:v>200</c:v>
                </c:pt>
                <c:pt idx="4887">
                  <c:v>200</c:v>
                </c:pt>
                <c:pt idx="4888">
                  <c:v>200</c:v>
                </c:pt>
                <c:pt idx="4889">
                  <c:v>250</c:v>
                </c:pt>
                <c:pt idx="4890">
                  <c:v>400</c:v>
                </c:pt>
                <c:pt idx="4891">
                  <c:v>200</c:v>
                </c:pt>
                <c:pt idx="4892">
                  <c:v>200</c:v>
                </c:pt>
                <c:pt idx="4893">
                  <c:v>200</c:v>
                </c:pt>
                <c:pt idx="4894">
                  <c:v>200</c:v>
                </c:pt>
                <c:pt idx="4895">
                  <c:v>250</c:v>
                </c:pt>
                <c:pt idx="4896">
                  <c:v>250</c:v>
                </c:pt>
                <c:pt idx="4897">
                  <c:v>600</c:v>
                </c:pt>
                <c:pt idx="4898">
                  <c:v>70</c:v>
                </c:pt>
                <c:pt idx="4899">
                  <c:v>150</c:v>
                </c:pt>
                <c:pt idx="4900">
                  <c:v>200</c:v>
                </c:pt>
                <c:pt idx="4901">
                  <c:v>250</c:v>
                </c:pt>
                <c:pt idx="4902">
                  <c:v>500</c:v>
                </c:pt>
                <c:pt idx="4903">
                  <c:v>300</c:v>
                </c:pt>
                <c:pt idx="4904">
                  <c:v>400</c:v>
                </c:pt>
                <c:pt idx="4905">
                  <c:v>300</c:v>
                </c:pt>
                <c:pt idx="4906">
                  <c:v>300</c:v>
                </c:pt>
                <c:pt idx="4907">
                  <c:v>100</c:v>
                </c:pt>
                <c:pt idx="4908">
                  <c:v>200</c:v>
                </c:pt>
                <c:pt idx="4909">
                  <c:v>1000</c:v>
                </c:pt>
                <c:pt idx="4910">
                  <c:v>300</c:v>
                </c:pt>
                <c:pt idx="4911">
                  <c:v>250</c:v>
                </c:pt>
                <c:pt idx="4912">
                  <c:v>400</c:v>
                </c:pt>
                <c:pt idx="4913">
                  <c:v>250</c:v>
                </c:pt>
                <c:pt idx="4914">
                  <c:v>400</c:v>
                </c:pt>
                <c:pt idx="4915">
                  <c:v>300</c:v>
                </c:pt>
                <c:pt idx="4916">
                  <c:v>850</c:v>
                </c:pt>
                <c:pt idx="4917">
                  <c:v>150</c:v>
                </c:pt>
                <c:pt idx="4918">
                  <c:v>200</c:v>
                </c:pt>
                <c:pt idx="4919">
                  <c:v>250</c:v>
                </c:pt>
                <c:pt idx="4920">
                  <c:v>450</c:v>
                </c:pt>
                <c:pt idx="4921">
                  <c:v>300</c:v>
                </c:pt>
                <c:pt idx="4922">
                  <c:v>600</c:v>
                </c:pt>
                <c:pt idx="4923">
                  <c:v>900</c:v>
                </c:pt>
                <c:pt idx="4924">
                  <c:v>300</c:v>
                </c:pt>
                <c:pt idx="4925">
                  <c:v>200</c:v>
                </c:pt>
                <c:pt idx="4926">
                  <c:v>500</c:v>
                </c:pt>
                <c:pt idx="4927">
                  <c:v>500</c:v>
                </c:pt>
                <c:pt idx="4928">
                  <c:v>150</c:v>
                </c:pt>
                <c:pt idx="4929">
                  <c:v>100</c:v>
                </c:pt>
                <c:pt idx="4930">
                  <c:v>150</c:v>
                </c:pt>
                <c:pt idx="4931">
                  <c:v>200</c:v>
                </c:pt>
                <c:pt idx="4932">
                  <c:v>400</c:v>
                </c:pt>
                <c:pt idx="4933">
                  <c:v>200</c:v>
                </c:pt>
                <c:pt idx="4934">
                  <c:v>200</c:v>
                </c:pt>
                <c:pt idx="4935">
                  <c:v>1500</c:v>
                </c:pt>
                <c:pt idx="4936">
                  <c:v>300</c:v>
                </c:pt>
                <c:pt idx="4937">
                  <c:v>300</c:v>
                </c:pt>
                <c:pt idx="4938">
                  <c:v>450</c:v>
                </c:pt>
                <c:pt idx="4939">
                  <c:v>400</c:v>
                </c:pt>
                <c:pt idx="4940">
                  <c:v>300</c:v>
                </c:pt>
                <c:pt idx="4941">
                  <c:v>300</c:v>
                </c:pt>
                <c:pt idx="4942">
                  <c:v>200</c:v>
                </c:pt>
                <c:pt idx="4943">
                  <c:v>300</c:v>
                </c:pt>
                <c:pt idx="4944">
                  <c:v>300</c:v>
                </c:pt>
                <c:pt idx="4945">
                  <c:v>300</c:v>
                </c:pt>
                <c:pt idx="4946">
                  <c:v>200</c:v>
                </c:pt>
                <c:pt idx="4947">
                  <c:v>400</c:v>
                </c:pt>
                <c:pt idx="4948">
                  <c:v>200</c:v>
                </c:pt>
                <c:pt idx="4949">
                  <c:v>200</c:v>
                </c:pt>
                <c:pt idx="4950">
                  <c:v>500</c:v>
                </c:pt>
                <c:pt idx="4951">
                  <c:v>600</c:v>
                </c:pt>
                <c:pt idx="4952">
                  <c:v>400</c:v>
                </c:pt>
                <c:pt idx="4953">
                  <c:v>200</c:v>
                </c:pt>
                <c:pt idx="4954">
                  <c:v>450</c:v>
                </c:pt>
                <c:pt idx="4955">
                  <c:v>400</c:v>
                </c:pt>
                <c:pt idx="4956">
                  <c:v>250</c:v>
                </c:pt>
                <c:pt idx="4957">
                  <c:v>150</c:v>
                </c:pt>
                <c:pt idx="4958">
                  <c:v>300</c:v>
                </c:pt>
                <c:pt idx="4959">
                  <c:v>300</c:v>
                </c:pt>
                <c:pt idx="4960">
                  <c:v>200</c:v>
                </c:pt>
                <c:pt idx="4961">
                  <c:v>300</c:v>
                </c:pt>
                <c:pt idx="4962">
                  <c:v>400</c:v>
                </c:pt>
                <c:pt idx="4963">
                  <c:v>250</c:v>
                </c:pt>
                <c:pt idx="4964">
                  <c:v>200</c:v>
                </c:pt>
                <c:pt idx="4965">
                  <c:v>200</c:v>
                </c:pt>
                <c:pt idx="4966">
                  <c:v>300</c:v>
                </c:pt>
                <c:pt idx="4967">
                  <c:v>300</c:v>
                </c:pt>
                <c:pt idx="4968">
                  <c:v>200</c:v>
                </c:pt>
                <c:pt idx="4969">
                  <c:v>299</c:v>
                </c:pt>
                <c:pt idx="4970">
                  <c:v>200</c:v>
                </c:pt>
                <c:pt idx="4971">
                  <c:v>800</c:v>
                </c:pt>
                <c:pt idx="4972">
                  <c:v>400</c:v>
                </c:pt>
                <c:pt idx="4973">
                  <c:v>450</c:v>
                </c:pt>
                <c:pt idx="4974">
                  <c:v>300</c:v>
                </c:pt>
                <c:pt idx="4975">
                  <c:v>200</c:v>
                </c:pt>
                <c:pt idx="4976">
                  <c:v>120</c:v>
                </c:pt>
                <c:pt idx="4977">
                  <c:v>200</c:v>
                </c:pt>
                <c:pt idx="4978">
                  <c:v>500</c:v>
                </c:pt>
                <c:pt idx="4979">
                  <c:v>200</c:v>
                </c:pt>
                <c:pt idx="4980">
                  <c:v>200</c:v>
                </c:pt>
                <c:pt idx="4981">
                  <c:v>200</c:v>
                </c:pt>
                <c:pt idx="4982">
                  <c:v>200</c:v>
                </c:pt>
                <c:pt idx="4983">
                  <c:v>500</c:v>
                </c:pt>
                <c:pt idx="4984">
                  <c:v>500</c:v>
                </c:pt>
                <c:pt idx="4985">
                  <c:v>650</c:v>
                </c:pt>
                <c:pt idx="4986">
                  <c:v>500</c:v>
                </c:pt>
                <c:pt idx="4987">
                  <c:v>200</c:v>
                </c:pt>
                <c:pt idx="4988">
                  <c:v>800</c:v>
                </c:pt>
                <c:pt idx="4989">
                  <c:v>600</c:v>
                </c:pt>
                <c:pt idx="4990">
                  <c:v>400</c:v>
                </c:pt>
                <c:pt idx="4991">
                  <c:v>150</c:v>
                </c:pt>
                <c:pt idx="4992">
                  <c:v>300</c:v>
                </c:pt>
                <c:pt idx="4993">
                  <c:v>200</c:v>
                </c:pt>
                <c:pt idx="4994">
                  <c:v>200</c:v>
                </c:pt>
                <c:pt idx="4995">
                  <c:v>250</c:v>
                </c:pt>
                <c:pt idx="4996">
                  <c:v>300</c:v>
                </c:pt>
                <c:pt idx="4997">
                  <c:v>300</c:v>
                </c:pt>
                <c:pt idx="4998">
                  <c:v>120</c:v>
                </c:pt>
                <c:pt idx="4999">
                  <c:v>150</c:v>
                </c:pt>
                <c:pt idx="5000">
                  <c:v>200</c:v>
                </c:pt>
                <c:pt idx="5001">
                  <c:v>500</c:v>
                </c:pt>
                <c:pt idx="5002">
                  <c:v>200</c:v>
                </c:pt>
                <c:pt idx="5003">
                  <c:v>300</c:v>
                </c:pt>
                <c:pt idx="5004">
                  <c:v>400</c:v>
                </c:pt>
                <c:pt idx="5005">
                  <c:v>250</c:v>
                </c:pt>
                <c:pt idx="5006">
                  <c:v>250</c:v>
                </c:pt>
                <c:pt idx="5007">
                  <c:v>300</c:v>
                </c:pt>
                <c:pt idx="5008">
                  <c:v>200</c:v>
                </c:pt>
                <c:pt idx="5009">
                  <c:v>150</c:v>
                </c:pt>
                <c:pt idx="5010">
                  <c:v>300</c:v>
                </c:pt>
                <c:pt idx="5011">
                  <c:v>200</c:v>
                </c:pt>
                <c:pt idx="5012">
                  <c:v>150</c:v>
                </c:pt>
                <c:pt idx="5013">
                  <c:v>250</c:v>
                </c:pt>
                <c:pt idx="5014">
                  <c:v>400</c:v>
                </c:pt>
                <c:pt idx="5015">
                  <c:v>450</c:v>
                </c:pt>
                <c:pt idx="5016">
                  <c:v>499</c:v>
                </c:pt>
                <c:pt idx="5017">
                  <c:v>200</c:v>
                </c:pt>
                <c:pt idx="5018">
                  <c:v>300</c:v>
                </c:pt>
                <c:pt idx="5019">
                  <c:v>200</c:v>
                </c:pt>
                <c:pt idx="5020">
                  <c:v>300</c:v>
                </c:pt>
                <c:pt idx="5021">
                  <c:v>300</c:v>
                </c:pt>
                <c:pt idx="5022">
                  <c:v>250</c:v>
                </c:pt>
                <c:pt idx="5023">
                  <c:v>150</c:v>
                </c:pt>
                <c:pt idx="5024">
                  <c:v>200</c:v>
                </c:pt>
                <c:pt idx="5025">
                  <c:v>300</c:v>
                </c:pt>
                <c:pt idx="5026">
                  <c:v>400</c:v>
                </c:pt>
                <c:pt idx="5027">
                  <c:v>100</c:v>
                </c:pt>
                <c:pt idx="5028">
                  <c:v>500</c:v>
                </c:pt>
                <c:pt idx="5029">
                  <c:v>200</c:v>
                </c:pt>
                <c:pt idx="5030">
                  <c:v>200</c:v>
                </c:pt>
                <c:pt idx="5031">
                  <c:v>200</c:v>
                </c:pt>
                <c:pt idx="5032">
                  <c:v>250</c:v>
                </c:pt>
                <c:pt idx="5033">
                  <c:v>500</c:v>
                </c:pt>
                <c:pt idx="5034">
                  <c:v>200</c:v>
                </c:pt>
                <c:pt idx="5035">
                  <c:v>300</c:v>
                </c:pt>
                <c:pt idx="5036">
                  <c:v>300</c:v>
                </c:pt>
                <c:pt idx="5037">
                  <c:v>150</c:v>
                </c:pt>
                <c:pt idx="5038">
                  <c:v>300</c:v>
                </c:pt>
                <c:pt idx="5039">
                  <c:v>300</c:v>
                </c:pt>
                <c:pt idx="5040">
                  <c:v>300</c:v>
                </c:pt>
                <c:pt idx="5041">
                  <c:v>300</c:v>
                </c:pt>
                <c:pt idx="5042">
                  <c:v>300</c:v>
                </c:pt>
                <c:pt idx="5043">
                  <c:v>300</c:v>
                </c:pt>
                <c:pt idx="5044">
                  <c:v>400</c:v>
                </c:pt>
                <c:pt idx="5045">
                  <c:v>400</c:v>
                </c:pt>
                <c:pt idx="5046">
                  <c:v>300</c:v>
                </c:pt>
                <c:pt idx="5047">
                  <c:v>500</c:v>
                </c:pt>
                <c:pt idx="5048">
                  <c:v>300</c:v>
                </c:pt>
                <c:pt idx="5049">
                  <c:v>200</c:v>
                </c:pt>
                <c:pt idx="5050">
                  <c:v>200</c:v>
                </c:pt>
                <c:pt idx="5051">
                  <c:v>500</c:v>
                </c:pt>
                <c:pt idx="5052">
                  <c:v>600</c:v>
                </c:pt>
                <c:pt idx="5053">
                  <c:v>200</c:v>
                </c:pt>
                <c:pt idx="5054">
                  <c:v>200</c:v>
                </c:pt>
                <c:pt idx="5055">
                  <c:v>200</c:v>
                </c:pt>
                <c:pt idx="5056">
                  <c:v>200</c:v>
                </c:pt>
                <c:pt idx="5057">
                  <c:v>400</c:v>
                </c:pt>
                <c:pt idx="5058">
                  <c:v>200</c:v>
                </c:pt>
                <c:pt idx="5059">
                  <c:v>250</c:v>
                </c:pt>
                <c:pt idx="5060">
                  <c:v>300</c:v>
                </c:pt>
                <c:pt idx="5061">
                  <c:v>300</c:v>
                </c:pt>
                <c:pt idx="5062">
                  <c:v>200</c:v>
                </c:pt>
                <c:pt idx="5063">
                  <c:v>200</c:v>
                </c:pt>
                <c:pt idx="5064">
                  <c:v>200</c:v>
                </c:pt>
                <c:pt idx="5065">
                  <c:v>350</c:v>
                </c:pt>
                <c:pt idx="5066">
                  <c:v>400</c:v>
                </c:pt>
                <c:pt idx="5067">
                  <c:v>500</c:v>
                </c:pt>
                <c:pt idx="5068">
                  <c:v>200</c:v>
                </c:pt>
                <c:pt idx="5069">
                  <c:v>300</c:v>
                </c:pt>
                <c:pt idx="5070">
                  <c:v>300</c:v>
                </c:pt>
                <c:pt idx="5071">
                  <c:v>300</c:v>
                </c:pt>
                <c:pt idx="5072">
                  <c:v>200</c:v>
                </c:pt>
                <c:pt idx="5073">
                  <c:v>300</c:v>
                </c:pt>
                <c:pt idx="5074">
                  <c:v>300</c:v>
                </c:pt>
                <c:pt idx="5075">
                  <c:v>200</c:v>
                </c:pt>
                <c:pt idx="5076">
                  <c:v>300</c:v>
                </c:pt>
                <c:pt idx="5077">
                  <c:v>400</c:v>
                </c:pt>
                <c:pt idx="5078">
                  <c:v>450</c:v>
                </c:pt>
                <c:pt idx="5079">
                  <c:v>450</c:v>
                </c:pt>
                <c:pt idx="5080">
                  <c:v>400</c:v>
                </c:pt>
                <c:pt idx="5081">
                  <c:v>900</c:v>
                </c:pt>
                <c:pt idx="5082">
                  <c:v>500</c:v>
                </c:pt>
                <c:pt idx="5083">
                  <c:v>300</c:v>
                </c:pt>
                <c:pt idx="5084">
                  <c:v>300</c:v>
                </c:pt>
                <c:pt idx="5085">
                  <c:v>200</c:v>
                </c:pt>
                <c:pt idx="5086">
                  <c:v>450</c:v>
                </c:pt>
                <c:pt idx="5087">
                  <c:v>200</c:v>
                </c:pt>
                <c:pt idx="5088">
                  <c:v>300</c:v>
                </c:pt>
                <c:pt idx="5089">
                  <c:v>400</c:v>
                </c:pt>
                <c:pt idx="5090">
                  <c:v>300</c:v>
                </c:pt>
                <c:pt idx="5091">
                  <c:v>200</c:v>
                </c:pt>
                <c:pt idx="5092">
                  <c:v>400</c:v>
                </c:pt>
                <c:pt idx="5093">
                  <c:v>300</c:v>
                </c:pt>
                <c:pt idx="5094">
                  <c:v>150</c:v>
                </c:pt>
                <c:pt idx="5095">
                  <c:v>400</c:v>
                </c:pt>
                <c:pt idx="5096">
                  <c:v>200</c:v>
                </c:pt>
                <c:pt idx="5097">
                  <c:v>300</c:v>
                </c:pt>
                <c:pt idx="5098">
                  <c:v>250</c:v>
                </c:pt>
                <c:pt idx="5099">
                  <c:v>200</c:v>
                </c:pt>
                <c:pt idx="5100">
                  <c:v>200</c:v>
                </c:pt>
                <c:pt idx="5101">
                  <c:v>400</c:v>
                </c:pt>
                <c:pt idx="5102">
                  <c:v>500</c:v>
                </c:pt>
                <c:pt idx="5103">
                  <c:v>250</c:v>
                </c:pt>
                <c:pt idx="5104">
                  <c:v>250</c:v>
                </c:pt>
                <c:pt idx="5105">
                  <c:v>250</c:v>
                </c:pt>
                <c:pt idx="5106">
                  <c:v>300</c:v>
                </c:pt>
                <c:pt idx="5107">
                  <c:v>300</c:v>
                </c:pt>
                <c:pt idx="5108">
                  <c:v>500</c:v>
                </c:pt>
                <c:pt idx="5109">
                  <c:v>400</c:v>
                </c:pt>
                <c:pt idx="5110">
                  <c:v>500</c:v>
                </c:pt>
                <c:pt idx="5111">
                  <c:v>200</c:v>
                </c:pt>
                <c:pt idx="5112">
                  <c:v>160</c:v>
                </c:pt>
                <c:pt idx="5113">
                  <c:v>400</c:v>
                </c:pt>
                <c:pt idx="5114">
                  <c:v>300</c:v>
                </c:pt>
                <c:pt idx="5115">
                  <c:v>300</c:v>
                </c:pt>
                <c:pt idx="5116">
                  <c:v>250</c:v>
                </c:pt>
                <c:pt idx="5117">
                  <c:v>200</c:v>
                </c:pt>
                <c:pt idx="5118">
                  <c:v>200</c:v>
                </c:pt>
                <c:pt idx="5119">
                  <c:v>350</c:v>
                </c:pt>
                <c:pt idx="5120">
                  <c:v>200</c:v>
                </c:pt>
                <c:pt idx="5121">
                  <c:v>48</c:v>
                </c:pt>
                <c:pt idx="5122">
                  <c:v>500</c:v>
                </c:pt>
                <c:pt idx="5123">
                  <c:v>300</c:v>
                </c:pt>
                <c:pt idx="5124">
                  <c:v>1200</c:v>
                </c:pt>
                <c:pt idx="5125">
                  <c:v>250</c:v>
                </c:pt>
                <c:pt idx="5126">
                  <c:v>500</c:v>
                </c:pt>
                <c:pt idx="5127">
                  <c:v>1000</c:v>
                </c:pt>
                <c:pt idx="5128">
                  <c:v>1000</c:v>
                </c:pt>
                <c:pt idx="5129">
                  <c:v>1000</c:v>
                </c:pt>
                <c:pt idx="5130">
                  <c:v>300</c:v>
                </c:pt>
                <c:pt idx="5131">
                  <c:v>600</c:v>
                </c:pt>
                <c:pt idx="5132">
                  <c:v>300</c:v>
                </c:pt>
                <c:pt idx="5133">
                  <c:v>300</c:v>
                </c:pt>
                <c:pt idx="5134">
                  <c:v>400</c:v>
                </c:pt>
                <c:pt idx="5135">
                  <c:v>500</c:v>
                </c:pt>
                <c:pt idx="5136">
                  <c:v>200</c:v>
                </c:pt>
                <c:pt idx="5137">
                  <c:v>150</c:v>
                </c:pt>
                <c:pt idx="5138">
                  <c:v>200</c:v>
                </c:pt>
                <c:pt idx="5139">
                  <c:v>250</c:v>
                </c:pt>
                <c:pt idx="5140">
                  <c:v>300</c:v>
                </c:pt>
                <c:pt idx="5141">
                  <c:v>500</c:v>
                </c:pt>
                <c:pt idx="5142">
                  <c:v>600</c:v>
                </c:pt>
                <c:pt idx="5143">
                  <c:v>300</c:v>
                </c:pt>
                <c:pt idx="5144">
                  <c:v>200</c:v>
                </c:pt>
                <c:pt idx="5145">
                  <c:v>300</c:v>
                </c:pt>
                <c:pt idx="5146">
                  <c:v>150</c:v>
                </c:pt>
                <c:pt idx="5147">
                  <c:v>300</c:v>
                </c:pt>
                <c:pt idx="5148">
                  <c:v>300</c:v>
                </c:pt>
                <c:pt idx="5149">
                  <c:v>300</c:v>
                </c:pt>
                <c:pt idx="5150">
                  <c:v>400</c:v>
                </c:pt>
                <c:pt idx="5151">
                  <c:v>250</c:v>
                </c:pt>
                <c:pt idx="5152">
                  <c:v>300</c:v>
                </c:pt>
                <c:pt idx="5153">
                  <c:v>300</c:v>
                </c:pt>
                <c:pt idx="5154">
                  <c:v>150</c:v>
                </c:pt>
                <c:pt idx="5155">
                  <c:v>200</c:v>
                </c:pt>
                <c:pt idx="5156">
                  <c:v>200</c:v>
                </c:pt>
                <c:pt idx="5157">
                  <c:v>250</c:v>
                </c:pt>
                <c:pt idx="5158">
                  <c:v>100</c:v>
                </c:pt>
                <c:pt idx="5159">
                  <c:v>300</c:v>
                </c:pt>
                <c:pt idx="5160">
                  <c:v>200</c:v>
                </c:pt>
                <c:pt idx="5161">
                  <c:v>400</c:v>
                </c:pt>
                <c:pt idx="5162">
                  <c:v>200</c:v>
                </c:pt>
                <c:pt idx="5163">
                  <c:v>400</c:v>
                </c:pt>
                <c:pt idx="5164">
                  <c:v>400</c:v>
                </c:pt>
                <c:pt idx="5165">
                  <c:v>200</c:v>
                </c:pt>
                <c:pt idx="5166">
                  <c:v>300</c:v>
                </c:pt>
                <c:pt idx="5167">
                  <c:v>400</c:v>
                </c:pt>
                <c:pt idx="5168">
                  <c:v>300</c:v>
                </c:pt>
                <c:pt idx="5169">
                  <c:v>200</c:v>
                </c:pt>
                <c:pt idx="5170">
                  <c:v>200</c:v>
                </c:pt>
                <c:pt idx="5171">
                  <c:v>300</c:v>
                </c:pt>
                <c:pt idx="5172">
                  <c:v>200</c:v>
                </c:pt>
                <c:pt idx="5173">
                  <c:v>200</c:v>
                </c:pt>
                <c:pt idx="5174">
                  <c:v>200</c:v>
                </c:pt>
                <c:pt idx="5175">
                  <c:v>300</c:v>
                </c:pt>
                <c:pt idx="5176">
                  <c:v>300</c:v>
                </c:pt>
                <c:pt idx="5177">
                  <c:v>250</c:v>
                </c:pt>
                <c:pt idx="5178">
                  <c:v>200</c:v>
                </c:pt>
                <c:pt idx="5179">
                  <c:v>100</c:v>
                </c:pt>
                <c:pt idx="5180">
                  <c:v>500</c:v>
                </c:pt>
                <c:pt idx="5181">
                  <c:v>350</c:v>
                </c:pt>
                <c:pt idx="5182">
                  <c:v>100</c:v>
                </c:pt>
                <c:pt idx="5183">
                  <c:v>1000</c:v>
                </c:pt>
                <c:pt idx="5184">
                  <c:v>200</c:v>
                </c:pt>
                <c:pt idx="5185">
                  <c:v>400</c:v>
                </c:pt>
                <c:pt idx="5186">
                  <c:v>350</c:v>
                </c:pt>
                <c:pt idx="5187">
                  <c:v>300</c:v>
                </c:pt>
                <c:pt idx="5188">
                  <c:v>800</c:v>
                </c:pt>
                <c:pt idx="5189">
                  <c:v>250</c:v>
                </c:pt>
                <c:pt idx="5190">
                  <c:v>300</c:v>
                </c:pt>
                <c:pt idx="5191">
                  <c:v>300</c:v>
                </c:pt>
                <c:pt idx="5192">
                  <c:v>250</c:v>
                </c:pt>
                <c:pt idx="5193">
                  <c:v>1200</c:v>
                </c:pt>
                <c:pt idx="5194">
                  <c:v>300</c:v>
                </c:pt>
                <c:pt idx="5195">
                  <c:v>300</c:v>
                </c:pt>
                <c:pt idx="5196">
                  <c:v>200</c:v>
                </c:pt>
                <c:pt idx="5197">
                  <c:v>200</c:v>
                </c:pt>
                <c:pt idx="5198">
                  <c:v>800</c:v>
                </c:pt>
                <c:pt idx="5199">
                  <c:v>300</c:v>
                </c:pt>
                <c:pt idx="5200">
                  <c:v>400</c:v>
                </c:pt>
                <c:pt idx="5201">
                  <c:v>250</c:v>
                </c:pt>
                <c:pt idx="5202">
                  <c:v>300</c:v>
                </c:pt>
                <c:pt idx="5203">
                  <c:v>200</c:v>
                </c:pt>
                <c:pt idx="5204">
                  <c:v>230</c:v>
                </c:pt>
                <c:pt idx="5205">
                  <c:v>200</c:v>
                </c:pt>
                <c:pt idx="5206">
                  <c:v>300</c:v>
                </c:pt>
                <c:pt idx="5207">
                  <c:v>200</c:v>
                </c:pt>
                <c:pt idx="5208">
                  <c:v>200</c:v>
                </c:pt>
                <c:pt idx="5209">
                  <c:v>200</c:v>
                </c:pt>
                <c:pt idx="5210">
                  <c:v>300</c:v>
                </c:pt>
                <c:pt idx="5211">
                  <c:v>100</c:v>
                </c:pt>
                <c:pt idx="5212">
                  <c:v>400</c:v>
                </c:pt>
                <c:pt idx="5213">
                  <c:v>300</c:v>
                </c:pt>
                <c:pt idx="5214">
                  <c:v>350</c:v>
                </c:pt>
                <c:pt idx="5215">
                  <c:v>200</c:v>
                </c:pt>
                <c:pt idx="5216">
                  <c:v>250</c:v>
                </c:pt>
                <c:pt idx="5217">
                  <c:v>250</c:v>
                </c:pt>
                <c:pt idx="5218">
                  <c:v>200</c:v>
                </c:pt>
                <c:pt idx="5219">
                  <c:v>300</c:v>
                </c:pt>
                <c:pt idx="5220">
                  <c:v>300</c:v>
                </c:pt>
                <c:pt idx="5221">
                  <c:v>400</c:v>
                </c:pt>
                <c:pt idx="5222">
                  <c:v>1000</c:v>
                </c:pt>
                <c:pt idx="5223">
                  <c:v>1000</c:v>
                </c:pt>
                <c:pt idx="5224">
                  <c:v>400</c:v>
                </c:pt>
                <c:pt idx="5225">
                  <c:v>300</c:v>
                </c:pt>
                <c:pt idx="5226">
                  <c:v>400</c:v>
                </c:pt>
                <c:pt idx="5227">
                  <c:v>900</c:v>
                </c:pt>
                <c:pt idx="5228">
                  <c:v>300</c:v>
                </c:pt>
                <c:pt idx="5229">
                  <c:v>400</c:v>
                </c:pt>
                <c:pt idx="5230">
                  <c:v>1000</c:v>
                </c:pt>
                <c:pt idx="5231">
                  <c:v>300</c:v>
                </c:pt>
                <c:pt idx="5232">
                  <c:v>600</c:v>
                </c:pt>
                <c:pt idx="5233">
                  <c:v>250</c:v>
                </c:pt>
                <c:pt idx="5234">
                  <c:v>200</c:v>
                </c:pt>
                <c:pt idx="5235">
                  <c:v>350</c:v>
                </c:pt>
                <c:pt idx="5236">
                  <c:v>200</c:v>
                </c:pt>
                <c:pt idx="5237">
                  <c:v>300</c:v>
                </c:pt>
                <c:pt idx="5238">
                  <c:v>300</c:v>
                </c:pt>
                <c:pt idx="5239">
                  <c:v>600</c:v>
                </c:pt>
                <c:pt idx="5240">
                  <c:v>120</c:v>
                </c:pt>
                <c:pt idx="5241">
                  <c:v>200</c:v>
                </c:pt>
                <c:pt idx="5242">
                  <c:v>200</c:v>
                </c:pt>
                <c:pt idx="5243">
                  <c:v>300</c:v>
                </c:pt>
                <c:pt idx="5244">
                  <c:v>250</c:v>
                </c:pt>
                <c:pt idx="5245">
                  <c:v>200</c:v>
                </c:pt>
                <c:pt idx="5246">
                  <c:v>250</c:v>
                </c:pt>
                <c:pt idx="5247">
                  <c:v>300</c:v>
                </c:pt>
                <c:pt idx="5248">
                  <c:v>700</c:v>
                </c:pt>
                <c:pt idx="5249">
                  <c:v>200</c:v>
                </c:pt>
                <c:pt idx="5250">
                  <c:v>200</c:v>
                </c:pt>
                <c:pt idx="5251">
                  <c:v>150</c:v>
                </c:pt>
                <c:pt idx="5252">
                  <c:v>200</c:v>
                </c:pt>
                <c:pt idx="5253">
                  <c:v>250</c:v>
                </c:pt>
                <c:pt idx="5254">
                  <c:v>300</c:v>
                </c:pt>
                <c:pt idx="5255">
                  <c:v>400</c:v>
                </c:pt>
                <c:pt idx="5256">
                  <c:v>400</c:v>
                </c:pt>
                <c:pt idx="5257">
                  <c:v>200</c:v>
                </c:pt>
                <c:pt idx="5258">
                  <c:v>250</c:v>
                </c:pt>
                <c:pt idx="5259">
                  <c:v>300</c:v>
                </c:pt>
                <c:pt idx="5260">
                  <c:v>300</c:v>
                </c:pt>
                <c:pt idx="5261">
                  <c:v>200</c:v>
                </c:pt>
                <c:pt idx="5262">
                  <c:v>300</c:v>
                </c:pt>
                <c:pt idx="5263">
                  <c:v>200</c:v>
                </c:pt>
                <c:pt idx="5264">
                  <c:v>300</c:v>
                </c:pt>
                <c:pt idx="5265">
                  <c:v>750</c:v>
                </c:pt>
                <c:pt idx="5266">
                  <c:v>150</c:v>
                </c:pt>
                <c:pt idx="5267">
                  <c:v>200</c:v>
                </c:pt>
                <c:pt idx="5268">
                  <c:v>700</c:v>
                </c:pt>
                <c:pt idx="5269">
                  <c:v>300</c:v>
                </c:pt>
                <c:pt idx="5270">
                  <c:v>400</c:v>
                </c:pt>
                <c:pt idx="5271">
                  <c:v>150</c:v>
                </c:pt>
                <c:pt idx="5272">
                  <c:v>300</c:v>
                </c:pt>
                <c:pt idx="5273">
                  <c:v>300</c:v>
                </c:pt>
                <c:pt idx="5274">
                  <c:v>700</c:v>
                </c:pt>
                <c:pt idx="5275">
                  <c:v>300</c:v>
                </c:pt>
                <c:pt idx="5276">
                  <c:v>200</c:v>
                </c:pt>
                <c:pt idx="5277">
                  <c:v>150</c:v>
                </c:pt>
                <c:pt idx="5278">
                  <c:v>200</c:v>
                </c:pt>
                <c:pt idx="5279">
                  <c:v>500</c:v>
                </c:pt>
                <c:pt idx="5280">
                  <c:v>250</c:v>
                </c:pt>
                <c:pt idx="5281">
                  <c:v>250</c:v>
                </c:pt>
                <c:pt idx="5282">
                  <c:v>300</c:v>
                </c:pt>
                <c:pt idx="5283">
                  <c:v>400</c:v>
                </c:pt>
                <c:pt idx="5284">
                  <c:v>350</c:v>
                </c:pt>
                <c:pt idx="5285">
                  <c:v>200</c:v>
                </c:pt>
                <c:pt idx="5286">
                  <c:v>250</c:v>
                </c:pt>
                <c:pt idx="5287">
                  <c:v>150</c:v>
                </c:pt>
                <c:pt idx="5288">
                  <c:v>200</c:v>
                </c:pt>
                <c:pt idx="5289">
                  <c:v>200</c:v>
                </c:pt>
                <c:pt idx="5290">
                  <c:v>100</c:v>
                </c:pt>
                <c:pt idx="5291">
                  <c:v>300</c:v>
                </c:pt>
                <c:pt idx="5292">
                  <c:v>250</c:v>
                </c:pt>
                <c:pt idx="5293">
                  <c:v>400</c:v>
                </c:pt>
                <c:pt idx="5294">
                  <c:v>400</c:v>
                </c:pt>
                <c:pt idx="5295">
                  <c:v>400</c:v>
                </c:pt>
                <c:pt idx="5296">
                  <c:v>100</c:v>
                </c:pt>
                <c:pt idx="5297">
                  <c:v>1000</c:v>
                </c:pt>
                <c:pt idx="5298">
                  <c:v>50</c:v>
                </c:pt>
                <c:pt idx="5299">
                  <c:v>400</c:v>
                </c:pt>
                <c:pt idx="5300">
                  <c:v>300</c:v>
                </c:pt>
                <c:pt idx="5301">
                  <c:v>200</c:v>
                </c:pt>
                <c:pt idx="5302">
                  <c:v>400</c:v>
                </c:pt>
                <c:pt idx="5303">
                  <c:v>1500</c:v>
                </c:pt>
                <c:pt idx="5304">
                  <c:v>500</c:v>
                </c:pt>
                <c:pt idx="5305">
                  <c:v>500</c:v>
                </c:pt>
                <c:pt idx="5306">
                  <c:v>250</c:v>
                </c:pt>
                <c:pt idx="5307">
                  <c:v>350</c:v>
                </c:pt>
                <c:pt idx="5308">
                  <c:v>150</c:v>
                </c:pt>
                <c:pt idx="5309">
                  <c:v>700</c:v>
                </c:pt>
                <c:pt idx="5310">
                  <c:v>100</c:v>
                </c:pt>
                <c:pt idx="5311">
                  <c:v>100</c:v>
                </c:pt>
                <c:pt idx="5312">
                  <c:v>100</c:v>
                </c:pt>
                <c:pt idx="5313">
                  <c:v>100</c:v>
                </c:pt>
                <c:pt idx="5314">
                  <c:v>300</c:v>
                </c:pt>
                <c:pt idx="5315">
                  <c:v>400</c:v>
                </c:pt>
                <c:pt idx="5316">
                  <c:v>200</c:v>
                </c:pt>
                <c:pt idx="5317">
                  <c:v>400</c:v>
                </c:pt>
                <c:pt idx="5318">
                  <c:v>400</c:v>
                </c:pt>
                <c:pt idx="5319">
                  <c:v>200</c:v>
                </c:pt>
                <c:pt idx="5320">
                  <c:v>300</c:v>
                </c:pt>
                <c:pt idx="5321">
                  <c:v>700</c:v>
                </c:pt>
                <c:pt idx="5322">
                  <c:v>200</c:v>
                </c:pt>
                <c:pt idx="5323">
                  <c:v>200</c:v>
                </c:pt>
                <c:pt idx="5324">
                  <c:v>300</c:v>
                </c:pt>
                <c:pt idx="5325">
                  <c:v>300</c:v>
                </c:pt>
                <c:pt idx="5326">
                  <c:v>100</c:v>
                </c:pt>
                <c:pt idx="5327">
                  <c:v>100</c:v>
                </c:pt>
                <c:pt idx="5328">
                  <c:v>100</c:v>
                </c:pt>
                <c:pt idx="5329">
                  <c:v>300</c:v>
                </c:pt>
                <c:pt idx="5330">
                  <c:v>200</c:v>
                </c:pt>
                <c:pt idx="5331">
                  <c:v>300</c:v>
                </c:pt>
                <c:pt idx="5332">
                  <c:v>100</c:v>
                </c:pt>
                <c:pt idx="5333">
                  <c:v>600</c:v>
                </c:pt>
                <c:pt idx="5334">
                  <c:v>250</c:v>
                </c:pt>
                <c:pt idx="5335">
                  <c:v>100</c:v>
                </c:pt>
                <c:pt idx="5336">
                  <c:v>200</c:v>
                </c:pt>
                <c:pt idx="5337">
                  <c:v>400</c:v>
                </c:pt>
                <c:pt idx="5338">
                  <c:v>200</c:v>
                </c:pt>
                <c:pt idx="5339">
                  <c:v>200</c:v>
                </c:pt>
                <c:pt idx="5340">
                  <c:v>300</c:v>
                </c:pt>
                <c:pt idx="5341">
                  <c:v>100</c:v>
                </c:pt>
                <c:pt idx="5342">
                  <c:v>300</c:v>
                </c:pt>
                <c:pt idx="5343">
                  <c:v>400</c:v>
                </c:pt>
                <c:pt idx="5344">
                  <c:v>200</c:v>
                </c:pt>
                <c:pt idx="5345">
                  <c:v>200</c:v>
                </c:pt>
                <c:pt idx="5346">
                  <c:v>200</c:v>
                </c:pt>
                <c:pt idx="5347">
                  <c:v>250</c:v>
                </c:pt>
                <c:pt idx="5348">
                  <c:v>600</c:v>
                </c:pt>
                <c:pt idx="5349">
                  <c:v>80</c:v>
                </c:pt>
                <c:pt idx="5350">
                  <c:v>250</c:v>
                </c:pt>
                <c:pt idx="5351">
                  <c:v>399</c:v>
                </c:pt>
                <c:pt idx="5352">
                  <c:v>100</c:v>
                </c:pt>
                <c:pt idx="5353">
                  <c:v>300</c:v>
                </c:pt>
                <c:pt idx="5354">
                  <c:v>150</c:v>
                </c:pt>
                <c:pt idx="5355">
                  <c:v>300</c:v>
                </c:pt>
                <c:pt idx="5356">
                  <c:v>300</c:v>
                </c:pt>
                <c:pt idx="5357">
                  <c:v>99</c:v>
                </c:pt>
                <c:pt idx="5358">
                  <c:v>190</c:v>
                </c:pt>
                <c:pt idx="5359">
                  <c:v>300</c:v>
                </c:pt>
                <c:pt idx="5360">
                  <c:v>180</c:v>
                </c:pt>
                <c:pt idx="5361">
                  <c:v>800</c:v>
                </c:pt>
                <c:pt idx="5362">
                  <c:v>300</c:v>
                </c:pt>
                <c:pt idx="5363">
                  <c:v>400</c:v>
                </c:pt>
                <c:pt idx="5364">
                  <c:v>650</c:v>
                </c:pt>
                <c:pt idx="5365">
                  <c:v>500</c:v>
                </c:pt>
                <c:pt idx="5366">
                  <c:v>300</c:v>
                </c:pt>
                <c:pt idx="5367">
                  <c:v>500</c:v>
                </c:pt>
                <c:pt idx="5368">
                  <c:v>350</c:v>
                </c:pt>
                <c:pt idx="5369">
                  <c:v>200</c:v>
                </c:pt>
                <c:pt idx="5370">
                  <c:v>100</c:v>
                </c:pt>
                <c:pt idx="5371">
                  <c:v>250</c:v>
                </c:pt>
                <c:pt idx="5372">
                  <c:v>250</c:v>
                </c:pt>
                <c:pt idx="5373">
                  <c:v>300</c:v>
                </c:pt>
                <c:pt idx="5374">
                  <c:v>400</c:v>
                </c:pt>
                <c:pt idx="5375">
                  <c:v>200</c:v>
                </c:pt>
                <c:pt idx="5376">
                  <c:v>200</c:v>
                </c:pt>
                <c:pt idx="5377">
                  <c:v>400</c:v>
                </c:pt>
                <c:pt idx="5378">
                  <c:v>250</c:v>
                </c:pt>
                <c:pt idx="5379">
                  <c:v>400</c:v>
                </c:pt>
                <c:pt idx="5380">
                  <c:v>400</c:v>
                </c:pt>
                <c:pt idx="5381">
                  <c:v>400</c:v>
                </c:pt>
                <c:pt idx="5382">
                  <c:v>400</c:v>
                </c:pt>
                <c:pt idx="5383">
                  <c:v>600</c:v>
                </c:pt>
                <c:pt idx="5384">
                  <c:v>200</c:v>
                </c:pt>
                <c:pt idx="5385">
                  <c:v>800</c:v>
                </c:pt>
                <c:pt idx="5386">
                  <c:v>200</c:v>
                </c:pt>
                <c:pt idx="5387">
                  <c:v>250</c:v>
                </c:pt>
                <c:pt idx="5388">
                  <c:v>350</c:v>
                </c:pt>
                <c:pt idx="5389">
                  <c:v>300</c:v>
                </c:pt>
                <c:pt idx="5390">
                  <c:v>500</c:v>
                </c:pt>
                <c:pt idx="5391">
                  <c:v>300</c:v>
                </c:pt>
                <c:pt idx="5392">
                  <c:v>300</c:v>
                </c:pt>
                <c:pt idx="5393">
                  <c:v>200</c:v>
                </c:pt>
                <c:pt idx="5394">
                  <c:v>100</c:v>
                </c:pt>
                <c:pt idx="5395">
                  <c:v>600</c:v>
                </c:pt>
                <c:pt idx="5396">
                  <c:v>200</c:v>
                </c:pt>
                <c:pt idx="5397">
                  <c:v>300</c:v>
                </c:pt>
                <c:pt idx="5398">
                  <c:v>250</c:v>
                </c:pt>
                <c:pt idx="5399">
                  <c:v>200</c:v>
                </c:pt>
                <c:pt idx="5400">
                  <c:v>300</c:v>
                </c:pt>
                <c:pt idx="5401">
                  <c:v>350</c:v>
                </c:pt>
                <c:pt idx="5402">
                  <c:v>300</c:v>
                </c:pt>
                <c:pt idx="5403">
                  <c:v>350</c:v>
                </c:pt>
                <c:pt idx="5404">
                  <c:v>200</c:v>
                </c:pt>
                <c:pt idx="5405">
                  <c:v>300</c:v>
                </c:pt>
                <c:pt idx="5406">
                  <c:v>300</c:v>
                </c:pt>
                <c:pt idx="5407">
                  <c:v>200</c:v>
                </c:pt>
                <c:pt idx="5408">
                  <c:v>250</c:v>
                </c:pt>
                <c:pt idx="5409">
                  <c:v>500</c:v>
                </c:pt>
                <c:pt idx="5410">
                  <c:v>200</c:v>
                </c:pt>
                <c:pt idx="5411">
                  <c:v>200</c:v>
                </c:pt>
                <c:pt idx="5412">
                  <c:v>200</c:v>
                </c:pt>
                <c:pt idx="5413">
                  <c:v>250</c:v>
                </c:pt>
                <c:pt idx="5414">
                  <c:v>200</c:v>
                </c:pt>
                <c:pt idx="5415">
                  <c:v>350</c:v>
                </c:pt>
                <c:pt idx="5416">
                  <c:v>250</c:v>
                </c:pt>
                <c:pt idx="5417">
                  <c:v>300</c:v>
                </c:pt>
                <c:pt idx="5418">
                  <c:v>600</c:v>
                </c:pt>
                <c:pt idx="5419">
                  <c:v>150</c:v>
                </c:pt>
                <c:pt idx="5420">
                  <c:v>350</c:v>
                </c:pt>
                <c:pt idx="5421">
                  <c:v>1000</c:v>
                </c:pt>
                <c:pt idx="5422">
                  <c:v>250</c:v>
                </c:pt>
                <c:pt idx="5423">
                  <c:v>300</c:v>
                </c:pt>
                <c:pt idx="5424">
                  <c:v>400</c:v>
                </c:pt>
                <c:pt idx="5425">
                  <c:v>300</c:v>
                </c:pt>
                <c:pt idx="5426">
                  <c:v>200</c:v>
                </c:pt>
                <c:pt idx="5427">
                  <c:v>100</c:v>
                </c:pt>
                <c:pt idx="5428">
                  <c:v>250</c:v>
                </c:pt>
                <c:pt idx="5429">
                  <c:v>200</c:v>
                </c:pt>
                <c:pt idx="5430">
                  <c:v>300</c:v>
                </c:pt>
                <c:pt idx="5431">
                  <c:v>200</c:v>
                </c:pt>
                <c:pt idx="5432">
                  <c:v>200</c:v>
                </c:pt>
                <c:pt idx="5433">
                  <c:v>200</c:v>
                </c:pt>
                <c:pt idx="5434">
                  <c:v>300</c:v>
                </c:pt>
                <c:pt idx="5435">
                  <c:v>250</c:v>
                </c:pt>
                <c:pt idx="5436">
                  <c:v>250</c:v>
                </c:pt>
                <c:pt idx="5437">
                  <c:v>250</c:v>
                </c:pt>
                <c:pt idx="5438">
                  <c:v>350</c:v>
                </c:pt>
                <c:pt idx="5439">
                  <c:v>300</c:v>
                </c:pt>
                <c:pt idx="5440">
                  <c:v>900</c:v>
                </c:pt>
                <c:pt idx="5441">
                  <c:v>300</c:v>
                </c:pt>
                <c:pt idx="5442">
                  <c:v>200</c:v>
                </c:pt>
                <c:pt idx="5443">
                  <c:v>300</c:v>
                </c:pt>
                <c:pt idx="5444">
                  <c:v>300</c:v>
                </c:pt>
                <c:pt idx="5445">
                  <c:v>300</c:v>
                </c:pt>
                <c:pt idx="5446">
                  <c:v>200</c:v>
                </c:pt>
                <c:pt idx="5447">
                  <c:v>99</c:v>
                </c:pt>
                <c:pt idx="5448">
                  <c:v>300</c:v>
                </c:pt>
                <c:pt idx="5449">
                  <c:v>350</c:v>
                </c:pt>
                <c:pt idx="5450">
                  <c:v>300</c:v>
                </c:pt>
                <c:pt idx="5451">
                  <c:v>200</c:v>
                </c:pt>
                <c:pt idx="5452">
                  <c:v>200</c:v>
                </c:pt>
                <c:pt idx="5453">
                  <c:v>300</c:v>
                </c:pt>
                <c:pt idx="5454">
                  <c:v>300</c:v>
                </c:pt>
                <c:pt idx="5455">
                  <c:v>500</c:v>
                </c:pt>
                <c:pt idx="5456">
                  <c:v>350</c:v>
                </c:pt>
                <c:pt idx="5457">
                  <c:v>500</c:v>
                </c:pt>
                <c:pt idx="5458">
                  <c:v>300</c:v>
                </c:pt>
                <c:pt idx="5459">
                  <c:v>250</c:v>
                </c:pt>
                <c:pt idx="5460">
                  <c:v>300</c:v>
                </c:pt>
                <c:pt idx="5461">
                  <c:v>300</c:v>
                </c:pt>
                <c:pt idx="5462">
                  <c:v>400</c:v>
                </c:pt>
                <c:pt idx="5463">
                  <c:v>300</c:v>
                </c:pt>
                <c:pt idx="5464">
                  <c:v>200</c:v>
                </c:pt>
                <c:pt idx="5465">
                  <c:v>300</c:v>
                </c:pt>
                <c:pt idx="5466">
                  <c:v>200</c:v>
                </c:pt>
                <c:pt idx="5467">
                  <c:v>300</c:v>
                </c:pt>
                <c:pt idx="5468">
                  <c:v>120</c:v>
                </c:pt>
                <c:pt idx="5469">
                  <c:v>450</c:v>
                </c:pt>
                <c:pt idx="5470">
                  <c:v>200</c:v>
                </c:pt>
                <c:pt idx="5471">
                  <c:v>250</c:v>
                </c:pt>
                <c:pt idx="5472">
                  <c:v>300</c:v>
                </c:pt>
                <c:pt idx="5473">
                  <c:v>300</c:v>
                </c:pt>
                <c:pt idx="5474">
                  <c:v>300</c:v>
                </c:pt>
                <c:pt idx="5475">
                  <c:v>500</c:v>
                </c:pt>
                <c:pt idx="5476">
                  <c:v>400</c:v>
                </c:pt>
                <c:pt idx="5477">
                  <c:v>200</c:v>
                </c:pt>
                <c:pt idx="5478">
                  <c:v>200</c:v>
                </c:pt>
                <c:pt idx="5479">
                  <c:v>250</c:v>
                </c:pt>
                <c:pt idx="5480">
                  <c:v>200</c:v>
                </c:pt>
                <c:pt idx="5481">
                  <c:v>1000</c:v>
                </c:pt>
                <c:pt idx="5482">
                  <c:v>900</c:v>
                </c:pt>
                <c:pt idx="5483">
                  <c:v>200</c:v>
                </c:pt>
                <c:pt idx="5484">
                  <c:v>200</c:v>
                </c:pt>
                <c:pt idx="5485">
                  <c:v>400</c:v>
                </c:pt>
                <c:pt idx="5486">
                  <c:v>450</c:v>
                </c:pt>
                <c:pt idx="5487">
                  <c:v>450</c:v>
                </c:pt>
                <c:pt idx="5488">
                  <c:v>300</c:v>
                </c:pt>
                <c:pt idx="5489">
                  <c:v>500</c:v>
                </c:pt>
                <c:pt idx="5490">
                  <c:v>500</c:v>
                </c:pt>
                <c:pt idx="5491">
                  <c:v>200</c:v>
                </c:pt>
                <c:pt idx="5492">
                  <c:v>550</c:v>
                </c:pt>
                <c:pt idx="5493">
                  <c:v>275</c:v>
                </c:pt>
                <c:pt idx="5494">
                  <c:v>150</c:v>
                </c:pt>
                <c:pt idx="5495">
                  <c:v>300</c:v>
                </c:pt>
                <c:pt idx="5496">
                  <c:v>350</c:v>
                </c:pt>
                <c:pt idx="5497">
                  <c:v>400</c:v>
                </c:pt>
                <c:pt idx="5498">
                  <c:v>450</c:v>
                </c:pt>
                <c:pt idx="5499">
                  <c:v>200</c:v>
                </c:pt>
                <c:pt idx="5500">
                  <c:v>200</c:v>
                </c:pt>
                <c:pt idx="5501">
                  <c:v>500</c:v>
                </c:pt>
                <c:pt idx="5502">
                  <c:v>400</c:v>
                </c:pt>
                <c:pt idx="5503">
                  <c:v>400</c:v>
                </c:pt>
                <c:pt idx="5504">
                  <c:v>200</c:v>
                </c:pt>
                <c:pt idx="5505">
                  <c:v>300</c:v>
                </c:pt>
                <c:pt idx="5506">
                  <c:v>1000</c:v>
                </c:pt>
                <c:pt idx="5507">
                  <c:v>300</c:v>
                </c:pt>
                <c:pt idx="5508">
                  <c:v>1000</c:v>
                </c:pt>
                <c:pt idx="5509">
                  <c:v>350</c:v>
                </c:pt>
                <c:pt idx="5510">
                  <c:v>300</c:v>
                </c:pt>
                <c:pt idx="5511">
                  <c:v>300</c:v>
                </c:pt>
                <c:pt idx="5512">
                  <c:v>300</c:v>
                </c:pt>
                <c:pt idx="5513">
                  <c:v>300</c:v>
                </c:pt>
                <c:pt idx="5514">
                  <c:v>300</c:v>
                </c:pt>
                <c:pt idx="5515">
                  <c:v>100</c:v>
                </c:pt>
                <c:pt idx="5516">
                  <c:v>100</c:v>
                </c:pt>
                <c:pt idx="5517">
                  <c:v>100</c:v>
                </c:pt>
                <c:pt idx="5518">
                  <c:v>100</c:v>
                </c:pt>
                <c:pt idx="5519">
                  <c:v>100</c:v>
                </c:pt>
                <c:pt idx="5520">
                  <c:v>300</c:v>
                </c:pt>
                <c:pt idx="5521">
                  <c:v>400</c:v>
                </c:pt>
                <c:pt idx="5522">
                  <c:v>150</c:v>
                </c:pt>
                <c:pt idx="5523">
                  <c:v>1200</c:v>
                </c:pt>
                <c:pt idx="5524">
                  <c:v>750</c:v>
                </c:pt>
                <c:pt idx="5525">
                  <c:v>1000</c:v>
                </c:pt>
                <c:pt idx="5526">
                  <c:v>200</c:v>
                </c:pt>
                <c:pt idx="5527">
                  <c:v>250</c:v>
                </c:pt>
                <c:pt idx="5528">
                  <c:v>250</c:v>
                </c:pt>
                <c:pt idx="5529">
                  <c:v>250</c:v>
                </c:pt>
                <c:pt idx="5530">
                  <c:v>350</c:v>
                </c:pt>
                <c:pt idx="5531">
                  <c:v>300</c:v>
                </c:pt>
                <c:pt idx="5532">
                  <c:v>100</c:v>
                </c:pt>
                <c:pt idx="5533">
                  <c:v>300</c:v>
                </c:pt>
                <c:pt idx="5534">
                  <c:v>200</c:v>
                </c:pt>
                <c:pt idx="5535">
                  <c:v>100</c:v>
                </c:pt>
                <c:pt idx="5536">
                  <c:v>100</c:v>
                </c:pt>
                <c:pt idx="5537">
                  <c:v>100</c:v>
                </c:pt>
                <c:pt idx="5538">
                  <c:v>100</c:v>
                </c:pt>
                <c:pt idx="5539">
                  <c:v>200</c:v>
                </c:pt>
                <c:pt idx="5540">
                  <c:v>250</c:v>
                </c:pt>
                <c:pt idx="5541">
                  <c:v>200</c:v>
                </c:pt>
                <c:pt idx="5542">
                  <c:v>300</c:v>
                </c:pt>
                <c:pt idx="5543">
                  <c:v>180</c:v>
                </c:pt>
                <c:pt idx="5544">
                  <c:v>350</c:v>
                </c:pt>
                <c:pt idx="5545">
                  <c:v>100</c:v>
                </c:pt>
                <c:pt idx="5546">
                  <c:v>200</c:v>
                </c:pt>
                <c:pt idx="5547">
                  <c:v>300</c:v>
                </c:pt>
                <c:pt idx="5548">
                  <c:v>800</c:v>
                </c:pt>
                <c:pt idx="5549">
                  <c:v>300</c:v>
                </c:pt>
                <c:pt idx="5550">
                  <c:v>400</c:v>
                </c:pt>
                <c:pt idx="5551">
                  <c:v>300</c:v>
                </c:pt>
                <c:pt idx="5552">
                  <c:v>600</c:v>
                </c:pt>
                <c:pt idx="5553">
                  <c:v>160</c:v>
                </c:pt>
                <c:pt idx="5554">
                  <c:v>400</c:v>
                </c:pt>
                <c:pt idx="5555">
                  <c:v>500</c:v>
                </c:pt>
                <c:pt idx="5556">
                  <c:v>120</c:v>
                </c:pt>
                <c:pt idx="5557">
                  <c:v>500</c:v>
                </c:pt>
                <c:pt idx="5558">
                  <c:v>99</c:v>
                </c:pt>
                <c:pt idx="5559">
                  <c:v>500</c:v>
                </c:pt>
                <c:pt idx="5560">
                  <c:v>280</c:v>
                </c:pt>
                <c:pt idx="5561">
                  <c:v>150</c:v>
                </c:pt>
                <c:pt idx="5562">
                  <c:v>200</c:v>
                </c:pt>
                <c:pt idx="5563">
                  <c:v>800</c:v>
                </c:pt>
                <c:pt idx="5564">
                  <c:v>120</c:v>
                </c:pt>
                <c:pt idx="5565">
                  <c:v>120</c:v>
                </c:pt>
                <c:pt idx="5566">
                  <c:v>200</c:v>
                </c:pt>
                <c:pt idx="5567">
                  <c:v>300</c:v>
                </c:pt>
                <c:pt idx="5568">
                  <c:v>800</c:v>
                </c:pt>
                <c:pt idx="5569">
                  <c:v>200</c:v>
                </c:pt>
                <c:pt idx="5570">
                  <c:v>500</c:v>
                </c:pt>
                <c:pt idx="5571">
                  <c:v>250</c:v>
                </c:pt>
                <c:pt idx="5572">
                  <c:v>1000</c:v>
                </c:pt>
                <c:pt idx="5573">
                  <c:v>100</c:v>
                </c:pt>
                <c:pt idx="5574">
                  <c:v>160</c:v>
                </c:pt>
                <c:pt idx="5575">
                  <c:v>100</c:v>
                </c:pt>
                <c:pt idx="5576">
                  <c:v>100</c:v>
                </c:pt>
                <c:pt idx="5577">
                  <c:v>300</c:v>
                </c:pt>
                <c:pt idx="5578">
                  <c:v>300</c:v>
                </c:pt>
                <c:pt idx="5579">
                  <c:v>700</c:v>
                </c:pt>
                <c:pt idx="5580">
                  <c:v>300</c:v>
                </c:pt>
                <c:pt idx="5581">
                  <c:v>200</c:v>
                </c:pt>
                <c:pt idx="5582">
                  <c:v>200</c:v>
                </c:pt>
                <c:pt idx="5583">
                  <c:v>300</c:v>
                </c:pt>
                <c:pt idx="5584">
                  <c:v>400</c:v>
                </c:pt>
                <c:pt idx="5585">
                  <c:v>300</c:v>
                </c:pt>
                <c:pt idx="5586">
                  <c:v>300</c:v>
                </c:pt>
                <c:pt idx="5587">
                  <c:v>250</c:v>
                </c:pt>
                <c:pt idx="5588">
                  <c:v>400</c:v>
                </c:pt>
                <c:pt idx="5589">
                  <c:v>300</c:v>
                </c:pt>
                <c:pt idx="5590">
                  <c:v>250</c:v>
                </c:pt>
                <c:pt idx="5591">
                  <c:v>250</c:v>
                </c:pt>
                <c:pt idx="5592">
                  <c:v>250</c:v>
                </c:pt>
                <c:pt idx="5593">
                  <c:v>250</c:v>
                </c:pt>
                <c:pt idx="5594">
                  <c:v>250</c:v>
                </c:pt>
                <c:pt idx="5595">
                  <c:v>200</c:v>
                </c:pt>
                <c:pt idx="5596">
                  <c:v>200</c:v>
                </c:pt>
                <c:pt idx="5597">
                  <c:v>200</c:v>
                </c:pt>
                <c:pt idx="5598">
                  <c:v>900</c:v>
                </c:pt>
                <c:pt idx="5599">
                  <c:v>300</c:v>
                </c:pt>
                <c:pt idx="5600">
                  <c:v>250</c:v>
                </c:pt>
                <c:pt idx="5601">
                  <c:v>400</c:v>
                </c:pt>
                <c:pt idx="5602">
                  <c:v>250</c:v>
                </c:pt>
                <c:pt idx="5603">
                  <c:v>250</c:v>
                </c:pt>
                <c:pt idx="5604">
                  <c:v>250</c:v>
                </c:pt>
                <c:pt idx="5605">
                  <c:v>250</c:v>
                </c:pt>
                <c:pt idx="5606">
                  <c:v>400</c:v>
                </c:pt>
                <c:pt idx="5607">
                  <c:v>250</c:v>
                </c:pt>
                <c:pt idx="5608">
                  <c:v>600</c:v>
                </c:pt>
                <c:pt idx="5609">
                  <c:v>900</c:v>
                </c:pt>
                <c:pt idx="5610">
                  <c:v>200</c:v>
                </c:pt>
                <c:pt idx="5611">
                  <c:v>1000</c:v>
                </c:pt>
                <c:pt idx="5612">
                  <c:v>200</c:v>
                </c:pt>
                <c:pt idx="5613">
                  <c:v>300</c:v>
                </c:pt>
                <c:pt idx="5614">
                  <c:v>600</c:v>
                </c:pt>
                <c:pt idx="5615">
                  <c:v>350</c:v>
                </c:pt>
                <c:pt idx="5616">
                  <c:v>200</c:v>
                </c:pt>
                <c:pt idx="5617">
                  <c:v>400</c:v>
                </c:pt>
                <c:pt idx="5618">
                  <c:v>300</c:v>
                </c:pt>
                <c:pt idx="5619">
                  <c:v>100</c:v>
                </c:pt>
                <c:pt idx="5620">
                  <c:v>300</c:v>
                </c:pt>
                <c:pt idx="5621">
                  <c:v>350</c:v>
                </c:pt>
                <c:pt idx="5622">
                  <c:v>200</c:v>
                </c:pt>
                <c:pt idx="5623">
                  <c:v>500</c:v>
                </c:pt>
                <c:pt idx="5624">
                  <c:v>400</c:v>
                </c:pt>
                <c:pt idx="5625">
                  <c:v>500</c:v>
                </c:pt>
                <c:pt idx="5626">
                  <c:v>300</c:v>
                </c:pt>
                <c:pt idx="5627">
                  <c:v>300</c:v>
                </c:pt>
                <c:pt idx="5628">
                  <c:v>200</c:v>
                </c:pt>
                <c:pt idx="5629">
                  <c:v>750</c:v>
                </c:pt>
                <c:pt idx="5630">
                  <c:v>300</c:v>
                </c:pt>
                <c:pt idx="5631">
                  <c:v>150</c:v>
                </c:pt>
                <c:pt idx="5632">
                  <c:v>300</c:v>
                </c:pt>
                <c:pt idx="5633">
                  <c:v>200</c:v>
                </c:pt>
                <c:pt idx="5634">
                  <c:v>100</c:v>
                </c:pt>
                <c:pt idx="5635">
                  <c:v>600</c:v>
                </c:pt>
                <c:pt idx="5636">
                  <c:v>300</c:v>
                </c:pt>
                <c:pt idx="5637">
                  <c:v>400</c:v>
                </c:pt>
                <c:pt idx="5638">
                  <c:v>300</c:v>
                </c:pt>
                <c:pt idx="5639">
                  <c:v>600</c:v>
                </c:pt>
                <c:pt idx="5640">
                  <c:v>200</c:v>
                </c:pt>
                <c:pt idx="5641">
                  <c:v>500</c:v>
                </c:pt>
                <c:pt idx="5642">
                  <c:v>200</c:v>
                </c:pt>
                <c:pt idx="5643">
                  <c:v>600</c:v>
                </c:pt>
                <c:pt idx="5644">
                  <c:v>500</c:v>
                </c:pt>
                <c:pt idx="5645">
                  <c:v>300</c:v>
                </c:pt>
                <c:pt idx="5646">
                  <c:v>200</c:v>
                </c:pt>
                <c:pt idx="5647">
                  <c:v>250</c:v>
                </c:pt>
                <c:pt idx="5648">
                  <c:v>300</c:v>
                </c:pt>
                <c:pt idx="5649">
                  <c:v>300</c:v>
                </c:pt>
                <c:pt idx="5650">
                  <c:v>600</c:v>
                </c:pt>
                <c:pt idx="5651">
                  <c:v>500</c:v>
                </c:pt>
                <c:pt idx="5652">
                  <c:v>120</c:v>
                </c:pt>
                <c:pt idx="5653">
                  <c:v>250</c:v>
                </c:pt>
                <c:pt idx="5654">
                  <c:v>200</c:v>
                </c:pt>
                <c:pt idx="5655">
                  <c:v>400</c:v>
                </c:pt>
                <c:pt idx="5656">
                  <c:v>300</c:v>
                </c:pt>
                <c:pt idx="5657">
                  <c:v>200</c:v>
                </c:pt>
                <c:pt idx="5658">
                  <c:v>200</c:v>
                </c:pt>
                <c:pt idx="5659">
                  <c:v>250</c:v>
                </c:pt>
                <c:pt idx="5660">
                  <c:v>200</c:v>
                </c:pt>
                <c:pt idx="5661">
                  <c:v>700</c:v>
                </c:pt>
                <c:pt idx="5662">
                  <c:v>200</c:v>
                </c:pt>
                <c:pt idx="5663">
                  <c:v>300</c:v>
                </c:pt>
                <c:pt idx="5664">
                  <c:v>300</c:v>
                </c:pt>
                <c:pt idx="5665">
                  <c:v>300</c:v>
                </c:pt>
                <c:pt idx="5666">
                  <c:v>300</c:v>
                </c:pt>
                <c:pt idx="5667">
                  <c:v>400</c:v>
                </c:pt>
                <c:pt idx="5668">
                  <c:v>300</c:v>
                </c:pt>
                <c:pt idx="5669">
                  <c:v>400</c:v>
                </c:pt>
                <c:pt idx="5670">
                  <c:v>300</c:v>
                </c:pt>
                <c:pt idx="5671">
                  <c:v>400</c:v>
                </c:pt>
                <c:pt idx="5672">
                  <c:v>300</c:v>
                </c:pt>
                <c:pt idx="5673">
                  <c:v>200</c:v>
                </c:pt>
                <c:pt idx="5674">
                  <c:v>200</c:v>
                </c:pt>
                <c:pt idx="5675">
                  <c:v>400</c:v>
                </c:pt>
                <c:pt idx="5676">
                  <c:v>200</c:v>
                </c:pt>
                <c:pt idx="5677">
                  <c:v>300</c:v>
                </c:pt>
                <c:pt idx="5678">
                  <c:v>400</c:v>
                </c:pt>
                <c:pt idx="5679">
                  <c:v>300</c:v>
                </c:pt>
                <c:pt idx="5680">
                  <c:v>600</c:v>
                </c:pt>
                <c:pt idx="5681">
                  <c:v>300</c:v>
                </c:pt>
                <c:pt idx="5682">
                  <c:v>300</c:v>
                </c:pt>
                <c:pt idx="5683">
                  <c:v>500</c:v>
                </c:pt>
                <c:pt idx="5684">
                  <c:v>200</c:v>
                </c:pt>
                <c:pt idx="5685">
                  <c:v>250</c:v>
                </c:pt>
                <c:pt idx="5686">
                  <c:v>150</c:v>
                </c:pt>
                <c:pt idx="5687">
                  <c:v>200</c:v>
                </c:pt>
                <c:pt idx="5688">
                  <c:v>300</c:v>
                </c:pt>
                <c:pt idx="5689">
                  <c:v>300</c:v>
                </c:pt>
                <c:pt idx="5690">
                  <c:v>500</c:v>
                </c:pt>
                <c:pt idx="5691">
                  <c:v>300</c:v>
                </c:pt>
                <c:pt idx="5692">
                  <c:v>250</c:v>
                </c:pt>
                <c:pt idx="5693">
                  <c:v>200</c:v>
                </c:pt>
                <c:pt idx="5694">
                  <c:v>350</c:v>
                </c:pt>
                <c:pt idx="5695">
                  <c:v>500</c:v>
                </c:pt>
                <c:pt idx="5696">
                  <c:v>400</c:v>
                </c:pt>
                <c:pt idx="5697">
                  <c:v>150</c:v>
                </c:pt>
                <c:pt idx="5698">
                  <c:v>300</c:v>
                </c:pt>
                <c:pt idx="5699">
                  <c:v>500</c:v>
                </c:pt>
                <c:pt idx="5700">
                  <c:v>150</c:v>
                </c:pt>
                <c:pt idx="5701">
                  <c:v>150</c:v>
                </c:pt>
                <c:pt idx="5702">
                  <c:v>300</c:v>
                </c:pt>
                <c:pt idx="5703">
                  <c:v>300</c:v>
                </c:pt>
                <c:pt idx="5704">
                  <c:v>300</c:v>
                </c:pt>
                <c:pt idx="5705">
                  <c:v>300</c:v>
                </c:pt>
                <c:pt idx="5706">
                  <c:v>300</c:v>
                </c:pt>
                <c:pt idx="5707">
                  <c:v>300</c:v>
                </c:pt>
                <c:pt idx="5708">
                  <c:v>200</c:v>
                </c:pt>
                <c:pt idx="5709">
                  <c:v>200</c:v>
                </c:pt>
                <c:pt idx="5710">
                  <c:v>200</c:v>
                </c:pt>
                <c:pt idx="5711">
                  <c:v>280</c:v>
                </c:pt>
                <c:pt idx="5712">
                  <c:v>1000</c:v>
                </c:pt>
                <c:pt idx="5713">
                  <c:v>500</c:v>
                </c:pt>
                <c:pt idx="5714">
                  <c:v>100</c:v>
                </c:pt>
                <c:pt idx="5715">
                  <c:v>400</c:v>
                </c:pt>
                <c:pt idx="5716">
                  <c:v>300</c:v>
                </c:pt>
                <c:pt idx="5717">
                  <c:v>150</c:v>
                </c:pt>
                <c:pt idx="5718">
                  <c:v>100</c:v>
                </c:pt>
                <c:pt idx="5719">
                  <c:v>900</c:v>
                </c:pt>
                <c:pt idx="5720">
                  <c:v>200</c:v>
                </c:pt>
                <c:pt idx="5721">
                  <c:v>150</c:v>
                </c:pt>
                <c:pt idx="5722">
                  <c:v>250</c:v>
                </c:pt>
                <c:pt idx="5723">
                  <c:v>300</c:v>
                </c:pt>
                <c:pt idx="5724">
                  <c:v>270</c:v>
                </c:pt>
                <c:pt idx="5725">
                  <c:v>600</c:v>
                </c:pt>
                <c:pt idx="5726">
                  <c:v>250</c:v>
                </c:pt>
                <c:pt idx="5727">
                  <c:v>200</c:v>
                </c:pt>
                <c:pt idx="5728">
                  <c:v>400</c:v>
                </c:pt>
                <c:pt idx="5729">
                  <c:v>200</c:v>
                </c:pt>
                <c:pt idx="5730">
                  <c:v>200</c:v>
                </c:pt>
                <c:pt idx="5731">
                  <c:v>400</c:v>
                </c:pt>
                <c:pt idx="5732">
                  <c:v>350</c:v>
                </c:pt>
                <c:pt idx="5733">
                  <c:v>300</c:v>
                </c:pt>
                <c:pt idx="5734">
                  <c:v>250</c:v>
                </c:pt>
                <c:pt idx="5735">
                  <c:v>300</c:v>
                </c:pt>
                <c:pt idx="5736">
                  <c:v>100</c:v>
                </c:pt>
                <c:pt idx="5737">
                  <c:v>1200</c:v>
                </c:pt>
                <c:pt idx="5738">
                  <c:v>200</c:v>
                </c:pt>
                <c:pt idx="5739">
                  <c:v>380</c:v>
                </c:pt>
                <c:pt idx="5740">
                  <c:v>400</c:v>
                </c:pt>
                <c:pt idx="5741">
                  <c:v>600</c:v>
                </c:pt>
                <c:pt idx="5742">
                  <c:v>600</c:v>
                </c:pt>
                <c:pt idx="5743">
                  <c:v>600</c:v>
                </c:pt>
                <c:pt idx="5744">
                  <c:v>800</c:v>
                </c:pt>
                <c:pt idx="5745">
                  <c:v>250</c:v>
                </c:pt>
                <c:pt idx="5746">
                  <c:v>300</c:v>
                </c:pt>
                <c:pt idx="5747">
                  <c:v>500</c:v>
                </c:pt>
                <c:pt idx="5748">
                  <c:v>600</c:v>
                </c:pt>
                <c:pt idx="5749">
                  <c:v>600</c:v>
                </c:pt>
                <c:pt idx="5750">
                  <c:v>200</c:v>
                </c:pt>
                <c:pt idx="5751">
                  <c:v>400</c:v>
                </c:pt>
                <c:pt idx="5752">
                  <c:v>300</c:v>
                </c:pt>
                <c:pt idx="5753">
                  <c:v>400</c:v>
                </c:pt>
                <c:pt idx="5754">
                  <c:v>300</c:v>
                </c:pt>
                <c:pt idx="5755">
                  <c:v>750</c:v>
                </c:pt>
                <c:pt idx="5756">
                  <c:v>200</c:v>
                </c:pt>
                <c:pt idx="5757">
                  <c:v>100</c:v>
                </c:pt>
                <c:pt idx="5758">
                  <c:v>100</c:v>
                </c:pt>
                <c:pt idx="5759">
                  <c:v>500</c:v>
                </c:pt>
                <c:pt idx="5760">
                  <c:v>300</c:v>
                </c:pt>
                <c:pt idx="5761">
                  <c:v>500</c:v>
                </c:pt>
                <c:pt idx="5762">
                  <c:v>200</c:v>
                </c:pt>
                <c:pt idx="5763">
                  <c:v>300</c:v>
                </c:pt>
                <c:pt idx="5764">
                  <c:v>200</c:v>
                </c:pt>
                <c:pt idx="5765">
                  <c:v>200</c:v>
                </c:pt>
                <c:pt idx="5766">
                  <c:v>250</c:v>
                </c:pt>
                <c:pt idx="5767">
                  <c:v>250</c:v>
                </c:pt>
                <c:pt idx="5768">
                  <c:v>200</c:v>
                </c:pt>
                <c:pt idx="5769">
                  <c:v>200</c:v>
                </c:pt>
                <c:pt idx="5770">
                  <c:v>300</c:v>
                </c:pt>
                <c:pt idx="5771">
                  <c:v>300</c:v>
                </c:pt>
                <c:pt idx="5772">
                  <c:v>300</c:v>
                </c:pt>
                <c:pt idx="5773">
                  <c:v>300</c:v>
                </c:pt>
                <c:pt idx="5774">
                  <c:v>300</c:v>
                </c:pt>
                <c:pt idx="5775">
                  <c:v>200</c:v>
                </c:pt>
                <c:pt idx="5776">
                  <c:v>200</c:v>
                </c:pt>
                <c:pt idx="5777">
                  <c:v>200</c:v>
                </c:pt>
                <c:pt idx="5778">
                  <c:v>500</c:v>
                </c:pt>
                <c:pt idx="5779">
                  <c:v>500</c:v>
                </c:pt>
                <c:pt idx="5780">
                  <c:v>350</c:v>
                </c:pt>
                <c:pt idx="5781">
                  <c:v>199</c:v>
                </c:pt>
                <c:pt idx="5782">
                  <c:v>100</c:v>
                </c:pt>
                <c:pt idx="5783">
                  <c:v>250</c:v>
                </c:pt>
                <c:pt idx="5784">
                  <c:v>250</c:v>
                </c:pt>
                <c:pt idx="5785">
                  <c:v>300</c:v>
                </c:pt>
                <c:pt idx="5786">
                  <c:v>150</c:v>
                </c:pt>
                <c:pt idx="5787">
                  <c:v>200</c:v>
                </c:pt>
                <c:pt idx="5788">
                  <c:v>300</c:v>
                </c:pt>
                <c:pt idx="5789">
                  <c:v>500</c:v>
                </c:pt>
                <c:pt idx="5790">
                  <c:v>400</c:v>
                </c:pt>
                <c:pt idx="5791">
                  <c:v>150</c:v>
                </c:pt>
                <c:pt idx="5792">
                  <c:v>300</c:v>
                </c:pt>
                <c:pt idx="5793">
                  <c:v>200</c:v>
                </c:pt>
                <c:pt idx="5794">
                  <c:v>200</c:v>
                </c:pt>
                <c:pt idx="5795">
                  <c:v>1400</c:v>
                </c:pt>
                <c:pt idx="5796">
                  <c:v>500</c:v>
                </c:pt>
                <c:pt idx="5797">
                  <c:v>300</c:v>
                </c:pt>
                <c:pt idx="5798">
                  <c:v>1000</c:v>
                </c:pt>
                <c:pt idx="5799">
                  <c:v>200</c:v>
                </c:pt>
                <c:pt idx="5800">
                  <c:v>200</c:v>
                </c:pt>
                <c:pt idx="5801">
                  <c:v>400</c:v>
                </c:pt>
                <c:pt idx="5802">
                  <c:v>300</c:v>
                </c:pt>
                <c:pt idx="5803">
                  <c:v>150</c:v>
                </c:pt>
                <c:pt idx="5804">
                  <c:v>300</c:v>
                </c:pt>
                <c:pt idx="5805">
                  <c:v>150</c:v>
                </c:pt>
                <c:pt idx="5806">
                  <c:v>200</c:v>
                </c:pt>
                <c:pt idx="5807">
                  <c:v>300</c:v>
                </c:pt>
                <c:pt idx="5808">
                  <c:v>300</c:v>
                </c:pt>
                <c:pt idx="5809">
                  <c:v>200</c:v>
                </c:pt>
                <c:pt idx="5810">
                  <c:v>700</c:v>
                </c:pt>
                <c:pt idx="5811">
                  <c:v>350</c:v>
                </c:pt>
                <c:pt idx="5812">
                  <c:v>400</c:v>
                </c:pt>
                <c:pt idx="5813">
                  <c:v>200</c:v>
                </c:pt>
                <c:pt idx="5814">
                  <c:v>200</c:v>
                </c:pt>
                <c:pt idx="5815">
                  <c:v>200</c:v>
                </c:pt>
                <c:pt idx="5816">
                  <c:v>250</c:v>
                </c:pt>
                <c:pt idx="5817">
                  <c:v>50</c:v>
                </c:pt>
                <c:pt idx="5818">
                  <c:v>450</c:v>
                </c:pt>
                <c:pt idx="5819">
                  <c:v>350</c:v>
                </c:pt>
                <c:pt idx="5820">
                  <c:v>200</c:v>
                </c:pt>
                <c:pt idx="5821">
                  <c:v>400</c:v>
                </c:pt>
                <c:pt idx="5822">
                  <c:v>200</c:v>
                </c:pt>
                <c:pt idx="5823">
                  <c:v>300</c:v>
                </c:pt>
                <c:pt idx="5824">
                  <c:v>600</c:v>
                </c:pt>
                <c:pt idx="5825">
                  <c:v>500</c:v>
                </c:pt>
                <c:pt idx="5826">
                  <c:v>200</c:v>
                </c:pt>
                <c:pt idx="5827">
                  <c:v>200</c:v>
                </c:pt>
                <c:pt idx="5828">
                  <c:v>280</c:v>
                </c:pt>
                <c:pt idx="5829">
                  <c:v>300</c:v>
                </c:pt>
                <c:pt idx="5830">
                  <c:v>400</c:v>
                </c:pt>
                <c:pt idx="5831">
                  <c:v>1000</c:v>
                </c:pt>
                <c:pt idx="5832">
                  <c:v>800</c:v>
                </c:pt>
                <c:pt idx="5833">
                  <c:v>300</c:v>
                </c:pt>
                <c:pt idx="5834">
                  <c:v>300</c:v>
                </c:pt>
                <c:pt idx="5835">
                  <c:v>500</c:v>
                </c:pt>
                <c:pt idx="5836">
                  <c:v>300</c:v>
                </c:pt>
                <c:pt idx="5837">
                  <c:v>400</c:v>
                </c:pt>
                <c:pt idx="5838">
                  <c:v>500</c:v>
                </c:pt>
                <c:pt idx="5839">
                  <c:v>200</c:v>
                </c:pt>
                <c:pt idx="5840">
                  <c:v>300</c:v>
                </c:pt>
                <c:pt idx="5841">
                  <c:v>400</c:v>
                </c:pt>
                <c:pt idx="5842">
                  <c:v>400</c:v>
                </c:pt>
                <c:pt idx="5843">
                  <c:v>300</c:v>
                </c:pt>
                <c:pt idx="5844">
                  <c:v>250</c:v>
                </c:pt>
                <c:pt idx="5845">
                  <c:v>250</c:v>
                </c:pt>
                <c:pt idx="5846">
                  <c:v>200</c:v>
                </c:pt>
                <c:pt idx="5847">
                  <c:v>300</c:v>
                </c:pt>
                <c:pt idx="5848">
                  <c:v>200</c:v>
                </c:pt>
                <c:pt idx="5849">
                  <c:v>100</c:v>
                </c:pt>
                <c:pt idx="5850">
                  <c:v>400</c:v>
                </c:pt>
                <c:pt idx="5851">
                  <c:v>300</c:v>
                </c:pt>
                <c:pt idx="5852">
                  <c:v>300</c:v>
                </c:pt>
                <c:pt idx="5853">
                  <c:v>450</c:v>
                </c:pt>
                <c:pt idx="5854">
                  <c:v>200</c:v>
                </c:pt>
                <c:pt idx="5855">
                  <c:v>300</c:v>
                </c:pt>
                <c:pt idx="5856">
                  <c:v>700</c:v>
                </c:pt>
                <c:pt idx="5857">
                  <c:v>200</c:v>
                </c:pt>
                <c:pt idx="5858">
                  <c:v>200</c:v>
                </c:pt>
                <c:pt idx="5859">
                  <c:v>100</c:v>
                </c:pt>
                <c:pt idx="5860">
                  <c:v>160</c:v>
                </c:pt>
                <c:pt idx="5861">
                  <c:v>300</c:v>
                </c:pt>
                <c:pt idx="5862">
                  <c:v>350</c:v>
                </c:pt>
                <c:pt idx="5863">
                  <c:v>600</c:v>
                </c:pt>
                <c:pt idx="5864">
                  <c:v>500</c:v>
                </c:pt>
                <c:pt idx="5865">
                  <c:v>300</c:v>
                </c:pt>
                <c:pt idx="5866">
                  <c:v>150</c:v>
                </c:pt>
                <c:pt idx="5867">
                  <c:v>280</c:v>
                </c:pt>
                <c:pt idx="5868">
                  <c:v>300</c:v>
                </c:pt>
                <c:pt idx="5869">
                  <c:v>800</c:v>
                </c:pt>
                <c:pt idx="5870">
                  <c:v>300</c:v>
                </c:pt>
                <c:pt idx="5871">
                  <c:v>300</c:v>
                </c:pt>
                <c:pt idx="5872">
                  <c:v>300</c:v>
                </c:pt>
                <c:pt idx="5873">
                  <c:v>300</c:v>
                </c:pt>
                <c:pt idx="5874">
                  <c:v>400</c:v>
                </c:pt>
                <c:pt idx="5875">
                  <c:v>280</c:v>
                </c:pt>
                <c:pt idx="5876">
                  <c:v>300</c:v>
                </c:pt>
                <c:pt idx="5877">
                  <c:v>250</c:v>
                </c:pt>
                <c:pt idx="5878">
                  <c:v>800</c:v>
                </c:pt>
                <c:pt idx="5879">
                  <c:v>150</c:v>
                </c:pt>
                <c:pt idx="5880">
                  <c:v>500</c:v>
                </c:pt>
                <c:pt idx="5881">
                  <c:v>750</c:v>
                </c:pt>
                <c:pt idx="5882">
                  <c:v>200</c:v>
                </c:pt>
                <c:pt idx="5883">
                  <c:v>300</c:v>
                </c:pt>
                <c:pt idx="5884">
                  <c:v>300</c:v>
                </c:pt>
                <c:pt idx="5885">
                  <c:v>350</c:v>
                </c:pt>
                <c:pt idx="5886">
                  <c:v>200</c:v>
                </c:pt>
                <c:pt idx="5887">
                  <c:v>250</c:v>
                </c:pt>
                <c:pt idx="5888">
                  <c:v>250</c:v>
                </c:pt>
                <c:pt idx="5889">
                  <c:v>1800</c:v>
                </c:pt>
                <c:pt idx="5890">
                  <c:v>300</c:v>
                </c:pt>
                <c:pt idx="5891">
                  <c:v>200</c:v>
                </c:pt>
                <c:pt idx="5892">
                  <c:v>300</c:v>
                </c:pt>
                <c:pt idx="5893">
                  <c:v>300</c:v>
                </c:pt>
                <c:pt idx="5894">
                  <c:v>300</c:v>
                </c:pt>
                <c:pt idx="5895">
                  <c:v>200</c:v>
                </c:pt>
                <c:pt idx="5896">
                  <c:v>250</c:v>
                </c:pt>
                <c:pt idx="5897">
                  <c:v>300</c:v>
                </c:pt>
                <c:pt idx="5898">
                  <c:v>250</c:v>
                </c:pt>
                <c:pt idx="5899">
                  <c:v>250</c:v>
                </c:pt>
                <c:pt idx="5900">
                  <c:v>200</c:v>
                </c:pt>
                <c:pt idx="5901">
                  <c:v>300</c:v>
                </c:pt>
                <c:pt idx="5902">
                  <c:v>300</c:v>
                </c:pt>
                <c:pt idx="5903">
                  <c:v>150</c:v>
                </c:pt>
                <c:pt idx="5904">
                  <c:v>300</c:v>
                </c:pt>
                <c:pt idx="5905">
                  <c:v>250</c:v>
                </c:pt>
                <c:pt idx="5906">
                  <c:v>300</c:v>
                </c:pt>
                <c:pt idx="5907">
                  <c:v>250</c:v>
                </c:pt>
                <c:pt idx="5908">
                  <c:v>150</c:v>
                </c:pt>
                <c:pt idx="5909">
                  <c:v>500</c:v>
                </c:pt>
                <c:pt idx="5910">
                  <c:v>300</c:v>
                </c:pt>
                <c:pt idx="5911">
                  <c:v>400</c:v>
                </c:pt>
                <c:pt idx="5912">
                  <c:v>300</c:v>
                </c:pt>
                <c:pt idx="5913">
                  <c:v>500</c:v>
                </c:pt>
                <c:pt idx="5914">
                  <c:v>200</c:v>
                </c:pt>
                <c:pt idx="5915">
                  <c:v>300</c:v>
                </c:pt>
                <c:pt idx="5916">
                  <c:v>300</c:v>
                </c:pt>
                <c:pt idx="5917">
                  <c:v>200</c:v>
                </c:pt>
                <c:pt idx="5918">
                  <c:v>1500</c:v>
                </c:pt>
                <c:pt idx="5919">
                  <c:v>800</c:v>
                </c:pt>
                <c:pt idx="5920">
                  <c:v>200</c:v>
                </c:pt>
                <c:pt idx="5921">
                  <c:v>250</c:v>
                </c:pt>
                <c:pt idx="5922">
                  <c:v>200</c:v>
                </c:pt>
                <c:pt idx="5923">
                  <c:v>500</c:v>
                </c:pt>
                <c:pt idx="5924">
                  <c:v>400</c:v>
                </c:pt>
                <c:pt idx="5925">
                  <c:v>250</c:v>
                </c:pt>
                <c:pt idx="5926">
                  <c:v>200</c:v>
                </c:pt>
                <c:pt idx="5927">
                  <c:v>100</c:v>
                </c:pt>
                <c:pt idx="5928">
                  <c:v>150</c:v>
                </c:pt>
                <c:pt idx="5929">
                  <c:v>300</c:v>
                </c:pt>
                <c:pt idx="5930">
                  <c:v>450</c:v>
                </c:pt>
                <c:pt idx="5931">
                  <c:v>400</c:v>
                </c:pt>
                <c:pt idx="5932">
                  <c:v>350</c:v>
                </c:pt>
                <c:pt idx="5933">
                  <c:v>300</c:v>
                </c:pt>
                <c:pt idx="5934">
                  <c:v>200</c:v>
                </c:pt>
                <c:pt idx="5935">
                  <c:v>200</c:v>
                </c:pt>
                <c:pt idx="5936">
                  <c:v>400</c:v>
                </c:pt>
                <c:pt idx="5937">
                  <c:v>600</c:v>
                </c:pt>
                <c:pt idx="5938">
                  <c:v>150</c:v>
                </c:pt>
                <c:pt idx="5939">
                  <c:v>500</c:v>
                </c:pt>
                <c:pt idx="5940">
                  <c:v>600</c:v>
                </c:pt>
                <c:pt idx="5941">
                  <c:v>300</c:v>
                </c:pt>
                <c:pt idx="5942">
                  <c:v>500</c:v>
                </c:pt>
                <c:pt idx="5943">
                  <c:v>100</c:v>
                </c:pt>
                <c:pt idx="5944">
                  <c:v>1500</c:v>
                </c:pt>
                <c:pt idx="5945">
                  <c:v>250</c:v>
                </c:pt>
                <c:pt idx="5946">
                  <c:v>300</c:v>
                </c:pt>
                <c:pt idx="5947">
                  <c:v>220</c:v>
                </c:pt>
                <c:pt idx="5948">
                  <c:v>300</c:v>
                </c:pt>
                <c:pt idx="5949">
                  <c:v>200</c:v>
                </c:pt>
                <c:pt idx="5950">
                  <c:v>110</c:v>
                </c:pt>
                <c:pt idx="5951">
                  <c:v>800</c:v>
                </c:pt>
                <c:pt idx="5952">
                  <c:v>200</c:v>
                </c:pt>
                <c:pt idx="5953">
                  <c:v>400</c:v>
                </c:pt>
                <c:pt idx="5954">
                  <c:v>200</c:v>
                </c:pt>
                <c:pt idx="5955">
                  <c:v>250</c:v>
                </c:pt>
                <c:pt idx="5956">
                  <c:v>400</c:v>
                </c:pt>
                <c:pt idx="5957">
                  <c:v>300</c:v>
                </c:pt>
                <c:pt idx="5958">
                  <c:v>300</c:v>
                </c:pt>
                <c:pt idx="5959">
                  <c:v>200</c:v>
                </c:pt>
                <c:pt idx="5960">
                  <c:v>280</c:v>
                </c:pt>
                <c:pt idx="5961">
                  <c:v>500</c:v>
                </c:pt>
                <c:pt idx="5962">
                  <c:v>300</c:v>
                </c:pt>
                <c:pt idx="5963">
                  <c:v>600</c:v>
                </c:pt>
                <c:pt idx="5964">
                  <c:v>600</c:v>
                </c:pt>
                <c:pt idx="5965">
                  <c:v>600</c:v>
                </c:pt>
                <c:pt idx="5966">
                  <c:v>600</c:v>
                </c:pt>
                <c:pt idx="5967">
                  <c:v>350</c:v>
                </c:pt>
                <c:pt idx="5968">
                  <c:v>600</c:v>
                </c:pt>
                <c:pt idx="5969">
                  <c:v>300</c:v>
                </c:pt>
                <c:pt idx="5970">
                  <c:v>400</c:v>
                </c:pt>
                <c:pt idx="5971">
                  <c:v>400</c:v>
                </c:pt>
                <c:pt idx="5972">
                  <c:v>100</c:v>
                </c:pt>
                <c:pt idx="5973">
                  <c:v>500</c:v>
                </c:pt>
                <c:pt idx="5974">
                  <c:v>300</c:v>
                </c:pt>
                <c:pt idx="5975">
                  <c:v>250</c:v>
                </c:pt>
                <c:pt idx="5976">
                  <c:v>400</c:v>
                </c:pt>
                <c:pt idx="5977">
                  <c:v>500</c:v>
                </c:pt>
                <c:pt idx="5978">
                  <c:v>250</c:v>
                </c:pt>
                <c:pt idx="5979">
                  <c:v>200</c:v>
                </c:pt>
                <c:pt idx="5980">
                  <c:v>300</c:v>
                </c:pt>
                <c:pt idx="5981">
                  <c:v>400</c:v>
                </c:pt>
                <c:pt idx="5982">
                  <c:v>300</c:v>
                </c:pt>
                <c:pt idx="5983">
                  <c:v>300</c:v>
                </c:pt>
                <c:pt idx="5984">
                  <c:v>300</c:v>
                </c:pt>
                <c:pt idx="5985">
                  <c:v>300</c:v>
                </c:pt>
                <c:pt idx="5986">
                  <c:v>300</c:v>
                </c:pt>
                <c:pt idx="5987">
                  <c:v>200</c:v>
                </c:pt>
                <c:pt idx="5988">
                  <c:v>350</c:v>
                </c:pt>
                <c:pt idx="5989">
                  <c:v>250</c:v>
                </c:pt>
                <c:pt idx="5990">
                  <c:v>150</c:v>
                </c:pt>
                <c:pt idx="5991">
                  <c:v>250</c:v>
                </c:pt>
                <c:pt idx="5992">
                  <c:v>800</c:v>
                </c:pt>
                <c:pt idx="5993">
                  <c:v>300</c:v>
                </c:pt>
                <c:pt idx="5994">
                  <c:v>300</c:v>
                </c:pt>
                <c:pt idx="5995">
                  <c:v>600</c:v>
                </c:pt>
                <c:pt idx="5996">
                  <c:v>650</c:v>
                </c:pt>
                <c:pt idx="5997">
                  <c:v>300</c:v>
                </c:pt>
                <c:pt idx="5998">
                  <c:v>700</c:v>
                </c:pt>
                <c:pt idx="5999">
                  <c:v>200</c:v>
                </c:pt>
                <c:pt idx="6000">
                  <c:v>800</c:v>
                </c:pt>
                <c:pt idx="6001">
                  <c:v>300</c:v>
                </c:pt>
                <c:pt idx="6002">
                  <c:v>250</c:v>
                </c:pt>
                <c:pt idx="6003">
                  <c:v>300</c:v>
                </c:pt>
                <c:pt idx="6004">
                  <c:v>300</c:v>
                </c:pt>
                <c:pt idx="6005">
                  <c:v>100</c:v>
                </c:pt>
                <c:pt idx="6006">
                  <c:v>200</c:v>
                </c:pt>
                <c:pt idx="6007">
                  <c:v>200</c:v>
                </c:pt>
                <c:pt idx="6008">
                  <c:v>800</c:v>
                </c:pt>
                <c:pt idx="6009">
                  <c:v>200</c:v>
                </c:pt>
                <c:pt idx="6010">
                  <c:v>400</c:v>
                </c:pt>
                <c:pt idx="6011">
                  <c:v>800</c:v>
                </c:pt>
                <c:pt idx="6012">
                  <c:v>300</c:v>
                </c:pt>
                <c:pt idx="6013">
                  <c:v>800</c:v>
                </c:pt>
                <c:pt idx="6014">
                  <c:v>150</c:v>
                </c:pt>
                <c:pt idx="6015">
                  <c:v>200</c:v>
                </c:pt>
                <c:pt idx="6016">
                  <c:v>300</c:v>
                </c:pt>
                <c:pt idx="6017">
                  <c:v>300</c:v>
                </c:pt>
                <c:pt idx="6018">
                  <c:v>200</c:v>
                </c:pt>
                <c:pt idx="6019">
                  <c:v>300</c:v>
                </c:pt>
                <c:pt idx="6020">
                  <c:v>300</c:v>
                </c:pt>
                <c:pt idx="6021">
                  <c:v>200</c:v>
                </c:pt>
                <c:pt idx="6022">
                  <c:v>300</c:v>
                </c:pt>
                <c:pt idx="6023">
                  <c:v>300</c:v>
                </c:pt>
                <c:pt idx="6024">
                  <c:v>300</c:v>
                </c:pt>
                <c:pt idx="6025">
                  <c:v>400</c:v>
                </c:pt>
                <c:pt idx="6026">
                  <c:v>500</c:v>
                </c:pt>
                <c:pt idx="6027">
                  <c:v>600</c:v>
                </c:pt>
                <c:pt idx="6028">
                  <c:v>400</c:v>
                </c:pt>
                <c:pt idx="6029">
                  <c:v>450</c:v>
                </c:pt>
                <c:pt idx="6030">
                  <c:v>200</c:v>
                </c:pt>
                <c:pt idx="6031">
                  <c:v>250</c:v>
                </c:pt>
                <c:pt idx="6032">
                  <c:v>300</c:v>
                </c:pt>
                <c:pt idx="6033">
                  <c:v>200</c:v>
                </c:pt>
                <c:pt idx="6034">
                  <c:v>300</c:v>
                </c:pt>
                <c:pt idx="6035">
                  <c:v>300</c:v>
                </c:pt>
                <c:pt idx="6036">
                  <c:v>400</c:v>
                </c:pt>
                <c:pt idx="6037">
                  <c:v>400</c:v>
                </c:pt>
                <c:pt idx="6038">
                  <c:v>300</c:v>
                </c:pt>
                <c:pt idx="6039">
                  <c:v>300</c:v>
                </c:pt>
                <c:pt idx="6040">
                  <c:v>350</c:v>
                </c:pt>
                <c:pt idx="6041">
                  <c:v>120</c:v>
                </c:pt>
                <c:pt idx="6042">
                  <c:v>400</c:v>
                </c:pt>
                <c:pt idx="6043">
                  <c:v>400</c:v>
                </c:pt>
                <c:pt idx="6044">
                  <c:v>350</c:v>
                </c:pt>
                <c:pt idx="6045">
                  <c:v>350</c:v>
                </c:pt>
                <c:pt idx="6046">
                  <c:v>300</c:v>
                </c:pt>
                <c:pt idx="6047">
                  <c:v>300</c:v>
                </c:pt>
                <c:pt idx="6048">
                  <c:v>300</c:v>
                </c:pt>
                <c:pt idx="6049">
                  <c:v>300</c:v>
                </c:pt>
                <c:pt idx="6050">
                  <c:v>100</c:v>
                </c:pt>
                <c:pt idx="6051">
                  <c:v>300</c:v>
                </c:pt>
                <c:pt idx="6052">
                  <c:v>500</c:v>
                </c:pt>
                <c:pt idx="6053">
                  <c:v>300</c:v>
                </c:pt>
                <c:pt idx="6054">
                  <c:v>400</c:v>
                </c:pt>
                <c:pt idx="6055">
                  <c:v>300</c:v>
                </c:pt>
                <c:pt idx="6056">
                  <c:v>300</c:v>
                </c:pt>
                <c:pt idx="6057">
                  <c:v>250</c:v>
                </c:pt>
                <c:pt idx="6058">
                  <c:v>300</c:v>
                </c:pt>
                <c:pt idx="6059">
                  <c:v>200</c:v>
                </c:pt>
                <c:pt idx="6060">
                  <c:v>300</c:v>
                </c:pt>
                <c:pt idx="6061">
                  <c:v>350</c:v>
                </c:pt>
                <c:pt idx="6062">
                  <c:v>1500</c:v>
                </c:pt>
                <c:pt idx="6063">
                  <c:v>200</c:v>
                </c:pt>
                <c:pt idx="6064">
                  <c:v>289</c:v>
                </c:pt>
                <c:pt idx="6065">
                  <c:v>280</c:v>
                </c:pt>
                <c:pt idx="6066">
                  <c:v>1000</c:v>
                </c:pt>
                <c:pt idx="6067">
                  <c:v>300</c:v>
                </c:pt>
                <c:pt idx="6068">
                  <c:v>350</c:v>
                </c:pt>
                <c:pt idx="6069">
                  <c:v>200</c:v>
                </c:pt>
                <c:pt idx="6070">
                  <c:v>280</c:v>
                </c:pt>
                <c:pt idx="6071">
                  <c:v>600</c:v>
                </c:pt>
                <c:pt idx="6072">
                  <c:v>500</c:v>
                </c:pt>
                <c:pt idx="6073">
                  <c:v>250</c:v>
                </c:pt>
                <c:pt idx="6074">
                  <c:v>300</c:v>
                </c:pt>
                <c:pt idx="6075">
                  <c:v>150</c:v>
                </c:pt>
                <c:pt idx="6076">
                  <c:v>250</c:v>
                </c:pt>
                <c:pt idx="6077">
                  <c:v>300</c:v>
                </c:pt>
                <c:pt idx="6078">
                  <c:v>250</c:v>
                </c:pt>
                <c:pt idx="6079">
                  <c:v>300</c:v>
                </c:pt>
                <c:pt idx="6080">
                  <c:v>200</c:v>
                </c:pt>
                <c:pt idx="6081">
                  <c:v>1000</c:v>
                </c:pt>
                <c:pt idx="6082">
                  <c:v>250</c:v>
                </c:pt>
                <c:pt idx="6083">
                  <c:v>150</c:v>
                </c:pt>
                <c:pt idx="6084">
                  <c:v>200</c:v>
                </c:pt>
                <c:pt idx="6085">
                  <c:v>150</c:v>
                </c:pt>
                <c:pt idx="6086">
                  <c:v>280</c:v>
                </c:pt>
                <c:pt idx="6087">
                  <c:v>250</c:v>
                </c:pt>
                <c:pt idx="6088">
                  <c:v>400</c:v>
                </c:pt>
                <c:pt idx="6089">
                  <c:v>300</c:v>
                </c:pt>
                <c:pt idx="6090">
                  <c:v>400</c:v>
                </c:pt>
                <c:pt idx="6091">
                  <c:v>250</c:v>
                </c:pt>
                <c:pt idx="6092">
                  <c:v>300</c:v>
                </c:pt>
                <c:pt idx="6093">
                  <c:v>400</c:v>
                </c:pt>
                <c:pt idx="6094">
                  <c:v>199</c:v>
                </c:pt>
                <c:pt idx="6095">
                  <c:v>400</c:v>
                </c:pt>
                <c:pt idx="6096">
                  <c:v>200</c:v>
                </c:pt>
                <c:pt idx="6097">
                  <c:v>250</c:v>
                </c:pt>
                <c:pt idx="6098">
                  <c:v>300</c:v>
                </c:pt>
                <c:pt idx="6099">
                  <c:v>300</c:v>
                </c:pt>
                <c:pt idx="6100">
                  <c:v>200</c:v>
                </c:pt>
                <c:pt idx="6101">
                  <c:v>200</c:v>
                </c:pt>
                <c:pt idx="6102">
                  <c:v>400</c:v>
                </c:pt>
                <c:pt idx="6103">
                  <c:v>350</c:v>
                </c:pt>
                <c:pt idx="6104">
                  <c:v>250</c:v>
                </c:pt>
                <c:pt idx="6105">
                  <c:v>300</c:v>
                </c:pt>
                <c:pt idx="6106">
                  <c:v>300</c:v>
                </c:pt>
                <c:pt idx="6107">
                  <c:v>900</c:v>
                </c:pt>
                <c:pt idx="6108">
                  <c:v>200</c:v>
                </c:pt>
                <c:pt idx="6109">
                  <c:v>350</c:v>
                </c:pt>
                <c:pt idx="6110">
                  <c:v>200</c:v>
                </c:pt>
                <c:pt idx="6111">
                  <c:v>500</c:v>
                </c:pt>
                <c:pt idx="6112">
                  <c:v>200</c:v>
                </c:pt>
                <c:pt idx="6113">
                  <c:v>400</c:v>
                </c:pt>
                <c:pt idx="6114">
                  <c:v>250</c:v>
                </c:pt>
                <c:pt idx="6115">
                  <c:v>350</c:v>
                </c:pt>
                <c:pt idx="6116">
                  <c:v>150</c:v>
                </c:pt>
                <c:pt idx="6117">
                  <c:v>200</c:v>
                </c:pt>
                <c:pt idx="6118">
                  <c:v>300</c:v>
                </c:pt>
                <c:pt idx="6119">
                  <c:v>100</c:v>
                </c:pt>
                <c:pt idx="6120">
                  <c:v>200</c:v>
                </c:pt>
                <c:pt idx="6121">
                  <c:v>150</c:v>
                </c:pt>
                <c:pt idx="6122">
                  <c:v>300</c:v>
                </c:pt>
                <c:pt idx="6123">
                  <c:v>300</c:v>
                </c:pt>
                <c:pt idx="6124">
                  <c:v>300</c:v>
                </c:pt>
                <c:pt idx="6125">
                  <c:v>750</c:v>
                </c:pt>
                <c:pt idx="6126">
                  <c:v>200</c:v>
                </c:pt>
                <c:pt idx="6127">
                  <c:v>250</c:v>
                </c:pt>
                <c:pt idx="6128">
                  <c:v>200</c:v>
                </c:pt>
                <c:pt idx="6129">
                  <c:v>200</c:v>
                </c:pt>
                <c:pt idx="6130">
                  <c:v>120</c:v>
                </c:pt>
                <c:pt idx="6131">
                  <c:v>325</c:v>
                </c:pt>
                <c:pt idx="6132">
                  <c:v>300</c:v>
                </c:pt>
                <c:pt idx="6133">
                  <c:v>300</c:v>
                </c:pt>
                <c:pt idx="6134">
                  <c:v>300</c:v>
                </c:pt>
                <c:pt idx="6135">
                  <c:v>120</c:v>
                </c:pt>
                <c:pt idx="6136">
                  <c:v>200</c:v>
                </c:pt>
                <c:pt idx="6137">
                  <c:v>300</c:v>
                </c:pt>
                <c:pt idx="6138">
                  <c:v>100</c:v>
                </c:pt>
                <c:pt idx="6139">
                  <c:v>300</c:v>
                </c:pt>
                <c:pt idx="6140">
                  <c:v>600</c:v>
                </c:pt>
                <c:pt idx="6141">
                  <c:v>300</c:v>
                </c:pt>
                <c:pt idx="6142">
                  <c:v>400</c:v>
                </c:pt>
                <c:pt idx="6143">
                  <c:v>400</c:v>
                </c:pt>
                <c:pt idx="6144">
                  <c:v>120</c:v>
                </c:pt>
                <c:pt idx="6145">
                  <c:v>200</c:v>
                </c:pt>
                <c:pt idx="6146">
                  <c:v>280</c:v>
                </c:pt>
                <c:pt idx="6147">
                  <c:v>250</c:v>
                </c:pt>
                <c:pt idx="6148">
                  <c:v>350</c:v>
                </c:pt>
                <c:pt idx="6149">
                  <c:v>200</c:v>
                </c:pt>
                <c:pt idx="6150">
                  <c:v>300</c:v>
                </c:pt>
                <c:pt idx="6151">
                  <c:v>600</c:v>
                </c:pt>
                <c:pt idx="6152">
                  <c:v>300</c:v>
                </c:pt>
                <c:pt idx="6153">
                  <c:v>200</c:v>
                </c:pt>
                <c:pt idx="6154">
                  <c:v>250</c:v>
                </c:pt>
                <c:pt idx="6155">
                  <c:v>130</c:v>
                </c:pt>
                <c:pt idx="6156">
                  <c:v>200</c:v>
                </c:pt>
                <c:pt idx="6157">
                  <c:v>500</c:v>
                </c:pt>
                <c:pt idx="6158">
                  <c:v>200</c:v>
                </c:pt>
                <c:pt idx="6159">
                  <c:v>800</c:v>
                </c:pt>
                <c:pt idx="6160">
                  <c:v>100</c:v>
                </c:pt>
                <c:pt idx="6161">
                  <c:v>300</c:v>
                </c:pt>
                <c:pt idx="6162">
                  <c:v>150</c:v>
                </c:pt>
                <c:pt idx="6163">
                  <c:v>250</c:v>
                </c:pt>
                <c:pt idx="6164">
                  <c:v>200</c:v>
                </c:pt>
                <c:pt idx="6165">
                  <c:v>300</c:v>
                </c:pt>
                <c:pt idx="6166">
                  <c:v>500</c:v>
                </c:pt>
                <c:pt idx="6167">
                  <c:v>200</c:v>
                </c:pt>
                <c:pt idx="6168">
                  <c:v>500</c:v>
                </c:pt>
                <c:pt idx="6169">
                  <c:v>200</c:v>
                </c:pt>
                <c:pt idx="6170">
                  <c:v>200</c:v>
                </c:pt>
                <c:pt idx="6171">
                  <c:v>1600</c:v>
                </c:pt>
                <c:pt idx="6172">
                  <c:v>500</c:v>
                </c:pt>
                <c:pt idx="6173">
                  <c:v>200</c:v>
                </c:pt>
                <c:pt idx="6174">
                  <c:v>350</c:v>
                </c:pt>
                <c:pt idx="6175">
                  <c:v>250</c:v>
                </c:pt>
                <c:pt idx="6176">
                  <c:v>200</c:v>
                </c:pt>
                <c:pt idx="6177">
                  <c:v>250</c:v>
                </c:pt>
                <c:pt idx="6178">
                  <c:v>250</c:v>
                </c:pt>
                <c:pt idx="6179">
                  <c:v>250</c:v>
                </c:pt>
                <c:pt idx="6180">
                  <c:v>500</c:v>
                </c:pt>
                <c:pt idx="6181">
                  <c:v>250</c:v>
                </c:pt>
                <c:pt idx="6182">
                  <c:v>300</c:v>
                </c:pt>
                <c:pt idx="6183">
                  <c:v>250</c:v>
                </c:pt>
                <c:pt idx="6184">
                  <c:v>250</c:v>
                </c:pt>
                <c:pt idx="6185">
                  <c:v>350</c:v>
                </c:pt>
                <c:pt idx="6186">
                  <c:v>300</c:v>
                </c:pt>
                <c:pt idx="6187">
                  <c:v>250</c:v>
                </c:pt>
                <c:pt idx="6188">
                  <c:v>100</c:v>
                </c:pt>
                <c:pt idx="6189">
                  <c:v>300</c:v>
                </c:pt>
                <c:pt idx="6190">
                  <c:v>200</c:v>
                </c:pt>
                <c:pt idx="6191">
                  <c:v>200</c:v>
                </c:pt>
                <c:pt idx="6192">
                  <c:v>600</c:v>
                </c:pt>
                <c:pt idx="6193">
                  <c:v>100</c:v>
                </c:pt>
                <c:pt idx="6194">
                  <c:v>300</c:v>
                </c:pt>
                <c:pt idx="6195">
                  <c:v>250</c:v>
                </c:pt>
                <c:pt idx="6196">
                  <c:v>300</c:v>
                </c:pt>
                <c:pt idx="6197">
                  <c:v>150</c:v>
                </c:pt>
                <c:pt idx="6198">
                  <c:v>300</c:v>
                </c:pt>
                <c:pt idx="6199">
                  <c:v>200</c:v>
                </c:pt>
                <c:pt idx="6200">
                  <c:v>300</c:v>
                </c:pt>
                <c:pt idx="6201">
                  <c:v>350</c:v>
                </c:pt>
                <c:pt idx="6202">
                  <c:v>300</c:v>
                </c:pt>
                <c:pt idx="6203">
                  <c:v>200</c:v>
                </c:pt>
                <c:pt idx="6204">
                  <c:v>350</c:v>
                </c:pt>
                <c:pt idx="6205">
                  <c:v>800</c:v>
                </c:pt>
                <c:pt idx="6206">
                  <c:v>600</c:v>
                </c:pt>
                <c:pt idx="6207">
                  <c:v>350</c:v>
                </c:pt>
                <c:pt idx="6208">
                  <c:v>300</c:v>
                </c:pt>
                <c:pt idx="6209">
                  <c:v>200</c:v>
                </c:pt>
                <c:pt idx="6210">
                  <c:v>300</c:v>
                </c:pt>
                <c:pt idx="6211">
                  <c:v>200</c:v>
                </c:pt>
                <c:pt idx="6212">
                  <c:v>100</c:v>
                </c:pt>
                <c:pt idx="6213">
                  <c:v>150</c:v>
                </c:pt>
                <c:pt idx="6214">
                  <c:v>300</c:v>
                </c:pt>
                <c:pt idx="6215">
                  <c:v>700</c:v>
                </c:pt>
                <c:pt idx="6216">
                  <c:v>150</c:v>
                </c:pt>
                <c:pt idx="6217">
                  <c:v>200</c:v>
                </c:pt>
                <c:pt idx="6218">
                  <c:v>200</c:v>
                </c:pt>
                <c:pt idx="6219">
                  <c:v>600</c:v>
                </c:pt>
                <c:pt idx="6220">
                  <c:v>250</c:v>
                </c:pt>
                <c:pt idx="6221">
                  <c:v>150</c:v>
                </c:pt>
                <c:pt idx="6222">
                  <c:v>300</c:v>
                </c:pt>
                <c:pt idx="6223">
                  <c:v>500</c:v>
                </c:pt>
                <c:pt idx="6224">
                  <c:v>600</c:v>
                </c:pt>
                <c:pt idx="6225">
                  <c:v>200</c:v>
                </c:pt>
                <c:pt idx="6226">
                  <c:v>200</c:v>
                </c:pt>
                <c:pt idx="6227">
                  <c:v>300</c:v>
                </c:pt>
                <c:pt idx="6228">
                  <c:v>400</c:v>
                </c:pt>
                <c:pt idx="6229">
                  <c:v>500</c:v>
                </c:pt>
                <c:pt idx="6230">
                  <c:v>200</c:v>
                </c:pt>
                <c:pt idx="6231">
                  <c:v>400</c:v>
                </c:pt>
                <c:pt idx="6232">
                  <c:v>200</c:v>
                </c:pt>
                <c:pt idx="6233">
                  <c:v>200</c:v>
                </c:pt>
                <c:pt idx="6234">
                  <c:v>300</c:v>
                </c:pt>
                <c:pt idx="6235">
                  <c:v>800</c:v>
                </c:pt>
                <c:pt idx="6236">
                  <c:v>500</c:v>
                </c:pt>
                <c:pt idx="6237">
                  <c:v>300</c:v>
                </c:pt>
                <c:pt idx="6238">
                  <c:v>200</c:v>
                </c:pt>
                <c:pt idx="6239">
                  <c:v>350</c:v>
                </c:pt>
                <c:pt idx="6240">
                  <c:v>150</c:v>
                </c:pt>
                <c:pt idx="6241">
                  <c:v>300</c:v>
                </c:pt>
                <c:pt idx="6242">
                  <c:v>600</c:v>
                </c:pt>
                <c:pt idx="6243">
                  <c:v>400</c:v>
                </c:pt>
                <c:pt idx="6244">
                  <c:v>500</c:v>
                </c:pt>
                <c:pt idx="6245">
                  <c:v>300</c:v>
                </c:pt>
                <c:pt idx="6246">
                  <c:v>300</c:v>
                </c:pt>
                <c:pt idx="6247">
                  <c:v>300</c:v>
                </c:pt>
                <c:pt idx="6248">
                  <c:v>500</c:v>
                </c:pt>
                <c:pt idx="6249">
                  <c:v>200</c:v>
                </c:pt>
                <c:pt idx="6250">
                  <c:v>400</c:v>
                </c:pt>
                <c:pt idx="6251">
                  <c:v>200</c:v>
                </c:pt>
                <c:pt idx="6252">
                  <c:v>100</c:v>
                </c:pt>
                <c:pt idx="6253">
                  <c:v>300</c:v>
                </c:pt>
                <c:pt idx="6254">
                  <c:v>300</c:v>
                </c:pt>
                <c:pt idx="6255">
                  <c:v>280</c:v>
                </c:pt>
                <c:pt idx="6256">
                  <c:v>150</c:v>
                </c:pt>
                <c:pt idx="6257">
                  <c:v>150</c:v>
                </c:pt>
                <c:pt idx="6258">
                  <c:v>250</c:v>
                </c:pt>
                <c:pt idx="6259">
                  <c:v>400</c:v>
                </c:pt>
                <c:pt idx="6260">
                  <c:v>350</c:v>
                </c:pt>
                <c:pt idx="6261">
                  <c:v>250</c:v>
                </c:pt>
                <c:pt idx="6262">
                  <c:v>600</c:v>
                </c:pt>
                <c:pt idx="6263">
                  <c:v>250</c:v>
                </c:pt>
                <c:pt idx="6264">
                  <c:v>300</c:v>
                </c:pt>
                <c:pt idx="6265">
                  <c:v>300</c:v>
                </c:pt>
                <c:pt idx="6266">
                  <c:v>200</c:v>
                </c:pt>
                <c:pt idx="6267">
                  <c:v>200</c:v>
                </c:pt>
                <c:pt idx="6268">
                  <c:v>200</c:v>
                </c:pt>
                <c:pt idx="6269">
                  <c:v>400</c:v>
                </c:pt>
                <c:pt idx="6270">
                  <c:v>350</c:v>
                </c:pt>
                <c:pt idx="6271">
                  <c:v>300</c:v>
                </c:pt>
                <c:pt idx="6272">
                  <c:v>250</c:v>
                </c:pt>
                <c:pt idx="6273">
                  <c:v>250</c:v>
                </c:pt>
                <c:pt idx="6274">
                  <c:v>250</c:v>
                </c:pt>
                <c:pt idx="6275">
                  <c:v>250</c:v>
                </c:pt>
                <c:pt idx="6276">
                  <c:v>250</c:v>
                </c:pt>
                <c:pt idx="6277">
                  <c:v>250</c:v>
                </c:pt>
                <c:pt idx="6278">
                  <c:v>200</c:v>
                </c:pt>
                <c:pt idx="6279">
                  <c:v>300</c:v>
                </c:pt>
                <c:pt idx="6280">
                  <c:v>250</c:v>
                </c:pt>
                <c:pt idx="6281">
                  <c:v>300</c:v>
                </c:pt>
                <c:pt idx="6282">
                  <c:v>500</c:v>
                </c:pt>
                <c:pt idx="6283">
                  <c:v>159</c:v>
                </c:pt>
                <c:pt idx="6284">
                  <c:v>250</c:v>
                </c:pt>
                <c:pt idx="6285">
                  <c:v>250</c:v>
                </c:pt>
                <c:pt idx="6286">
                  <c:v>300</c:v>
                </c:pt>
                <c:pt idx="6287">
                  <c:v>250</c:v>
                </c:pt>
                <c:pt idx="6288">
                  <c:v>500</c:v>
                </c:pt>
                <c:pt idx="6289">
                  <c:v>300</c:v>
                </c:pt>
                <c:pt idx="6290">
                  <c:v>500</c:v>
                </c:pt>
                <c:pt idx="6291">
                  <c:v>300</c:v>
                </c:pt>
                <c:pt idx="6292">
                  <c:v>200</c:v>
                </c:pt>
                <c:pt idx="6293">
                  <c:v>400</c:v>
                </c:pt>
                <c:pt idx="6294">
                  <c:v>180</c:v>
                </c:pt>
                <c:pt idx="6295">
                  <c:v>100</c:v>
                </c:pt>
                <c:pt idx="6296">
                  <c:v>800</c:v>
                </c:pt>
                <c:pt idx="6297">
                  <c:v>250</c:v>
                </c:pt>
                <c:pt idx="6298">
                  <c:v>700</c:v>
                </c:pt>
                <c:pt idx="6299">
                  <c:v>500</c:v>
                </c:pt>
                <c:pt idx="6300">
                  <c:v>300</c:v>
                </c:pt>
                <c:pt idx="6301">
                  <c:v>1500</c:v>
                </c:pt>
                <c:pt idx="6302">
                  <c:v>250</c:v>
                </c:pt>
                <c:pt idx="6303">
                  <c:v>300</c:v>
                </c:pt>
                <c:pt idx="6304">
                  <c:v>500</c:v>
                </c:pt>
                <c:pt idx="6305">
                  <c:v>500</c:v>
                </c:pt>
                <c:pt idx="6306">
                  <c:v>300</c:v>
                </c:pt>
                <c:pt idx="6307">
                  <c:v>500</c:v>
                </c:pt>
                <c:pt idx="6308">
                  <c:v>500</c:v>
                </c:pt>
                <c:pt idx="6309">
                  <c:v>500</c:v>
                </c:pt>
                <c:pt idx="6310">
                  <c:v>150</c:v>
                </c:pt>
                <c:pt idx="6311">
                  <c:v>300</c:v>
                </c:pt>
                <c:pt idx="6312">
                  <c:v>200</c:v>
                </c:pt>
                <c:pt idx="6313">
                  <c:v>200</c:v>
                </c:pt>
                <c:pt idx="6314">
                  <c:v>300</c:v>
                </c:pt>
                <c:pt idx="6315">
                  <c:v>250</c:v>
                </c:pt>
                <c:pt idx="6316">
                  <c:v>200</c:v>
                </c:pt>
                <c:pt idx="6317">
                  <c:v>1200</c:v>
                </c:pt>
                <c:pt idx="6318">
                  <c:v>200</c:v>
                </c:pt>
                <c:pt idx="6319">
                  <c:v>400</c:v>
                </c:pt>
                <c:pt idx="6320">
                  <c:v>350</c:v>
                </c:pt>
                <c:pt idx="6321">
                  <c:v>300</c:v>
                </c:pt>
                <c:pt idx="6322">
                  <c:v>350</c:v>
                </c:pt>
                <c:pt idx="6323">
                  <c:v>200</c:v>
                </c:pt>
                <c:pt idx="6324">
                  <c:v>400</c:v>
                </c:pt>
                <c:pt idx="6325">
                  <c:v>350</c:v>
                </c:pt>
                <c:pt idx="6326">
                  <c:v>1000</c:v>
                </c:pt>
                <c:pt idx="6327">
                  <c:v>500</c:v>
                </c:pt>
                <c:pt idx="6328">
                  <c:v>100</c:v>
                </c:pt>
                <c:pt idx="6329">
                  <c:v>200</c:v>
                </c:pt>
                <c:pt idx="6330">
                  <c:v>300</c:v>
                </c:pt>
                <c:pt idx="6331">
                  <c:v>200</c:v>
                </c:pt>
                <c:pt idx="6332">
                  <c:v>350</c:v>
                </c:pt>
                <c:pt idx="6333">
                  <c:v>500</c:v>
                </c:pt>
                <c:pt idx="6334">
                  <c:v>300</c:v>
                </c:pt>
                <c:pt idx="6335">
                  <c:v>100</c:v>
                </c:pt>
                <c:pt idx="6336">
                  <c:v>200</c:v>
                </c:pt>
                <c:pt idx="6337">
                  <c:v>400</c:v>
                </c:pt>
                <c:pt idx="6338">
                  <c:v>150</c:v>
                </c:pt>
                <c:pt idx="6339">
                  <c:v>300</c:v>
                </c:pt>
                <c:pt idx="6340">
                  <c:v>150</c:v>
                </c:pt>
                <c:pt idx="6341">
                  <c:v>260</c:v>
                </c:pt>
                <c:pt idx="6342">
                  <c:v>200</c:v>
                </c:pt>
                <c:pt idx="6343">
                  <c:v>150</c:v>
                </c:pt>
                <c:pt idx="6344">
                  <c:v>150</c:v>
                </c:pt>
                <c:pt idx="6345">
                  <c:v>1500</c:v>
                </c:pt>
                <c:pt idx="6346">
                  <c:v>150</c:v>
                </c:pt>
                <c:pt idx="6347">
                  <c:v>500</c:v>
                </c:pt>
                <c:pt idx="6348">
                  <c:v>49</c:v>
                </c:pt>
                <c:pt idx="6349">
                  <c:v>200</c:v>
                </c:pt>
                <c:pt idx="6350">
                  <c:v>300</c:v>
                </c:pt>
                <c:pt idx="6351">
                  <c:v>500</c:v>
                </c:pt>
                <c:pt idx="6352">
                  <c:v>500</c:v>
                </c:pt>
                <c:pt idx="6353">
                  <c:v>250</c:v>
                </c:pt>
                <c:pt idx="6354">
                  <c:v>200</c:v>
                </c:pt>
                <c:pt idx="6355">
                  <c:v>200</c:v>
                </c:pt>
                <c:pt idx="6356">
                  <c:v>750</c:v>
                </c:pt>
                <c:pt idx="6357">
                  <c:v>200</c:v>
                </c:pt>
                <c:pt idx="6358">
                  <c:v>200</c:v>
                </c:pt>
                <c:pt idx="6359">
                  <c:v>300</c:v>
                </c:pt>
                <c:pt idx="6360">
                  <c:v>149</c:v>
                </c:pt>
                <c:pt idx="6361">
                  <c:v>400</c:v>
                </c:pt>
                <c:pt idx="6362">
                  <c:v>300</c:v>
                </c:pt>
                <c:pt idx="6363">
                  <c:v>350</c:v>
                </c:pt>
                <c:pt idx="6364">
                  <c:v>600</c:v>
                </c:pt>
                <c:pt idx="6365">
                  <c:v>200</c:v>
                </c:pt>
                <c:pt idx="6366">
                  <c:v>200</c:v>
                </c:pt>
                <c:pt idx="6367">
                  <c:v>250</c:v>
                </c:pt>
                <c:pt idx="6368">
                  <c:v>200</c:v>
                </c:pt>
                <c:pt idx="6369">
                  <c:v>200</c:v>
                </c:pt>
                <c:pt idx="6370">
                  <c:v>300</c:v>
                </c:pt>
                <c:pt idx="6371">
                  <c:v>1000</c:v>
                </c:pt>
                <c:pt idx="6372">
                  <c:v>150</c:v>
                </c:pt>
                <c:pt idx="6373">
                  <c:v>500</c:v>
                </c:pt>
                <c:pt idx="6374">
                  <c:v>100</c:v>
                </c:pt>
                <c:pt idx="6375">
                  <c:v>500</c:v>
                </c:pt>
                <c:pt idx="6376">
                  <c:v>360</c:v>
                </c:pt>
                <c:pt idx="6377">
                  <c:v>200</c:v>
                </c:pt>
                <c:pt idx="6378">
                  <c:v>450</c:v>
                </c:pt>
                <c:pt idx="6379">
                  <c:v>200</c:v>
                </c:pt>
                <c:pt idx="6380">
                  <c:v>300</c:v>
                </c:pt>
                <c:pt idx="6381">
                  <c:v>500</c:v>
                </c:pt>
                <c:pt idx="6382">
                  <c:v>100</c:v>
                </c:pt>
                <c:pt idx="6383">
                  <c:v>150</c:v>
                </c:pt>
                <c:pt idx="6384">
                  <c:v>350</c:v>
                </c:pt>
                <c:pt idx="6385">
                  <c:v>200</c:v>
                </c:pt>
                <c:pt idx="6386">
                  <c:v>300</c:v>
                </c:pt>
                <c:pt idx="6387">
                  <c:v>900</c:v>
                </c:pt>
                <c:pt idx="6388">
                  <c:v>200</c:v>
                </c:pt>
                <c:pt idx="6389">
                  <c:v>240</c:v>
                </c:pt>
                <c:pt idx="6390">
                  <c:v>200</c:v>
                </c:pt>
                <c:pt idx="6391">
                  <c:v>300</c:v>
                </c:pt>
                <c:pt idx="6392">
                  <c:v>200</c:v>
                </c:pt>
                <c:pt idx="6393">
                  <c:v>400</c:v>
                </c:pt>
                <c:pt idx="6394">
                  <c:v>250</c:v>
                </c:pt>
                <c:pt idx="6395">
                  <c:v>500</c:v>
                </c:pt>
                <c:pt idx="6396">
                  <c:v>300</c:v>
                </c:pt>
                <c:pt idx="6397">
                  <c:v>350</c:v>
                </c:pt>
                <c:pt idx="6398">
                  <c:v>199</c:v>
                </c:pt>
                <c:pt idx="6399">
                  <c:v>200</c:v>
                </c:pt>
                <c:pt idx="6400">
                  <c:v>200</c:v>
                </c:pt>
                <c:pt idx="6401">
                  <c:v>200</c:v>
                </c:pt>
                <c:pt idx="6402">
                  <c:v>70</c:v>
                </c:pt>
                <c:pt idx="6403">
                  <c:v>40</c:v>
                </c:pt>
                <c:pt idx="6404">
                  <c:v>420</c:v>
                </c:pt>
                <c:pt idx="6405">
                  <c:v>300</c:v>
                </c:pt>
                <c:pt idx="6406">
                  <c:v>100</c:v>
                </c:pt>
                <c:pt idx="6407">
                  <c:v>300</c:v>
                </c:pt>
                <c:pt idx="6408">
                  <c:v>200</c:v>
                </c:pt>
                <c:pt idx="6409">
                  <c:v>300</c:v>
                </c:pt>
                <c:pt idx="6410">
                  <c:v>200</c:v>
                </c:pt>
                <c:pt idx="6411">
                  <c:v>300</c:v>
                </c:pt>
                <c:pt idx="6412">
                  <c:v>200</c:v>
                </c:pt>
                <c:pt idx="6413">
                  <c:v>149</c:v>
                </c:pt>
                <c:pt idx="6414">
                  <c:v>500</c:v>
                </c:pt>
                <c:pt idx="6415">
                  <c:v>200</c:v>
                </c:pt>
                <c:pt idx="6416">
                  <c:v>250</c:v>
                </c:pt>
                <c:pt idx="6417">
                  <c:v>300</c:v>
                </c:pt>
                <c:pt idx="6418">
                  <c:v>1000</c:v>
                </c:pt>
                <c:pt idx="6419">
                  <c:v>250</c:v>
                </c:pt>
                <c:pt idx="6420">
                  <c:v>500</c:v>
                </c:pt>
                <c:pt idx="6421">
                  <c:v>600</c:v>
                </c:pt>
                <c:pt idx="6422">
                  <c:v>200</c:v>
                </c:pt>
                <c:pt idx="6423">
                  <c:v>100</c:v>
                </c:pt>
                <c:pt idx="6424">
                  <c:v>200</c:v>
                </c:pt>
                <c:pt idx="6425">
                  <c:v>200</c:v>
                </c:pt>
                <c:pt idx="6426">
                  <c:v>500</c:v>
                </c:pt>
                <c:pt idx="6427">
                  <c:v>200</c:v>
                </c:pt>
                <c:pt idx="6428">
                  <c:v>300</c:v>
                </c:pt>
                <c:pt idx="6429">
                  <c:v>200</c:v>
                </c:pt>
                <c:pt idx="6430">
                  <c:v>300</c:v>
                </c:pt>
                <c:pt idx="6431">
                  <c:v>250</c:v>
                </c:pt>
                <c:pt idx="6432">
                  <c:v>300</c:v>
                </c:pt>
                <c:pt idx="6433">
                  <c:v>300</c:v>
                </c:pt>
                <c:pt idx="6434">
                  <c:v>500</c:v>
                </c:pt>
                <c:pt idx="6435">
                  <c:v>300</c:v>
                </c:pt>
                <c:pt idx="6436">
                  <c:v>120</c:v>
                </c:pt>
                <c:pt idx="6437">
                  <c:v>400</c:v>
                </c:pt>
                <c:pt idx="6438">
                  <c:v>200</c:v>
                </c:pt>
                <c:pt idx="6439">
                  <c:v>300</c:v>
                </c:pt>
                <c:pt idx="6440">
                  <c:v>200</c:v>
                </c:pt>
                <c:pt idx="6441">
                  <c:v>250</c:v>
                </c:pt>
                <c:pt idx="6442">
                  <c:v>250</c:v>
                </c:pt>
                <c:pt idx="6443">
                  <c:v>250</c:v>
                </c:pt>
                <c:pt idx="6444">
                  <c:v>500</c:v>
                </c:pt>
                <c:pt idx="6445">
                  <c:v>200</c:v>
                </c:pt>
                <c:pt idx="6446">
                  <c:v>250</c:v>
                </c:pt>
                <c:pt idx="6447">
                  <c:v>350</c:v>
                </c:pt>
                <c:pt idx="6448">
                  <c:v>299</c:v>
                </c:pt>
                <c:pt idx="6449">
                  <c:v>300</c:v>
                </c:pt>
                <c:pt idx="6450">
                  <c:v>350</c:v>
                </c:pt>
                <c:pt idx="6451">
                  <c:v>400</c:v>
                </c:pt>
                <c:pt idx="6452">
                  <c:v>350</c:v>
                </c:pt>
                <c:pt idx="6453">
                  <c:v>700</c:v>
                </c:pt>
                <c:pt idx="6454">
                  <c:v>150</c:v>
                </c:pt>
                <c:pt idx="6455">
                  <c:v>140</c:v>
                </c:pt>
                <c:pt idx="6456">
                  <c:v>250</c:v>
                </c:pt>
                <c:pt idx="6457">
                  <c:v>200</c:v>
                </c:pt>
                <c:pt idx="6458">
                  <c:v>200</c:v>
                </c:pt>
                <c:pt idx="6459">
                  <c:v>200</c:v>
                </c:pt>
                <c:pt idx="6460">
                  <c:v>199</c:v>
                </c:pt>
                <c:pt idx="6461">
                  <c:v>250</c:v>
                </c:pt>
                <c:pt idx="6462">
                  <c:v>300</c:v>
                </c:pt>
                <c:pt idx="6463">
                  <c:v>150</c:v>
                </c:pt>
                <c:pt idx="6464">
                  <c:v>250</c:v>
                </c:pt>
                <c:pt idx="6465">
                  <c:v>99</c:v>
                </c:pt>
                <c:pt idx="6466">
                  <c:v>150</c:v>
                </c:pt>
                <c:pt idx="6467">
                  <c:v>200</c:v>
                </c:pt>
                <c:pt idx="6468">
                  <c:v>300</c:v>
                </c:pt>
                <c:pt idx="6469">
                  <c:v>250</c:v>
                </c:pt>
                <c:pt idx="6470">
                  <c:v>250</c:v>
                </c:pt>
                <c:pt idx="6471">
                  <c:v>300</c:v>
                </c:pt>
                <c:pt idx="6472">
                  <c:v>600</c:v>
                </c:pt>
                <c:pt idx="6473">
                  <c:v>400</c:v>
                </c:pt>
                <c:pt idx="6474">
                  <c:v>300</c:v>
                </c:pt>
                <c:pt idx="6475">
                  <c:v>300</c:v>
                </c:pt>
                <c:pt idx="6476">
                  <c:v>299</c:v>
                </c:pt>
                <c:pt idx="6477">
                  <c:v>200</c:v>
                </c:pt>
                <c:pt idx="6478">
                  <c:v>200</c:v>
                </c:pt>
                <c:pt idx="6479">
                  <c:v>250</c:v>
                </c:pt>
                <c:pt idx="6480">
                  <c:v>200</c:v>
                </c:pt>
                <c:pt idx="6481">
                  <c:v>100</c:v>
                </c:pt>
                <c:pt idx="6482">
                  <c:v>200</c:v>
                </c:pt>
                <c:pt idx="6483">
                  <c:v>200</c:v>
                </c:pt>
                <c:pt idx="6484">
                  <c:v>200</c:v>
                </c:pt>
                <c:pt idx="6485">
                  <c:v>240</c:v>
                </c:pt>
                <c:pt idx="6486">
                  <c:v>600</c:v>
                </c:pt>
                <c:pt idx="6487">
                  <c:v>500</c:v>
                </c:pt>
                <c:pt idx="6488">
                  <c:v>260</c:v>
                </c:pt>
                <c:pt idx="6489">
                  <c:v>300</c:v>
                </c:pt>
                <c:pt idx="6490">
                  <c:v>250</c:v>
                </c:pt>
                <c:pt idx="6491">
                  <c:v>200</c:v>
                </c:pt>
                <c:pt idx="6492">
                  <c:v>300</c:v>
                </c:pt>
                <c:pt idx="6493">
                  <c:v>450</c:v>
                </c:pt>
                <c:pt idx="6494">
                  <c:v>300</c:v>
                </c:pt>
                <c:pt idx="6495">
                  <c:v>250</c:v>
                </c:pt>
                <c:pt idx="6496">
                  <c:v>300</c:v>
                </c:pt>
                <c:pt idx="6497">
                  <c:v>500</c:v>
                </c:pt>
                <c:pt idx="6498">
                  <c:v>300</c:v>
                </c:pt>
                <c:pt idx="6499">
                  <c:v>350</c:v>
                </c:pt>
                <c:pt idx="6500">
                  <c:v>270</c:v>
                </c:pt>
                <c:pt idx="6501">
                  <c:v>400</c:v>
                </c:pt>
                <c:pt idx="6502">
                  <c:v>200</c:v>
                </c:pt>
                <c:pt idx="6503">
                  <c:v>100</c:v>
                </c:pt>
                <c:pt idx="6504">
                  <c:v>200</c:v>
                </c:pt>
                <c:pt idx="6505">
                  <c:v>100</c:v>
                </c:pt>
                <c:pt idx="6506">
                  <c:v>200</c:v>
                </c:pt>
                <c:pt idx="6507">
                  <c:v>200</c:v>
                </c:pt>
                <c:pt idx="6508">
                  <c:v>300</c:v>
                </c:pt>
                <c:pt idx="6509">
                  <c:v>599</c:v>
                </c:pt>
                <c:pt idx="6510">
                  <c:v>300</c:v>
                </c:pt>
                <c:pt idx="6511">
                  <c:v>300</c:v>
                </c:pt>
                <c:pt idx="6512">
                  <c:v>200</c:v>
                </c:pt>
                <c:pt idx="6513">
                  <c:v>250</c:v>
                </c:pt>
                <c:pt idx="6514">
                  <c:v>1000</c:v>
                </c:pt>
                <c:pt idx="6515">
                  <c:v>1000</c:v>
                </c:pt>
                <c:pt idx="6516">
                  <c:v>1000</c:v>
                </c:pt>
                <c:pt idx="6517">
                  <c:v>1000</c:v>
                </c:pt>
                <c:pt idx="6518">
                  <c:v>1000</c:v>
                </c:pt>
                <c:pt idx="6519">
                  <c:v>400</c:v>
                </c:pt>
                <c:pt idx="6520">
                  <c:v>200</c:v>
                </c:pt>
                <c:pt idx="6521">
                  <c:v>200</c:v>
                </c:pt>
                <c:pt idx="6522">
                  <c:v>1500</c:v>
                </c:pt>
                <c:pt idx="6523">
                  <c:v>200</c:v>
                </c:pt>
                <c:pt idx="6524">
                  <c:v>500</c:v>
                </c:pt>
                <c:pt idx="6525">
                  <c:v>170</c:v>
                </c:pt>
                <c:pt idx="6526">
                  <c:v>250</c:v>
                </c:pt>
                <c:pt idx="6527">
                  <c:v>200</c:v>
                </c:pt>
                <c:pt idx="6528">
                  <c:v>200</c:v>
                </c:pt>
                <c:pt idx="6529">
                  <c:v>200</c:v>
                </c:pt>
                <c:pt idx="6530">
                  <c:v>250</c:v>
                </c:pt>
                <c:pt idx="6531">
                  <c:v>350</c:v>
                </c:pt>
                <c:pt idx="6532">
                  <c:v>200</c:v>
                </c:pt>
                <c:pt idx="6533">
                  <c:v>300</c:v>
                </c:pt>
                <c:pt idx="6534">
                  <c:v>250</c:v>
                </c:pt>
                <c:pt idx="6535">
                  <c:v>300</c:v>
                </c:pt>
                <c:pt idx="6536">
                  <c:v>129</c:v>
                </c:pt>
                <c:pt idx="6537">
                  <c:v>260</c:v>
                </c:pt>
                <c:pt idx="6538">
                  <c:v>500</c:v>
                </c:pt>
                <c:pt idx="6539">
                  <c:v>250</c:v>
                </c:pt>
                <c:pt idx="6540">
                  <c:v>800</c:v>
                </c:pt>
                <c:pt idx="6541">
                  <c:v>300</c:v>
                </c:pt>
                <c:pt idx="6542">
                  <c:v>300</c:v>
                </c:pt>
                <c:pt idx="6543">
                  <c:v>200</c:v>
                </c:pt>
                <c:pt idx="6544">
                  <c:v>300</c:v>
                </c:pt>
                <c:pt idx="6545">
                  <c:v>200</c:v>
                </c:pt>
                <c:pt idx="6546">
                  <c:v>100</c:v>
                </c:pt>
                <c:pt idx="6547">
                  <c:v>100</c:v>
                </c:pt>
                <c:pt idx="6548">
                  <c:v>500</c:v>
                </c:pt>
                <c:pt idx="6549">
                  <c:v>250</c:v>
                </c:pt>
                <c:pt idx="6550">
                  <c:v>200</c:v>
                </c:pt>
                <c:pt idx="6551">
                  <c:v>350</c:v>
                </c:pt>
                <c:pt idx="6552">
                  <c:v>300</c:v>
                </c:pt>
                <c:pt idx="6553">
                  <c:v>100</c:v>
                </c:pt>
                <c:pt idx="6554">
                  <c:v>550</c:v>
                </c:pt>
                <c:pt idx="6555">
                  <c:v>200</c:v>
                </c:pt>
                <c:pt idx="6556">
                  <c:v>500</c:v>
                </c:pt>
                <c:pt idx="6557">
                  <c:v>450</c:v>
                </c:pt>
                <c:pt idx="6558">
                  <c:v>2500</c:v>
                </c:pt>
                <c:pt idx="6559">
                  <c:v>150</c:v>
                </c:pt>
                <c:pt idx="6560">
                  <c:v>600</c:v>
                </c:pt>
                <c:pt idx="6561">
                  <c:v>600</c:v>
                </c:pt>
                <c:pt idx="6562">
                  <c:v>500</c:v>
                </c:pt>
                <c:pt idx="6563">
                  <c:v>600</c:v>
                </c:pt>
                <c:pt idx="6564">
                  <c:v>600</c:v>
                </c:pt>
                <c:pt idx="6565">
                  <c:v>500</c:v>
                </c:pt>
                <c:pt idx="6566">
                  <c:v>250</c:v>
                </c:pt>
                <c:pt idx="6567">
                  <c:v>300</c:v>
                </c:pt>
                <c:pt idx="6568">
                  <c:v>250</c:v>
                </c:pt>
                <c:pt idx="6569">
                  <c:v>500</c:v>
                </c:pt>
                <c:pt idx="6570">
                  <c:v>200</c:v>
                </c:pt>
                <c:pt idx="6571">
                  <c:v>350</c:v>
                </c:pt>
                <c:pt idx="6572">
                  <c:v>150</c:v>
                </c:pt>
                <c:pt idx="6573">
                  <c:v>100</c:v>
                </c:pt>
                <c:pt idx="6574">
                  <c:v>120</c:v>
                </c:pt>
                <c:pt idx="6575">
                  <c:v>120</c:v>
                </c:pt>
                <c:pt idx="6576">
                  <c:v>400</c:v>
                </c:pt>
                <c:pt idx="6577">
                  <c:v>640</c:v>
                </c:pt>
                <c:pt idx="6578">
                  <c:v>300</c:v>
                </c:pt>
                <c:pt idx="6579">
                  <c:v>300</c:v>
                </c:pt>
                <c:pt idx="6580">
                  <c:v>300</c:v>
                </c:pt>
                <c:pt idx="6581">
                  <c:v>800</c:v>
                </c:pt>
                <c:pt idx="6582">
                  <c:v>450</c:v>
                </c:pt>
                <c:pt idx="6583">
                  <c:v>250</c:v>
                </c:pt>
                <c:pt idx="6584">
                  <c:v>250</c:v>
                </c:pt>
                <c:pt idx="6585">
                  <c:v>300</c:v>
                </c:pt>
                <c:pt idx="6586">
                  <c:v>400</c:v>
                </c:pt>
                <c:pt idx="6587">
                  <c:v>350</c:v>
                </c:pt>
                <c:pt idx="6588">
                  <c:v>300</c:v>
                </c:pt>
                <c:pt idx="6589">
                  <c:v>300</c:v>
                </c:pt>
                <c:pt idx="6590">
                  <c:v>199</c:v>
                </c:pt>
                <c:pt idx="6591">
                  <c:v>299</c:v>
                </c:pt>
                <c:pt idx="6592">
                  <c:v>199</c:v>
                </c:pt>
                <c:pt idx="6593">
                  <c:v>400</c:v>
                </c:pt>
                <c:pt idx="6594">
                  <c:v>400</c:v>
                </c:pt>
                <c:pt idx="6595">
                  <c:v>350</c:v>
                </c:pt>
                <c:pt idx="6596">
                  <c:v>300</c:v>
                </c:pt>
                <c:pt idx="6597">
                  <c:v>200</c:v>
                </c:pt>
                <c:pt idx="6598">
                  <c:v>500</c:v>
                </c:pt>
                <c:pt idx="6599">
                  <c:v>600</c:v>
                </c:pt>
                <c:pt idx="6600">
                  <c:v>400</c:v>
                </c:pt>
                <c:pt idx="6601">
                  <c:v>450</c:v>
                </c:pt>
                <c:pt idx="6602">
                  <c:v>200</c:v>
                </c:pt>
                <c:pt idx="6603">
                  <c:v>400</c:v>
                </c:pt>
                <c:pt idx="6604">
                  <c:v>250</c:v>
                </c:pt>
                <c:pt idx="6605">
                  <c:v>200</c:v>
                </c:pt>
                <c:pt idx="6606">
                  <c:v>200</c:v>
                </c:pt>
                <c:pt idx="6607">
                  <c:v>500</c:v>
                </c:pt>
                <c:pt idx="6608">
                  <c:v>400</c:v>
                </c:pt>
                <c:pt idx="6609">
                  <c:v>300</c:v>
                </c:pt>
                <c:pt idx="6610">
                  <c:v>300</c:v>
                </c:pt>
                <c:pt idx="6611">
                  <c:v>200</c:v>
                </c:pt>
                <c:pt idx="6612">
                  <c:v>250</c:v>
                </c:pt>
                <c:pt idx="6613">
                  <c:v>1200</c:v>
                </c:pt>
                <c:pt idx="6614">
                  <c:v>1300</c:v>
                </c:pt>
                <c:pt idx="6615">
                  <c:v>250</c:v>
                </c:pt>
                <c:pt idx="6616">
                  <c:v>350</c:v>
                </c:pt>
                <c:pt idx="6617">
                  <c:v>400</c:v>
                </c:pt>
                <c:pt idx="6618">
                  <c:v>200</c:v>
                </c:pt>
                <c:pt idx="6619">
                  <c:v>250</c:v>
                </c:pt>
                <c:pt idx="6620">
                  <c:v>300</c:v>
                </c:pt>
                <c:pt idx="6621">
                  <c:v>400</c:v>
                </c:pt>
                <c:pt idx="6622">
                  <c:v>300</c:v>
                </c:pt>
                <c:pt idx="6623">
                  <c:v>100</c:v>
                </c:pt>
                <c:pt idx="6624">
                  <c:v>400</c:v>
                </c:pt>
                <c:pt idx="6625">
                  <c:v>400</c:v>
                </c:pt>
                <c:pt idx="6626">
                  <c:v>400</c:v>
                </c:pt>
                <c:pt idx="6627">
                  <c:v>250</c:v>
                </c:pt>
                <c:pt idx="6628">
                  <c:v>300</c:v>
                </c:pt>
                <c:pt idx="6629">
                  <c:v>450</c:v>
                </c:pt>
                <c:pt idx="6630">
                  <c:v>250</c:v>
                </c:pt>
                <c:pt idx="6631">
                  <c:v>200</c:v>
                </c:pt>
                <c:pt idx="6632">
                  <c:v>200</c:v>
                </c:pt>
                <c:pt idx="6633">
                  <c:v>200</c:v>
                </c:pt>
                <c:pt idx="6634">
                  <c:v>350</c:v>
                </c:pt>
                <c:pt idx="6635">
                  <c:v>200</c:v>
                </c:pt>
                <c:pt idx="6636">
                  <c:v>300</c:v>
                </c:pt>
                <c:pt idx="6637">
                  <c:v>300</c:v>
                </c:pt>
                <c:pt idx="6638">
                  <c:v>300</c:v>
                </c:pt>
                <c:pt idx="6639">
                  <c:v>300</c:v>
                </c:pt>
                <c:pt idx="6640">
                  <c:v>200</c:v>
                </c:pt>
                <c:pt idx="6641">
                  <c:v>350</c:v>
                </c:pt>
                <c:pt idx="6642">
                  <c:v>400</c:v>
                </c:pt>
                <c:pt idx="6643">
                  <c:v>400</c:v>
                </c:pt>
                <c:pt idx="6644">
                  <c:v>300</c:v>
                </c:pt>
                <c:pt idx="6645">
                  <c:v>700</c:v>
                </c:pt>
                <c:pt idx="6646">
                  <c:v>300</c:v>
                </c:pt>
                <c:pt idx="6647">
                  <c:v>200</c:v>
                </c:pt>
                <c:pt idx="6648">
                  <c:v>180</c:v>
                </c:pt>
                <c:pt idx="6649">
                  <c:v>400</c:v>
                </c:pt>
                <c:pt idx="6650">
                  <c:v>300</c:v>
                </c:pt>
                <c:pt idx="6651">
                  <c:v>300</c:v>
                </c:pt>
                <c:pt idx="6652">
                  <c:v>280</c:v>
                </c:pt>
                <c:pt idx="6653">
                  <c:v>400</c:v>
                </c:pt>
                <c:pt idx="6654">
                  <c:v>200</c:v>
                </c:pt>
                <c:pt idx="6655">
                  <c:v>200</c:v>
                </c:pt>
                <c:pt idx="6656">
                  <c:v>300</c:v>
                </c:pt>
                <c:pt idx="6657">
                  <c:v>280</c:v>
                </c:pt>
                <c:pt idx="6658">
                  <c:v>200</c:v>
                </c:pt>
                <c:pt idx="6659">
                  <c:v>300</c:v>
                </c:pt>
                <c:pt idx="6660">
                  <c:v>300</c:v>
                </c:pt>
                <c:pt idx="6661">
                  <c:v>150</c:v>
                </c:pt>
                <c:pt idx="6662">
                  <c:v>100</c:v>
                </c:pt>
                <c:pt idx="6663">
                  <c:v>250</c:v>
                </c:pt>
                <c:pt idx="6664">
                  <c:v>200</c:v>
                </c:pt>
                <c:pt idx="6665">
                  <c:v>150</c:v>
                </c:pt>
                <c:pt idx="6666">
                  <c:v>500</c:v>
                </c:pt>
                <c:pt idx="6667">
                  <c:v>500</c:v>
                </c:pt>
                <c:pt idx="6668">
                  <c:v>300</c:v>
                </c:pt>
                <c:pt idx="6669">
                  <c:v>150</c:v>
                </c:pt>
                <c:pt idx="6670">
                  <c:v>500</c:v>
                </c:pt>
                <c:pt idx="6671">
                  <c:v>300</c:v>
                </c:pt>
                <c:pt idx="6672">
                  <c:v>250</c:v>
                </c:pt>
                <c:pt idx="6673">
                  <c:v>250</c:v>
                </c:pt>
                <c:pt idx="6674">
                  <c:v>200</c:v>
                </c:pt>
                <c:pt idx="6675">
                  <c:v>1000</c:v>
                </c:pt>
                <c:pt idx="6676">
                  <c:v>200</c:v>
                </c:pt>
                <c:pt idx="6677">
                  <c:v>500</c:v>
                </c:pt>
                <c:pt idx="6678">
                  <c:v>350</c:v>
                </c:pt>
                <c:pt idx="6679">
                  <c:v>200</c:v>
                </c:pt>
                <c:pt idx="6680">
                  <c:v>300</c:v>
                </c:pt>
                <c:pt idx="6681">
                  <c:v>200</c:v>
                </c:pt>
                <c:pt idx="6682">
                  <c:v>300</c:v>
                </c:pt>
                <c:pt idx="6683">
                  <c:v>400</c:v>
                </c:pt>
                <c:pt idx="6684">
                  <c:v>600</c:v>
                </c:pt>
                <c:pt idx="6685">
                  <c:v>600</c:v>
                </c:pt>
                <c:pt idx="6686">
                  <c:v>350</c:v>
                </c:pt>
                <c:pt idx="6687">
                  <c:v>350</c:v>
                </c:pt>
                <c:pt idx="6688">
                  <c:v>300</c:v>
                </c:pt>
                <c:pt idx="6689">
                  <c:v>500</c:v>
                </c:pt>
                <c:pt idx="6690">
                  <c:v>300</c:v>
                </c:pt>
                <c:pt idx="6691">
                  <c:v>200</c:v>
                </c:pt>
                <c:pt idx="6692">
                  <c:v>200</c:v>
                </c:pt>
                <c:pt idx="6693">
                  <c:v>300</c:v>
                </c:pt>
                <c:pt idx="6694">
                  <c:v>200</c:v>
                </c:pt>
                <c:pt idx="6695">
                  <c:v>400</c:v>
                </c:pt>
                <c:pt idx="6696">
                  <c:v>200</c:v>
                </c:pt>
                <c:pt idx="6697">
                  <c:v>200</c:v>
                </c:pt>
                <c:pt idx="6698">
                  <c:v>150</c:v>
                </c:pt>
                <c:pt idx="6699">
                  <c:v>300</c:v>
                </c:pt>
                <c:pt idx="6700">
                  <c:v>150</c:v>
                </c:pt>
                <c:pt idx="6701">
                  <c:v>950</c:v>
                </c:pt>
                <c:pt idx="6702">
                  <c:v>100</c:v>
                </c:pt>
                <c:pt idx="6703">
                  <c:v>200</c:v>
                </c:pt>
                <c:pt idx="6704">
                  <c:v>200</c:v>
                </c:pt>
                <c:pt idx="6705">
                  <c:v>150</c:v>
                </c:pt>
                <c:pt idx="6706">
                  <c:v>250</c:v>
                </c:pt>
                <c:pt idx="6707">
                  <c:v>150</c:v>
                </c:pt>
                <c:pt idx="6708">
                  <c:v>199</c:v>
                </c:pt>
                <c:pt idx="6709">
                  <c:v>300</c:v>
                </c:pt>
                <c:pt idx="6710">
                  <c:v>400</c:v>
                </c:pt>
                <c:pt idx="6711">
                  <c:v>300</c:v>
                </c:pt>
                <c:pt idx="6712">
                  <c:v>300</c:v>
                </c:pt>
                <c:pt idx="6713">
                  <c:v>300</c:v>
                </c:pt>
                <c:pt idx="6714">
                  <c:v>100</c:v>
                </c:pt>
                <c:pt idx="6715">
                  <c:v>150</c:v>
                </c:pt>
                <c:pt idx="6716">
                  <c:v>250</c:v>
                </c:pt>
                <c:pt idx="6717">
                  <c:v>500</c:v>
                </c:pt>
                <c:pt idx="6718">
                  <c:v>300</c:v>
                </c:pt>
                <c:pt idx="6719">
                  <c:v>300</c:v>
                </c:pt>
                <c:pt idx="6720">
                  <c:v>200</c:v>
                </c:pt>
                <c:pt idx="6721">
                  <c:v>200</c:v>
                </c:pt>
                <c:pt idx="6722">
                  <c:v>200</c:v>
                </c:pt>
                <c:pt idx="6723">
                  <c:v>300</c:v>
                </c:pt>
                <c:pt idx="6724">
                  <c:v>250</c:v>
                </c:pt>
                <c:pt idx="6725">
                  <c:v>200</c:v>
                </c:pt>
                <c:pt idx="6726">
                  <c:v>250</c:v>
                </c:pt>
                <c:pt idx="6727">
                  <c:v>200</c:v>
                </c:pt>
                <c:pt idx="6728">
                  <c:v>500</c:v>
                </c:pt>
                <c:pt idx="6729">
                  <c:v>350</c:v>
                </c:pt>
                <c:pt idx="6730">
                  <c:v>200</c:v>
                </c:pt>
                <c:pt idx="6731">
                  <c:v>300</c:v>
                </c:pt>
                <c:pt idx="6732">
                  <c:v>350</c:v>
                </c:pt>
                <c:pt idx="6733">
                  <c:v>800</c:v>
                </c:pt>
                <c:pt idx="6734">
                  <c:v>250</c:v>
                </c:pt>
                <c:pt idx="6735">
                  <c:v>300</c:v>
                </c:pt>
                <c:pt idx="6736">
                  <c:v>250</c:v>
                </c:pt>
                <c:pt idx="6737">
                  <c:v>150</c:v>
                </c:pt>
                <c:pt idx="6738">
                  <c:v>250</c:v>
                </c:pt>
                <c:pt idx="6739">
                  <c:v>200</c:v>
                </c:pt>
                <c:pt idx="6740">
                  <c:v>200</c:v>
                </c:pt>
                <c:pt idx="6741">
                  <c:v>500</c:v>
                </c:pt>
                <c:pt idx="6742">
                  <c:v>300</c:v>
                </c:pt>
                <c:pt idx="6743">
                  <c:v>250</c:v>
                </c:pt>
                <c:pt idx="6744">
                  <c:v>250</c:v>
                </c:pt>
                <c:pt idx="6745">
                  <c:v>250</c:v>
                </c:pt>
                <c:pt idx="6746">
                  <c:v>500</c:v>
                </c:pt>
                <c:pt idx="6747">
                  <c:v>300</c:v>
                </c:pt>
                <c:pt idx="6748">
                  <c:v>400</c:v>
                </c:pt>
                <c:pt idx="6749">
                  <c:v>600</c:v>
                </c:pt>
                <c:pt idx="6750">
                  <c:v>200</c:v>
                </c:pt>
                <c:pt idx="6751">
                  <c:v>200</c:v>
                </c:pt>
                <c:pt idx="6752">
                  <c:v>200</c:v>
                </c:pt>
                <c:pt idx="6753">
                  <c:v>150</c:v>
                </c:pt>
                <c:pt idx="6754">
                  <c:v>500</c:v>
                </c:pt>
                <c:pt idx="6755">
                  <c:v>350</c:v>
                </c:pt>
                <c:pt idx="6756">
                  <c:v>200</c:v>
                </c:pt>
                <c:pt idx="6757">
                  <c:v>700</c:v>
                </c:pt>
                <c:pt idx="6758">
                  <c:v>200</c:v>
                </c:pt>
                <c:pt idx="6759">
                  <c:v>400</c:v>
                </c:pt>
                <c:pt idx="6760">
                  <c:v>600</c:v>
                </c:pt>
                <c:pt idx="6761">
                  <c:v>300</c:v>
                </c:pt>
                <c:pt idx="6762">
                  <c:v>250</c:v>
                </c:pt>
                <c:pt idx="6763">
                  <c:v>250</c:v>
                </c:pt>
                <c:pt idx="6764">
                  <c:v>250</c:v>
                </c:pt>
                <c:pt idx="6765">
                  <c:v>350</c:v>
                </c:pt>
                <c:pt idx="6766">
                  <c:v>250</c:v>
                </c:pt>
                <c:pt idx="6767">
                  <c:v>250</c:v>
                </c:pt>
                <c:pt idx="6768">
                  <c:v>300</c:v>
                </c:pt>
                <c:pt idx="6769">
                  <c:v>300</c:v>
                </c:pt>
                <c:pt idx="6770">
                  <c:v>120</c:v>
                </c:pt>
                <c:pt idx="6771">
                  <c:v>120</c:v>
                </c:pt>
                <c:pt idx="6772">
                  <c:v>300</c:v>
                </c:pt>
                <c:pt idx="6773">
                  <c:v>200</c:v>
                </c:pt>
                <c:pt idx="6774">
                  <c:v>300</c:v>
                </c:pt>
                <c:pt idx="6775">
                  <c:v>200</c:v>
                </c:pt>
                <c:pt idx="6776">
                  <c:v>300</c:v>
                </c:pt>
                <c:pt idx="6777">
                  <c:v>200</c:v>
                </c:pt>
                <c:pt idx="6778">
                  <c:v>300</c:v>
                </c:pt>
                <c:pt idx="6779">
                  <c:v>300</c:v>
                </c:pt>
                <c:pt idx="6780">
                  <c:v>300</c:v>
                </c:pt>
                <c:pt idx="6781">
                  <c:v>1000</c:v>
                </c:pt>
                <c:pt idx="6782">
                  <c:v>200</c:v>
                </c:pt>
                <c:pt idx="6783">
                  <c:v>100</c:v>
                </c:pt>
                <c:pt idx="6784">
                  <c:v>300</c:v>
                </c:pt>
                <c:pt idx="6785">
                  <c:v>300</c:v>
                </c:pt>
                <c:pt idx="6786">
                  <c:v>300</c:v>
                </c:pt>
                <c:pt idx="6787">
                  <c:v>700</c:v>
                </c:pt>
                <c:pt idx="6788">
                  <c:v>500</c:v>
                </c:pt>
                <c:pt idx="6789">
                  <c:v>200</c:v>
                </c:pt>
                <c:pt idx="6790">
                  <c:v>200</c:v>
                </c:pt>
                <c:pt idx="6791">
                  <c:v>350</c:v>
                </c:pt>
                <c:pt idx="6792">
                  <c:v>200</c:v>
                </c:pt>
                <c:pt idx="6793">
                  <c:v>500</c:v>
                </c:pt>
                <c:pt idx="6794">
                  <c:v>180</c:v>
                </c:pt>
                <c:pt idx="6795">
                  <c:v>300</c:v>
                </c:pt>
                <c:pt idx="6796">
                  <c:v>300</c:v>
                </c:pt>
                <c:pt idx="6797">
                  <c:v>300</c:v>
                </c:pt>
                <c:pt idx="6798">
                  <c:v>300</c:v>
                </c:pt>
                <c:pt idx="6799">
                  <c:v>200</c:v>
                </c:pt>
                <c:pt idx="6800">
                  <c:v>400</c:v>
                </c:pt>
                <c:pt idx="6801">
                  <c:v>300</c:v>
                </c:pt>
                <c:pt idx="6802">
                  <c:v>200</c:v>
                </c:pt>
                <c:pt idx="6803">
                  <c:v>400</c:v>
                </c:pt>
                <c:pt idx="6804">
                  <c:v>500</c:v>
                </c:pt>
                <c:pt idx="6805">
                  <c:v>250</c:v>
                </c:pt>
                <c:pt idx="6806">
                  <c:v>150</c:v>
                </c:pt>
                <c:pt idx="6807">
                  <c:v>200</c:v>
                </c:pt>
                <c:pt idx="6808">
                  <c:v>400</c:v>
                </c:pt>
                <c:pt idx="6809">
                  <c:v>300</c:v>
                </c:pt>
                <c:pt idx="6810">
                  <c:v>300</c:v>
                </c:pt>
                <c:pt idx="6811">
                  <c:v>150</c:v>
                </c:pt>
                <c:pt idx="6812">
                  <c:v>250</c:v>
                </c:pt>
                <c:pt idx="6813">
                  <c:v>150</c:v>
                </c:pt>
                <c:pt idx="6814">
                  <c:v>300</c:v>
                </c:pt>
                <c:pt idx="6815">
                  <c:v>300</c:v>
                </c:pt>
                <c:pt idx="6816">
                  <c:v>200</c:v>
                </c:pt>
                <c:pt idx="6817">
                  <c:v>400</c:v>
                </c:pt>
                <c:pt idx="6818">
                  <c:v>300</c:v>
                </c:pt>
                <c:pt idx="6819">
                  <c:v>250</c:v>
                </c:pt>
                <c:pt idx="6820">
                  <c:v>250</c:v>
                </c:pt>
                <c:pt idx="6821">
                  <c:v>150</c:v>
                </c:pt>
                <c:pt idx="6822">
                  <c:v>250</c:v>
                </c:pt>
                <c:pt idx="6823">
                  <c:v>250</c:v>
                </c:pt>
                <c:pt idx="6824">
                  <c:v>100</c:v>
                </c:pt>
                <c:pt idx="6825">
                  <c:v>300</c:v>
                </c:pt>
                <c:pt idx="6826">
                  <c:v>400</c:v>
                </c:pt>
                <c:pt idx="6827">
                  <c:v>300</c:v>
                </c:pt>
                <c:pt idx="6828">
                  <c:v>300</c:v>
                </c:pt>
                <c:pt idx="6829">
                  <c:v>250</c:v>
                </c:pt>
                <c:pt idx="6830">
                  <c:v>280</c:v>
                </c:pt>
                <c:pt idx="6831">
                  <c:v>200</c:v>
                </c:pt>
                <c:pt idx="6832">
                  <c:v>200</c:v>
                </c:pt>
                <c:pt idx="6833">
                  <c:v>300</c:v>
                </c:pt>
                <c:pt idx="6834">
                  <c:v>300</c:v>
                </c:pt>
                <c:pt idx="6835">
                  <c:v>300</c:v>
                </c:pt>
                <c:pt idx="6836">
                  <c:v>150</c:v>
                </c:pt>
                <c:pt idx="6837">
                  <c:v>200</c:v>
                </c:pt>
                <c:pt idx="6838">
                  <c:v>200</c:v>
                </c:pt>
                <c:pt idx="6839">
                  <c:v>200</c:v>
                </c:pt>
                <c:pt idx="6840">
                  <c:v>200</c:v>
                </c:pt>
                <c:pt idx="6841">
                  <c:v>400</c:v>
                </c:pt>
                <c:pt idx="6842">
                  <c:v>1000</c:v>
                </c:pt>
                <c:pt idx="6843">
                  <c:v>400</c:v>
                </c:pt>
                <c:pt idx="6844">
                  <c:v>350</c:v>
                </c:pt>
                <c:pt idx="6845">
                  <c:v>300</c:v>
                </c:pt>
                <c:pt idx="6846">
                  <c:v>250</c:v>
                </c:pt>
                <c:pt idx="6847">
                  <c:v>300</c:v>
                </c:pt>
                <c:pt idx="6848">
                  <c:v>300</c:v>
                </c:pt>
                <c:pt idx="6849">
                  <c:v>300</c:v>
                </c:pt>
                <c:pt idx="6850">
                  <c:v>200</c:v>
                </c:pt>
                <c:pt idx="6851">
                  <c:v>250</c:v>
                </c:pt>
                <c:pt idx="6852">
                  <c:v>500</c:v>
                </c:pt>
                <c:pt idx="6853">
                  <c:v>150</c:v>
                </c:pt>
                <c:pt idx="6854">
                  <c:v>300</c:v>
                </c:pt>
                <c:pt idx="6855">
                  <c:v>400</c:v>
                </c:pt>
                <c:pt idx="6856">
                  <c:v>180</c:v>
                </c:pt>
                <c:pt idx="6857">
                  <c:v>400</c:v>
                </c:pt>
                <c:pt idx="6858">
                  <c:v>500</c:v>
                </c:pt>
                <c:pt idx="6859">
                  <c:v>400</c:v>
                </c:pt>
                <c:pt idx="6860">
                  <c:v>80</c:v>
                </c:pt>
                <c:pt idx="6861">
                  <c:v>199</c:v>
                </c:pt>
                <c:pt idx="6862">
                  <c:v>200</c:v>
                </c:pt>
                <c:pt idx="6863">
                  <c:v>280</c:v>
                </c:pt>
                <c:pt idx="6864">
                  <c:v>100</c:v>
                </c:pt>
                <c:pt idx="6865">
                  <c:v>200</c:v>
                </c:pt>
                <c:pt idx="6866">
                  <c:v>400</c:v>
                </c:pt>
                <c:pt idx="6867">
                  <c:v>200</c:v>
                </c:pt>
                <c:pt idx="6868">
                  <c:v>200</c:v>
                </c:pt>
                <c:pt idx="6869">
                  <c:v>250</c:v>
                </c:pt>
                <c:pt idx="6870">
                  <c:v>300</c:v>
                </c:pt>
                <c:pt idx="6871">
                  <c:v>500</c:v>
                </c:pt>
                <c:pt idx="6872">
                  <c:v>400</c:v>
                </c:pt>
                <c:pt idx="6873">
                  <c:v>300</c:v>
                </c:pt>
                <c:pt idx="6874">
                  <c:v>400</c:v>
                </c:pt>
                <c:pt idx="6875">
                  <c:v>300</c:v>
                </c:pt>
                <c:pt idx="6876">
                  <c:v>200</c:v>
                </c:pt>
                <c:pt idx="6877">
                  <c:v>200</c:v>
                </c:pt>
                <c:pt idx="6878">
                  <c:v>550</c:v>
                </c:pt>
                <c:pt idx="6879">
                  <c:v>250</c:v>
                </c:pt>
                <c:pt idx="6880">
                  <c:v>200</c:v>
                </c:pt>
                <c:pt idx="6881">
                  <c:v>225</c:v>
                </c:pt>
                <c:pt idx="6882">
                  <c:v>300</c:v>
                </c:pt>
                <c:pt idx="6883">
                  <c:v>400</c:v>
                </c:pt>
                <c:pt idx="6884">
                  <c:v>250</c:v>
                </c:pt>
                <c:pt idx="6885">
                  <c:v>250</c:v>
                </c:pt>
                <c:pt idx="6886">
                  <c:v>500</c:v>
                </c:pt>
                <c:pt idx="6887">
                  <c:v>100</c:v>
                </c:pt>
                <c:pt idx="6888">
                  <c:v>700</c:v>
                </c:pt>
                <c:pt idx="6889">
                  <c:v>60</c:v>
                </c:pt>
                <c:pt idx="6890">
                  <c:v>250</c:v>
                </c:pt>
                <c:pt idx="6891">
                  <c:v>300</c:v>
                </c:pt>
                <c:pt idx="6892">
                  <c:v>400</c:v>
                </c:pt>
                <c:pt idx="6893">
                  <c:v>400</c:v>
                </c:pt>
                <c:pt idx="6894">
                  <c:v>150</c:v>
                </c:pt>
                <c:pt idx="6895">
                  <c:v>199</c:v>
                </c:pt>
                <c:pt idx="6896">
                  <c:v>200</c:v>
                </c:pt>
                <c:pt idx="6897">
                  <c:v>220</c:v>
                </c:pt>
                <c:pt idx="6898">
                  <c:v>300</c:v>
                </c:pt>
                <c:pt idx="6899">
                  <c:v>1000</c:v>
                </c:pt>
                <c:pt idx="6900">
                  <c:v>200</c:v>
                </c:pt>
                <c:pt idx="6901">
                  <c:v>350</c:v>
                </c:pt>
                <c:pt idx="6902">
                  <c:v>300</c:v>
                </c:pt>
                <c:pt idx="6903">
                  <c:v>250</c:v>
                </c:pt>
                <c:pt idx="6904">
                  <c:v>300</c:v>
                </c:pt>
                <c:pt idx="6905">
                  <c:v>300</c:v>
                </c:pt>
                <c:pt idx="6906">
                  <c:v>250</c:v>
                </c:pt>
                <c:pt idx="6907">
                  <c:v>350</c:v>
                </c:pt>
                <c:pt idx="6908">
                  <c:v>300</c:v>
                </c:pt>
                <c:pt idx="6909">
                  <c:v>300</c:v>
                </c:pt>
                <c:pt idx="6910">
                  <c:v>250</c:v>
                </c:pt>
                <c:pt idx="6911">
                  <c:v>250</c:v>
                </c:pt>
                <c:pt idx="6912">
                  <c:v>250</c:v>
                </c:pt>
                <c:pt idx="6913">
                  <c:v>200</c:v>
                </c:pt>
                <c:pt idx="6914">
                  <c:v>200</c:v>
                </c:pt>
                <c:pt idx="6915">
                  <c:v>350</c:v>
                </c:pt>
                <c:pt idx="6916">
                  <c:v>300</c:v>
                </c:pt>
                <c:pt idx="6917">
                  <c:v>150</c:v>
                </c:pt>
                <c:pt idx="6918">
                  <c:v>800</c:v>
                </c:pt>
                <c:pt idx="6919">
                  <c:v>250</c:v>
                </c:pt>
                <c:pt idx="6920">
                  <c:v>300</c:v>
                </c:pt>
                <c:pt idx="6921">
                  <c:v>300</c:v>
                </c:pt>
                <c:pt idx="6922">
                  <c:v>300</c:v>
                </c:pt>
                <c:pt idx="6923">
                  <c:v>200</c:v>
                </c:pt>
                <c:pt idx="6924">
                  <c:v>300</c:v>
                </c:pt>
                <c:pt idx="6925">
                  <c:v>200</c:v>
                </c:pt>
                <c:pt idx="6926">
                  <c:v>200</c:v>
                </c:pt>
                <c:pt idx="6927">
                  <c:v>200</c:v>
                </c:pt>
                <c:pt idx="6928">
                  <c:v>500</c:v>
                </c:pt>
                <c:pt idx="6929">
                  <c:v>199</c:v>
                </c:pt>
                <c:pt idx="6930">
                  <c:v>200</c:v>
                </c:pt>
                <c:pt idx="6931">
                  <c:v>200</c:v>
                </c:pt>
                <c:pt idx="6932">
                  <c:v>300</c:v>
                </c:pt>
                <c:pt idx="6933">
                  <c:v>300</c:v>
                </c:pt>
                <c:pt idx="6934">
                  <c:v>250</c:v>
                </c:pt>
                <c:pt idx="6935">
                  <c:v>350</c:v>
                </c:pt>
                <c:pt idx="6936">
                  <c:v>200</c:v>
                </c:pt>
                <c:pt idx="6937">
                  <c:v>300</c:v>
                </c:pt>
                <c:pt idx="6938">
                  <c:v>500</c:v>
                </c:pt>
                <c:pt idx="6939">
                  <c:v>300</c:v>
                </c:pt>
                <c:pt idx="6940">
                  <c:v>350</c:v>
                </c:pt>
                <c:pt idx="6941">
                  <c:v>200</c:v>
                </c:pt>
                <c:pt idx="6942">
                  <c:v>300</c:v>
                </c:pt>
                <c:pt idx="6943">
                  <c:v>390</c:v>
                </c:pt>
                <c:pt idx="6944">
                  <c:v>100</c:v>
                </c:pt>
                <c:pt idx="6945">
                  <c:v>2</c:v>
                </c:pt>
                <c:pt idx="6946">
                  <c:v>280</c:v>
                </c:pt>
                <c:pt idx="6947">
                  <c:v>200</c:v>
                </c:pt>
                <c:pt idx="6948">
                  <c:v>200</c:v>
                </c:pt>
                <c:pt idx="6949">
                  <c:v>300</c:v>
                </c:pt>
                <c:pt idx="6950">
                  <c:v>300</c:v>
                </c:pt>
                <c:pt idx="6951">
                  <c:v>700</c:v>
                </c:pt>
                <c:pt idx="6952">
                  <c:v>150</c:v>
                </c:pt>
                <c:pt idx="6953">
                  <c:v>250</c:v>
                </c:pt>
                <c:pt idx="6954">
                  <c:v>600</c:v>
                </c:pt>
                <c:pt idx="6955">
                  <c:v>300</c:v>
                </c:pt>
                <c:pt idx="6956">
                  <c:v>499</c:v>
                </c:pt>
                <c:pt idx="6957">
                  <c:v>150</c:v>
                </c:pt>
                <c:pt idx="6958">
                  <c:v>300</c:v>
                </c:pt>
                <c:pt idx="6959">
                  <c:v>500</c:v>
                </c:pt>
                <c:pt idx="6960">
                  <c:v>200</c:v>
                </c:pt>
                <c:pt idx="6961">
                  <c:v>350</c:v>
                </c:pt>
                <c:pt idx="6962">
                  <c:v>199</c:v>
                </c:pt>
                <c:pt idx="6963">
                  <c:v>200</c:v>
                </c:pt>
                <c:pt idx="6964">
                  <c:v>100</c:v>
                </c:pt>
                <c:pt idx="6965">
                  <c:v>300</c:v>
                </c:pt>
                <c:pt idx="6966">
                  <c:v>300</c:v>
                </c:pt>
                <c:pt idx="6967">
                  <c:v>200</c:v>
                </c:pt>
                <c:pt idx="6968">
                  <c:v>250</c:v>
                </c:pt>
                <c:pt idx="6969">
                  <c:v>300</c:v>
                </c:pt>
                <c:pt idx="6970">
                  <c:v>100</c:v>
                </c:pt>
                <c:pt idx="6971">
                  <c:v>250</c:v>
                </c:pt>
                <c:pt idx="6972">
                  <c:v>150</c:v>
                </c:pt>
                <c:pt idx="6973">
                  <c:v>200</c:v>
                </c:pt>
                <c:pt idx="6974">
                  <c:v>400</c:v>
                </c:pt>
                <c:pt idx="6975">
                  <c:v>400</c:v>
                </c:pt>
                <c:pt idx="6976">
                  <c:v>300</c:v>
                </c:pt>
                <c:pt idx="6977">
                  <c:v>200</c:v>
                </c:pt>
                <c:pt idx="6978">
                  <c:v>500</c:v>
                </c:pt>
                <c:pt idx="6979">
                  <c:v>250</c:v>
                </c:pt>
                <c:pt idx="6980">
                  <c:v>600</c:v>
                </c:pt>
                <c:pt idx="6981">
                  <c:v>300</c:v>
                </c:pt>
                <c:pt idx="6982">
                  <c:v>300</c:v>
                </c:pt>
                <c:pt idx="6983">
                  <c:v>200</c:v>
                </c:pt>
                <c:pt idx="6984">
                  <c:v>400</c:v>
                </c:pt>
                <c:pt idx="6985">
                  <c:v>300</c:v>
                </c:pt>
                <c:pt idx="6986">
                  <c:v>400</c:v>
                </c:pt>
                <c:pt idx="6987">
                  <c:v>400</c:v>
                </c:pt>
                <c:pt idx="6988">
                  <c:v>250</c:v>
                </c:pt>
                <c:pt idx="6989">
                  <c:v>400</c:v>
                </c:pt>
                <c:pt idx="6990">
                  <c:v>300</c:v>
                </c:pt>
                <c:pt idx="6991">
                  <c:v>300</c:v>
                </c:pt>
                <c:pt idx="6992">
                  <c:v>250</c:v>
                </c:pt>
                <c:pt idx="6993">
                  <c:v>200</c:v>
                </c:pt>
                <c:pt idx="6994">
                  <c:v>500</c:v>
                </c:pt>
                <c:pt idx="6995">
                  <c:v>250</c:v>
                </c:pt>
                <c:pt idx="6996">
                  <c:v>600</c:v>
                </c:pt>
                <c:pt idx="6997">
                  <c:v>100</c:v>
                </c:pt>
                <c:pt idx="6998">
                  <c:v>180</c:v>
                </c:pt>
                <c:pt idx="6999">
                  <c:v>200</c:v>
                </c:pt>
                <c:pt idx="7000">
                  <c:v>250</c:v>
                </c:pt>
                <c:pt idx="7001">
                  <c:v>200</c:v>
                </c:pt>
                <c:pt idx="7002">
                  <c:v>300</c:v>
                </c:pt>
                <c:pt idx="7003">
                  <c:v>350</c:v>
                </c:pt>
                <c:pt idx="7004">
                  <c:v>200</c:v>
                </c:pt>
                <c:pt idx="7005">
                  <c:v>300</c:v>
                </c:pt>
                <c:pt idx="7006">
                  <c:v>200</c:v>
                </c:pt>
                <c:pt idx="7007">
                  <c:v>300</c:v>
                </c:pt>
                <c:pt idx="7008">
                  <c:v>500</c:v>
                </c:pt>
                <c:pt idx="7009">
                  <c:v>200</c:v>
                </c:pt>
                <c:pt idx="7010">
                  <c:v>1000</c:v>
                </c:pt>
                <c:pt idx="7011">
                  <c:v>300</c:v>
                </c:pt>
                <c:pt idx="7012">
                  <c:v>200</c:v>
                </c:pt>
                <c:pt idx="7013">
                  <c:v>300</c:v>
                </c:pt>
                <c:pt idx="7014">
                  <c:v>300</c:v>
                </c:pt>
                <c:pt idx="7015">
                  <c:v>300</c:v>
                </c:pt>
                <c:pt idx="7016">
                  <c:v>500</c:v>
                </c:pt>
                <c:pt idx="7017">
                  <c:v>200</c:v>
                </c:pt>
                <c:pt idx="7018">
                  <c:v>199</c:v>
                </c:pt>
                <c:pt idx="7019">
                  <c:v>225</c:v>
                </c:pt>
                <c:pt idx="7020">
                  <c:v>300</c:v>
                </c:pt>
                <c:pt idx="7021">
                  <c:v>700</c:v>
                </c:pt>
                <c:pt idx="7022">
                  <c:v>750</c:v>
                </c:pt>
                <c:pt idx="7023">
                  <c:v>300</c:v>
                </c:pt>
                <c:pt idx="7024">
                  <c:v>300</c:v>
                </c:pt>
                <c:pt idx="7025">
                  <c:v>300</c:v>
                </c:pt>
                <c:pt idx="7026">
                  <c:v>300</c:v>
                </c:pt>
                <c:pt idx="7027">
                  <c:v>300</c:v>
                </c:pt>
                <c:pt idx="7028">
                  <c:v>250</c:v>
                </c:pt>
                <c:pt idx="7029">
                  <c:v>400</c:v>
                </c:pt>
                <c:pt idx="7030">
                  <c:v>200</c:v>
                </c:pt>
                <c:pt idx="7031">
                  <c:v>300</c:v>
                </c:pt>
                <c:pt idx="7032">
                  <c:v>200</c:v>
                </c:pt>
                <c:pt idx="7033">
                  <c:v>200</c:v>
                </c:pt>
                <c:pt idx="7034">
                  <c:v>500</c:v>
                </c:pt>
                <c:pt idx="7035">
                  <c:v>200</c:v>
                </c:pt>
                <c:pt idx="7036">
                  <c:v>250</c:v>
                </c:pt>
                <c:pt idx="7037">
                  <c:v>150</c:v>
                </c:pt>
                <c:pt idx="7038">
                  <c:v>1200</c:v>
                </c:pt>
                <c:pt idx="7039">
                  <c:v>250</c:v>
                </c:pt>
                <c:pt idx="7040">
                  <c:v>205</c:v>
                </c:pt>
                <c:pt idx="7041">
                  <c:v>300</c:v>
                </c:pt>
                <c:pt idx="7042">
                  <c:v>200</c:v>
                </c:pt>
                <c:pt idx="7043">
                  <c:v>300</c:v>
                </c:pt>
                <c:pt idx="7044">
                  <c:v>600</c:v>
                </c:pt>
                <c:pt idx="7045">
                  <c:v>250</c:v>
                </c:pt>
                <c:pt idx="7046">
                  <c:v>250</c:v>
                </c:pt>
                <c:pt idx="7047">
                  <c:v>150</c:v>
                </c:pt>
                <c:pt idx="7048">
                  <c:v>200</c:v>
                </c:pt>
                <c:pt idx="7049">
                  <c:v>200</c:v>
                </c:pt>
                <c:pt idx="7050">
                  <c:v>250</c:v>
                </c:pt>
                <c:pt idx="7051">
                  <c:v>500</c:v>
                </c:pt>
                <c:pt idx="7052">
                  <c:v>200</c:v>
                </c:pt>
                <c:pt idx="7053">
                  <c:v>250</c:v>
                </c:pt>
                <c:pt idx="7054">
                  <c:v>500</c:v>
                </c:pt>
                <c:pt idx="7055">
                  <c:v>299</c:v>
                </c:pt>
                <c:pt idx="7056">
                  <c:v>300</c:v>
                </c:pt>
                <c:pt idx="7057">
                  <c:v>200</c:v>
                </c:pt>
                <c:pt idx="7058">
                  <c:v>200</c:v>
                </c:pt>
                <c:pt idx="7059">
                  <c:v>200</c:v>
                </c:pt>
                <c:pt idx="7060">
                  <c:v>150</c:v>
                </c:pt>
                <c:pt idx="7061">
                  <c:v>300</c:v>
                </c:pt>
                <c:pt idx="7062">
                  <c:v>200</c:v>
                </c:pt>
                <c:pt idx="7063">
                  <c:v>500</c:v>
                </c:pt>
                <c:pt idx="7064">
                  <c:v>500</c:v>
                </c:pt>
                <c:pt idx="7065">
                  <c:v>300</c:v>
                </c:pt>
                <c:pt idx="7066">
                  <c:v>400</c:v>
                </c:pt>
                <c:pt idx="7067">
                  <c:v>300</c:v>
                </c:pt>
                <c:pt idx="7068">
                  <c:v>493</c:v>
                </c:pt>
                <c:pt idx="7069">
                  <c:v>500</c:v>
                </c:pt>
                <c:pt idx="7070">
                  <c:v>350</c:v>
                </c:pt>
                <c:pt idx="7071">
                  <c:v>200</c:v>
                </c:pt>
                <c:pt idx="7072">
                  <c:v>120</c:v>
                </c:pt>
                <c:pt idx="7073">
                  <c:v>300</c:v>
                </c:pt>
                <c:pt idx="7074">
                  <c:v>700</c:v>
                </c:pt>
                <c:pt idx="7075">
                  <c:v>200</c:v>
                </c:pt>
                <c:pt idx="7076">
                  <c:v>450</c:v>
                </c:pt>
                <c:pt idx="7077">
                  <c:v>350</c:v>
                </c:pt>
                <c:pt idx="7078">
                  <c:v>300</c:v>
                </c:pt>
                <c:pt idx="7079">
                  <c:v>270</c:v>
                </c:pt>
                <c:pt idx="7080">
                  <c:v>200</c:v>
                </c:pt>
                <c:pt idx="7081">
                  <c:v>300</c:v>
                </c:pt>
                <c:pt idx="7082">
                  <c:v>200</c:v>
                </c:pt>
                <c:pt idx="7083">
                  <c:v>400</c:v>
                </c:pt>
                <c:pt idx="7084">
                  <c:v>200</c:v>
                </c:pt>
                <c:pt idx="7085">
                  <c:v>200</c:v>
                </c:pt>
                <c:pt idx="7086">
                  <c:v>200</c:v>
                </c:pt>
                <c:pt idx="7087">
                  <c:v>200</c:v>
                </c:pt>
                <c:pt idx="7088">
                  <c:v>200</c:v>
                </c:pt>
                <c:pt idx="7089">
                  <c:v>300</c:v>
                </c:pt>
                <c:pt idx="7090">
                  <c:v>150</c:v>
                </c:pt>
                <c:pt idx="7091">
                  <c:v>450</c:v>
                </c:pt>
                <c:pt idx="7092">
                  <c:v>300</c:v>
                </c:pt>
                <c:pt idx="7093">
                  <c:v>300</c:v>
                </c:pt>
                <c:pt idx="7094">
                  <c:v>200</c:v>
                </c:pt>
                <c:pt idx="7095">
                  <c:v>200</c:v>
                </c:pt>
                <c:pt idx="7096">
                  <c:v>150</c:v>
                </c:pt>
                <c:pt idx="7097">
                  <c:v>800</c:v>
                </c:pt>
                <c:pt idx="7098">
                  <c:v>200</c:v>
                </c:pt>
                <c:pt idx="7099">
                  <c:v>200</c:v>
                </c:pt>
                <c:pt idx="7100">
                  <c:v>200</c:v>
                </c:pt>
                <c:pt idx="7101">
                  <c:v>200</c:v>
                </c:pt>
                <c:pt idx="7102">
                  <c:v>500</c:v>
                </c:pt>
                <c:pt idx="7103">
                  <c:v>300</c:v>
                </c:pt>
                <c:pt idx="7104">
                  <c:v>280</c:v>
                </c:pt>
                <c:pt idx="7105">
                  <c:v>200</c:v>
                </c:pt>
                <c:pt idx="7106">
                  <c:v>300</c:v>
                </c:pt>
                <c:pt idx="7107">
                  <c:v>300</c:v>
                </c:pt>
                <c:pt idx="7108">
                  <c:v>400</c:v>
                </c:pt>
                <c:pt idx="7109">
                  <c:v>200</c:v>
                </c:pt>
                <c:pt idx="7110">
                  <c:v>200</c:v>
                </c:pt>
                <c:pt idx="7111">
                  <c:v>300</c:v>
                </c:pt>
                <c:pt idx="7112">
                  <c:v>300</c:v>
                </c:pt>
                <c:pt idx="7113">
                  <c:v>280</c:v>
                </c:pt>
                <c:pt idx="7114">
                  <c:v>400</c:v>
                </c:pt>
                <c:pt idx="7115">
                  <c:v>350</c:v>
                </c:pt>
                <c:pt idx="7116">
                  <c:v>250</c:v>
                </c:pt>
                <c:pt idx="7117">
                  <c:v>600</c:v>
                </c:pt>
                <c:pt idx="7118">
                  <c:v>150</c:v>
                </c:pt>
                <c:pt idx="7119">
                  <c:v>300</c:v>
                </c:pt>
                <c:pt idx="7120">
                  <c:v>200</c:v>
                </c:pt>
                <c:pt idx="7121">
                  <c:v>200</c:v>
                </c:pt>
                <c:pt idx="7122">
                  <c:v>200</c:v>
                </c:pt>
                <c:pt idx="7123">
                  <c:v>500</c:v>
                </c:pt>
                <c:pt idx="7124">
                  <c:v>300</c:v>
                </c:pt>
                <c:pt idx="7125">
                  <c:v>300</c:v>
                </c:pt>
                <c:pt idx="7126">
                  <c:v>250</c:v>
                </c:pt>
                <c:pt idx="7127">
                  <c:v>250</c:v>
                </c:pt>
                <c:pt idx="7128">
                  <c:v>300</c:v>
                </c:pt>
                <c:pt idx="7129">
                  <c:v>300</c:v>
                </c:pt>
                <c:pt idx="7130">
                  <c:v>299</c:v>
                </c:pt>
                <c:pt idx="7131">
                  <c:v>300</c:v>
                </c:pt>
                <c:pt idx="7132">
                  <c:v>250</c:v>
                </c:pt>
                <c:pt idx="7133">
                  <c:v>280</c:v>
                </c:pt>
                <c:pt idx="7134">
                  <c:v>250</c:v>
                </c:pt>
                <c:pt idx="7135">
                  <c:v>300</c:v>
                </c:pt>
                <c:pt idx="7136">
                  <c:v>300</c:v>
                </c:pt>
                <c:pt idx="7137">
                  <c:v>250</c:v>
                </c:pt>
                <c:pt idx="7138">
                  <c:v>500</c:v>
                </c:pt>
                <c:pt idx="7139">
                  <c:v>200</c:v>
                </c:pt>
                <c:pt idx="7140">
                  <c:v>200</c:v>
                </c:pt>
                <c:pt idx="7141">
                  <c:v>280</c:v>
                </c:pt>
                <c:pt idx="7142">
                  <c:v>350</c:v>
                </c:pt>
                <c:pt idx="7143">
                  <c:v>200</c:v>
                </c:pt>
                <c:pt idx="7144">
                  <c:v>500</c:v>
                </c:pt>
                <c:pt idx="7145">
                  <c:v>400</c:v>
                </c:pt>
                <c:pt idx="7146">
                  <c:v>850</c:v>
                </c:pt>
                <c:pt idx="7147">
                  <c:v>240</c:v>
                </c:pt>
                <c:pt idx="7148">
                  <c:v>300</c:v>
                </c:pt>
                <c:pt idx="7149">
                  <c:v>300</c:v>
                </c:pt>
                <c:pt idx="7150">
                  <c:v>400</c:v>
                </c:pt>
                <c:pt idx="7151">
                  <c:v>400</c:v>
                </c:pt>
                <c:pt idx="7152">
                  <c:v>280</c:v>
                </c:pt>
                <c:pt idx="7153">
                  <c:v>400</c:v>
                </c:pt>
                <c:pt idx="7154">
                  <c:v>300</c:v>
                </c:pt>
                <c:pt idx="7155">
                  <c:v>400</c:v>
                </c:pt>
                <c:pt idx="7156">
                  <c:v>200</c:v>
                </c:pt>
                <c:pt idx="7157">
                  <c:v>300</c:v>
                </c:pt>
                <c:pt idx="7158">
                  <c:v>200</c:v>
                </c:pt>
                <c:pt idx="7159">
                  <c:v>300</c:v>
                </c:pt>
                <c:pt idx="7160">
                  <c:v>200</c:v>
                </c:pt>
                <c:pt idx="7161">
                  <c:v>250</c:v>
                </c:pt>
                <c:pt idx="7162">
                  <c:v>250</c:v>
                </c:pt>
                <c:pt idx="7163">
                  <c:v>400</c:v>
                </c:pt>
                <c:pt idx="7164">
                  <c:v>600</c:v>
                </c:pt>
                <c:pt idx="7165">
                  <c:v>300</c:v>
                </c:pt>
                <c:pt idx="7166">
                  <c:v>300</c:v>
                </c:pt>
                <c:pt idx="7167">
                  <c:v>100</c:v>
                </c:pt>
                <c:pt idx="7168">
                  <c:v>200</c:v>
                </c:pt>
                <c:pt idx="7169">
                  <c:v>500</c:v>
                </c:pt>
                <c:pt idx="7170">
                  <c:v>400</c:v>
                </c:pt>
                <c:pt idx="7171">
                  <c:v>600</c:v>
                </c:pt>
                <c:pt idx="7172">
                  <c:v>400</c:v>
                </c:pt>
                <c:pt idx="7173">
                  <c:v>200</c:v>
                </c:pt>
                <c:pt idx="7174">
                  <c:v>300</c:v>
                </c:pt>
                <c:pt idx="7175">
                  <c:v>250</c:v>
                </c:pt>
                <c:pt idx="7176">
                  <c:v>200</c:v>
                </c:pt>
                <c:pt idx="7177">
                  <c:v>200</c:v>
                </c:pt>
                <c:pt idx="7178">
                  <c:v>250</c:v>
                </c:pt>
                <c:pt idx="7179">
                  <c:v>200</c:v>
                </c:pt>
                <c:pt idx="7180">
                  <c:v>250</c:v>
                </c:pt>
                <c:pt idx="7181">
                  <c:v>350</c:v>
                </c:pt>
                <c:pt idx="7182">
                  <c:v>300</c:v>
                </c:pt>
                <c:pt idx="7183">
                  <c:v>200</c:v>
                </c:pt>
                <c:pt idx="7184">
                  <c:v>200</c:v>
                </c:pt>
                <c:pt idx="7185">
                  <c:v>400</c:v>
                </c:pt>
                <c:pt idx="7186">
                  <c:v>200</c:v>
                </c:pt>
                <c:pt idx="7187">
                  <c:v>250</c:v>
                </c:pt>
                <c:pt idx="7188">
                  <c:v>200</c:v>
                </c:pt>
                <c:pt idx="7189">
                  <c:v>200</c:v>
                </c:pt>
                <c:pt idx="7190">
                  <c:v>400</c:v>
                </c:pt>
                <c:pt idx="7191">
                  <c:v>500</c:v>
                </c:pt>
                <c:pt idx="7192">
                  <c:v>400</c:v>
                </c:pt>
                <c:pt idx="7193">
                  <c:v>250</c:v>
                </c:pt>
                <c:pt idx="7194">
                  <c:v>400</c:v>
                </c:pt>
                <c:pt idx="7195">
                  <c:v>400</c:v>
                </c:pt>
                <c:pt idx="7196">
                  <c:v>400</c:v>
                </c:pt>
                <c:pt idx="7197">
                  <c:v>200</c:v>
                </c:pt>
                <c:pt idx="7198">
                  <c:v>250</c:v>
                </c:pt>
                <c:pt idx="7199">
                  <c:v>300</c:v>
                </c:pt>
                <c:pt idx="7200">
                  <c:v>100</c:v>
                </c:pt>
                <c:pt idx="7201">
                  <c:v>200</c:v>
                </c:pt>
                <c:pt idx="7202">
                  <c:v>200</c:v>
                </c:pt>
                <c:pt idx="7203">
                  <c:v>350</c:v>
                </c:pt>
                <c:pt idx="7204">
                  <c:v>300</c:v>
                </c:pt>
                <c:pt idx="7205">
                  <c:v>199</c:v>
                </c:pt>
                <c:pt idx="7206">
                  <c:v>200</c:v>
                </c:pt>
                <c:pt idx="7207">
                  <c:v>500</c:v>
                </c:pt>
                <c:pt idx="7208">
                  <c:v>600</c:v>
                </c:pt>
                <c:pt idx="7209">
                  <c:v>150</c:v>
                </c:pt>
                <c:pt idx="7210">
                  <c:v>200</c:v>
                </c:pt>
                <c:pt idx="7211">
                  <c:v>400</c:v>
                </c:pt>
                <c:pt idx="7212">
                  <c:v>150</c:v>
                </c:pt>
                <c:pt idx="7213">
                  <c:v>300</c:v>
                </c:pt>
                <c:pt idx="7214">
                  <c:v>200</c:v>
                </c:pt>
                <c:pt idx="7215">
                  <c:v>300</c:v>
                </c:pt>
                <c:pt idx="7216">
                  <c:v>200</c:v>
                </c:pt>
                <c:pt idx="7217">
                  <c:v>120</c:v>
                </c:pt>
                <c:pt idx="7218">
                  <c:v>300</c:v>
                </c:pt>
                <c:pt idx="7219">
                  <c:v>300</c:v>
                </c:pt>
                <c:pt idx="7220">
                  <c:v>300</c:v>
                </c:pt>
                <c:pt idx="7221">
                  <c:v>250</c:v>
                </c:pt>
                <c:pt idx="7222">
                  <c:v>300</c:v>
                </c:pt>
                <c:pt idx="7223">
                  <c:v>400</c:v>
                </c:pt>
                <c:pt idx="7224">
                  <c:v>400</c:v>
                </c:pt>
                <c:pt idx="7225">
                  <c:v>300</c:v>
                </c:pt>
                <c:pt idx="7226">
                  <c:v>120</c:v>
                </c:pt>
                <c:pt idx="7227">
                  <c:v>200</c:v>
                </c:pt>
                <c:pt idx="7228">
                  <c:v>200</c:v>
                </c:pt>
                <c:pt idx="7229">
                  <c:v>350</c:v>
                </c:pt>
                <c:pt idx="7230">
                  <c:v>280</c:v>
                </c:pt>
                <c:pt idx="7231">
                  <c:v>150</c:v>
                </c:pt>
                <c:pt idx="7232">
                  <c:v>400</c:v>
                </c:pt>
                <c:pt idx="7233">
                  <c:v>300</c:v>
                </c:pt>
                <c:pt idx="7234">
                  <c:v>160</c:v>
                </c:pt>
                <c:pt idx="7235">
                  <c:v>300</c:v>
                </c:pt>
                <c:pt idx="7236">
                  <c:v>250</c:v>
                </c:pt>
                <c:pt idx="7237">
                  <c:v>400</c:v>
                </c:pt>
                <c:pt idx="7238">
                  <c:v>150</c:v>
                </c:pt>
                <c:pt idx="7239">
                  <c:v>400</c:v>
                </c:pt>
                <c:pt idx="7240">
                  <c:v>500</c:v>
                </c:pt>
                <c:pt idx="7241">
                  <c:v>100</c:v>
                </c:pt>
                <c:pt idx="7242">
                  <c:v>300</c:v>
                </c:pt>
                <c:pt idx="7243">
                  <c:v>299</c:v>
                </c:pt>
                <c:pt idx="7244">
                  <c:v>300</c:v>
                </c:pt>
                <c:pt idx="7245">
                  <c:v>300</c:v>
                </c:pt>
                <c:pt idx="7246">
                  <c:v>250</c:v>
                </c:pt>
                <c:pt idx="7247">
                  <c:v>200</c:v>
                </c:pt>
                <c:pt idx="7248">
                  <c:v>500</c:v>
                </c:pt>
                <c:pt idx="7249">
                  <c:v>300</c:v>
                </c:pt>
                <c:pt idx="7250">
                  <c:v>200</c:v>
                </c:pt>
                <c:pt idx="7251">
                  <c:v>200</c:v>
                </c:pt>
                <c:pt idx="7252">
                  <c:v>300</c:v>
                </c:pt>
                <c:pt idx="7253">
                  <c:v>400</c:v>
                </c:pt>
                <c:pt idx="7254">
                  <c:v>200</c:v>
                </c:pt>
                <c:pt idx="7255">
                  <c:v>200</c:v>
                </c:pt>
                <c:pt idx="7256">
                  <c:v>100</c:v>
                </c:pt>
                <c:pt idx="7257">
                  <c:v>300</c:v>
                </c:pt>
                <c:pt idx="7258">
                  <c:v>250</c:v>
                </c:pt>
                <c:pt idx="7259">
                  <c:v>400</c:v>
                </c:pt>
                <c:pt idx="7260">
                  <c:v>400</c:v>
                </c:pt>
                <c:pt idx="7261">
                  <c:v>400</c:v>
                </c:pt>
                <c:pt idx="7262">
                  <c:v>400</c:v>
                </c:pt>
                <c:pt idx="7263">
                  <c:v>200</c:v>
                </c:pt>
                <c:pt idx="7264">
                  <c:v>200</c:v>
                </c:pt>
                <c:pt idx="7265">
                  <c:v>300</c:v>
                </c:pt>
                <c:pt idx="7266">
                  <c:v>300</c:v>
                </c:pt>
                <c:pt idx="7267">
                  <c:v>600</c:v>
                </c:pt>
                <c:pt idx="7268">
                  <c:v>200</c:v>
                </c:pt>
                <c:pt idx="7269">
                  <c:v>300</c:v>
                </c:pt>
                <c:pt idx="7270">
                  <c:v>300</c:v>
                </c:pt>
                <c:pt idx="7271">
                  <c:v>250</c:v>
                </c:pt>
                <c:pt idx="7272">
                  <c:v>300</c:v>
                </c:pt>
                <c:pt idx="7273">
                  <c:v>400</c:v>
                </c:pt>
                <c:pt idx="7274">
                  <c:v>200</c:v>
                </c:pt>
                <c:pt idx="7275">
                  <c:v>300</c:v>
                </c:pt>
                <c:pt idx="7276">
                  <c:v>300</c:v>
                </c:pt>
                <c:pt idx="7277">
                  <c:v>250</c:v>
                </c:pt>
                <c:pt idx="7278">
                  <c:v>200</c:v>
                </c:pt>
                <c:pt idx="7279">
                  <c:v>250</c:v>
                </c:pt>
                <c:pt idx="7280">
                  <c:v>250</c:v>
                </c:pt>
                <c:pt idx="7281">
                  <c:v>200</c:v>
                </c:pt>
                <c:pt idx="7282">
                  <c:v>250</c:v>
                </c:pt>
                <c:pt idx="7283">
                  <c:v>200</c:v>
                </c:pt>
                <c:pt idx="7284">
                  <c:v>200</c:v>
                </c:pt>
                <c:pt idx="7285">
                  <c:v>1000</c:v>
                </c:pt>
                <c:pt idx="7286">
                  <c:v>600</c:v>
                </c:pt>
                <c:pt idx="7287">
                  <c:v>200</c:v>
                </c:pt>
                <c:pt idx="7288">
                  <c:v>220</c:v>
                </c:pt>
                <c:pt idx="7289">
                  <c:v>500</c:v>
                </c:pt>
                <c:pt idx="7290">
                  <c:v>200</c:v>
                </c:pt>
                <c:pt idx="7291">
                  <c:v>200</c:v>
                </c:pt>
                <c:pt idx="7292">
                  <c:v>200</c:v>
                </c:pt>
                <c:pt idx="7293">
                  <c:v>300</c:v>
                </c:pt>
                <c:pt idx="7294">
                  <c:v>199</c:v>
                </c:pt>
                <c:pt idx="7295">
                  <c:v>200</c:v>
                </c:pt>
                <c:pt idx="7296">
                  <c:v>100</c:v>
                </c:pt>
                <c:pt idx="7297">
                  <c:v>400</c:v>
                </c:pt>
                <c:pt idx="7298">
                  <c:v>100</c:v>
                </c:pt>
                <c:pt idx="7299">
                  <c:v>350</c:v>
                </c:pt>
                <c:pt idx="7300">
                  <c:v>199</c:v>
                </c:pt>
                <c:pt idx="7301">
                  <c:v>250</c:v>
                </c:pt>
                <c:pt idx="7302">
                  <c:v>150</c:v>
                </c:pt>
                <c:pt idx="7303">
                  <c:v>300</c:v>
                </c:pt>
                <c:pt idx="7304">
                  <c:v>700</c:v>
                </c:pt>
                <c:pt idx="7305">
                  <c:v>200</c:v>
                </c:pt>
                <c:pt idx="7306">
                  <c:v>200</c:v>
                </c:pt>
                <c:pt idx="7307">
                  <c:v>800</c:v>
                </c:pt>
                <c:pt idx="7308">
                  <c:v>100</c:v>
                </c:pt>
                <c:pt idx="7309">
                  <c:v>300</c:v>
                </c:pt>
                <c:pt idx="7310">
                  <c:v>300</c:v>
                </c:pt>
                <c:pt idx="7311">
                  <c:v>400</c:v>
                </c:pt>
                <c:pt idx="7312">
                  <c:v>1300</c:v>
                </c:pt>
                <c:pt idx="7313">
                  <c:v>350</c:v>
                </c:pt>
                <c:pt idx="7314">
                  <c:v>200</c:v>
                </c:pt>
                <c:pt idx="7315">
                  <c:v>300</c:v>
                </c:pt>
                <c:pt idx="7316">
                  <c:v>199</c:v>
                </c:pt>
                <c:pt idx="7317">
                  <c:v>1000</c:v>
                </c:pt>
                <c:pt idx="7318">
                  <c:v>150</c:v>
                </c:pt>
                <c:pt idx="7319">
                  <c:v>300</c:v>
                </c:pt>
                <c:pt idx="7320">
                  <c:v>100</c:v>
                </c:pt>
                <c:pt idx="7321">
                  <c:v>300</c:v>
                </c:pt>
                <c:pt idx="7322">
                  <c:v>500</c:v>
                </c:pt>
                <c:pt idx="7323">
                  <c:v>250</c:v>
                </c:pt>
                <c:pt idx="7324">
                  <c:v>600</c:v>
                </c:pt>
                <c:pt idx="7325">
                  <c:v>350</c:v>
                </c:pt>
                <c:pt idx="7326">
                  <c:v>120</c:v>
                </c:pt>
                <c:pt idx="7327">
                  <c:v>300</c:v>
                </c:pt>
                <c:pt idx="7328">
                  <c:v>250</c:v>
                </c:pt>
                <c:pt idx="7329">
                  <c:v>850</c:v>
                </c:pt>
                <c:pt idx="7330">
                  <c:v>200</c:v>
                </c:pt>
                <c:pt idx="7331">
                  <c:v>450</c:v>
                </c:pt>
                <c:pt idx="7332">
                  <c:v>200</c:v>
                </c:pt>
                <c:pt idx="7333">
                  <c:v>300</c:v>
                </c:pt>
                <c:pt idx="7334">
                  <c:v>150</c:v>
                </c:pt>
                <c:pt idx="7335">
                  <c:v>300</c:v>
                </c:pt>
                <c:pt idx="7336">
                  <c:v>200</c:v>
                </c:pt>
                <c:pt idx="7337">
                  <c:v>250</c:v>
                </c:pt>
                <c:pt idx="7338">
                  <c:v>300</c:v>
                </c:pt>
                <c:pt idx="7339">
                  <c:v>300</c:v>
                </c:pt>
                <c:pt idx="7340">
                  <c:v>1500</c:v>
                </c:pt>
                <c:pt idx="7341">
                  <c:v>200</c:v>
                </c:pt>
                <c:pt idx="7342">
                  <c:v>300</c:v>
                </c:pt>
                <c:pt idx="7343">
                  <c:v>300</c:v>
                </c:pt>
                <c:pt idx="7344">
                  <c:v>200</c:v>
                </c:pt>
                <c:pt idx="7345">
                  <c:v>200</c:v>
                </c:pt>
                <c:pt idx="7346">
                  <c:v>275</c:v>
                </c:pt>
                <c:pt idx="7347">
                  <c:v>300</c:v>
                </c:pt>
                <c:pt idx="7348">
                  <c:v>200</c:v>
                </c:pt>
                <c:pt idx="7349">
                  <c:v>220</c:v>
                </c:pt>
                <c:pt idx="7350">
                  <c:v>200</c:v>
                </c:pt>
                <c:pt idx="7351">
                  <c:v>99</c:v>
                </c:pt>
                <c:pt idx="7352">
                  <c:v>400</c:v>
                </c:pt>
                <c:pt idx="7353">
                  <c:v>250</c:v>
                </c:pt>
                <c:pt idx="7354">
                  <c:v>300</c:v>
                </c:pt>
                <c:pt idx="7355">
                  <c:v>200</c:v>
                </c:pt>
                <c:pt idx="7356">
                  <c:v>600</c:v>
                </c:pt>
                <c:pt idx="7357">
                  <c:v>200</c:v>
                </c:pt>
                <c:pt idx="7358">
                  <c:v>400</c:v>
                </c:pt>
                <c:pt idx="7359">
                  <c:v>320</c:v>
                </c:pt>
                <c:pt idx="7360">
                  <c:v>1000</c:v>
                </c:pt>
                <c:pt idx="7361">
                  <c:v>250</c:v>
                </c:pt>
                <c:pt idx="7362">
                  <c:v>900</c:v>
                </c:pt>
                <c:pt idx="7363">
                  <c:v>200</c:v>
                </c:pt>
                <c:pt idx="7364">
                  <c:v>300</c:v>
                </c:pt>
                <c:pt idx="7365">
                  <c:v>150</c:v>
                </c:pt>
                <c:pt idx="7366">
                  <c:v>300</c:v>
                </c:pt>
                <c:pt idx="7367">
                  <c:v>240</c:v>
                </c:pt>
                <c:pt idx="7368">
                  <c:v>200</c:v>
                </c:pt>
                <c:pt idx="7369">
                  <c:v>300</c:v>
                </c:pt>
                <c:pt idx="7370">
                  <c:v>155</c:v>
                </c:pt>
                <c:pt idx="7371">
                  <c:v>200</c:v>
                </c:pt>
                <c:pt idx="7372">
                  <c:v>300</c:v>
                </c:pt>
                <c:pt idx="7373">
                  <c:v>300</c:v>
                </c:pt>
                <c:pt idx="7374">
                  <c:v>300</c:v>
                </c:pt>
                <c:pt idx="7375">
                  <c:v>300</c:v>
                </c:pt>
                <c:pt idx="7376">
                  <c:v>200</c:v>
                </c:pt>
                <c:pt idx="7377">
                  <c:v>400</c:v>
                </c:pt>
                <c:pt idx="7378">
                  <c:v>150</c:v>
                </c:pt>
                <c:pt idx="7379">
                  <c:v>200</c:v>
                </c:pt>
                <c:pt idx="7380">
                  <c:v>250</c:v>
                </c:pt>
                <c:pt idx="7381">
                  <c:v>250</c:v>
                </c:pt>
                <c:pt idx="7382">
                  <c:v>200</c:v>
                </c:pt>
                <c:pt idx="7383">
                  <c:v>150</c:v>
                </c:pt>
                <c:pt idx="7384">
                  <c:v>500</c:v>
                </c:pt>
                <c:pt idx="7385">
                  <c:v>200</c:v>
                </c:pt>
                <c:pt idx="7386">
                  <c:v>300</c:v>
                </c:pt>
                <c:pt idx="7387">
                  <c:v>200</c:v>
                </c:pt>
                <c:pt idx="7388">
                  <c:v>900</c:v>
                </c:pt>
                <c:pt idx="7389">
                  <c:v>600</c:v>
                </c:pt>
                <c:pt idx="7390">
                  <c:v>200</c:v>
                </c:pt>
                <c:pt idx="7391">
                  <c:v>250</c:v>
                </c:pt>
                <c:pt idx="7392">
                  <c:v>200</c:v>
                </c:pt>
                <c:pt idx="7393">
                  <c:v>100</c:v>
                </c:pt>
                <c:pt idx="7394">
                  <c:v>300</c:v>
                </c:pt>
                <c:pt idx="7395">
                  <c:v>400</c:v>
                </c:pt>
                <c:pt idx="7396">
                  <c:v>200</c:v>
                </c:pt>
                <c:pt idx="7397">
                  <c:v>280</c:v>
                </c:pt>
                <c:pt idx="7398">
                  <c:v>199</c:v>
                </c:pt>
                <c:pt idx="7399">
                  <c:v>400</c:v>
                </c:pt>
                <c:pt idx="7400">
                  <c:v>299</c:v>
                </c:pt>
                <c:pt idx="7401">
                  <c:v>150</c:v>
                </c:pt>
                <c:pt idx="7402">
                  <c:v>250</c:v>
                </c:pt>
                <c:pt idx="7403">
                  <c:v>200</c:v>
                </c:pt>
                <c:pt idx="7404">
                  <c:v>350</c:v>
                </c:pt>
                <c:pt idx="7405">
                  <c:v>500</c:v>
                </c:pt>
                <c:pt idx="7406">
                  <c:v>800</c:v>
                </c:pt>
                <c:pt idx="7407">
                  <c:v>400</c:v>
                </c:pt>
                <c:pt idx="7408">
                  <c:v>300</c:v>
                </c:pt>
                <c:pt idx="7409">
                  <c:v>900</c:v>
                </c:pt>
                <c:pt idx="7410">
                  <c:v>250</c:v>
                </c:pt>
                <c:pt idx="7411">
                  <c:v>300</c:v>
                </c:pt>
                <c:pt idx="7412">
                  <c:v>400</c:v>
                </c:pt>
                <c:pt idx="7413">
                  <c:v>500</c:v>
                </c:pt>
                <c:pt idx="7414">
                  <c:v>300</c:v>
                </c:pt>
                <c:pt idx="7415">
                  <c:v>300</c:v>
                </c:pt>
                <c:pt idx="7416">
                  <c:v>300</c:v>
                </c:pt>
                <c:pt idx="7417">
                  <c:v>196</c:v>
                </c:pt>
                <c:pt idx="7418">
                  <c:v>200</c:v>
                </c:pt>
                <c:pt idx="7419">
                  <c:v>100</c:v>
                </c:pt>
                <c:pt idx="7420">
                  <c:v>200</c:v>
                </c:pt>
                <c:pt idx="7421">
                  <c:v>355</c:v>
                </c:pt>
                <c:pt idx="7422">
                  <c:v>200</c:v>
                </c:pt>
                <c:pt idx="7423">
                  <c:v>250</c:v>
                </c:pt>
                <c:pt idx="7424">
                  <c:v>200</c:v>
                </c:pt>
                <c:pt idx="7425">
                  <c:v>300</c:v>
                </c:pt>
                <c:pt idx="7426">
                  <c:v>150</c:v>
                </c:pt>
                <c:pt idx="7427">
                  <c:v>200</c:v>
                </c:pt>
                <c:pt idx="7428">
                  <c:v>250</c:v>
                </c:pt>
                <c:pt idx="7429">
                  <c:v>150</c:v>
                </c:pt>
                <c:pt idx="7430">
                  <c:v>300</c:v>
                </c:pt>
                <c:pt idx="7431">
                  <c:v>500</c:v>
                </c:pt>
                <c:pt idx="7432">
                  <c:v>200</c:v>
                </c:pt>
                <c:pt idx="7433">
                  <c:v>300</c:v>
                </c:pt>
                <c:pt idx="7434">
                  <c:v>300</c:v>
                </c:pt>
                <c:pt idx="7435">
                  <c:v>500</c:v>
                </c:pt>
                <c:pt idx="7436">
                  <c:v>300</c:v>
                </c:pt>
                <c:pt idx="7437">
                  <c:v>300</c:v>
                </c:pt>
                <c:pt idx="7438">
                  <c:v>249</c:v>
                </c:pt>
                <c:pt idx="7439">
                  <c:v>500</c:v>
                </c:pt>
                <c:pt idx="7440">
                  <c:v>300</c:v>
                </c:pt>
                <c:pt idx="7441">
                  <c:v>300</c:v>
                </c:pt>
                <c:pt idx="7442">
                  <c:v>300</c:v>
                </c:pt>
                <c:pt idx="7443">
                  <c:v>300</c:v>
                </c:pt>
                <c:pt idx="7444">
                  <c:v>200</c:v>
                </c:pt>
                <c:pt idx="7445">
                  <c:v>300</c:v>
                </c:pt>
                <c:pt idx="7446">
                  <c:v>300</c:v>
                </c:pt>
                <c:pt idx="7447">
                  <c:v>150</c:v>
                </c:pt>
                <c:pt idx="7448">
                  <c:v>250</c:v>
                </c:pt>
                <c:pt idx="7449">
                  <c:v>200</c:v>
                </c:pt>
                <c:pt idx="7450">
                  <c:v>500</c:v>
                </c:pt>
                <c:pt idx="7451">
                  <c:v>150</c:v>
                </c:pt>
                <c:pt idx="7452">
                  <c:v>300</c:v>
                </c:pt>
                <c:pt idx="7453">
                  <c:v>300</c:v>
                </c:pt>
                <c:pt idx="7454">
                  <c:v>300</c:v>
                </c:pt>
                <c:pt idx="7455">
                  <c:v>200</c:v>
                </c:pt>
                <c:pt idx="7456">
                  <c:v>400</c:v>
                </c:pt>
                <c:pt idx="7457">
                  <c:v>200</c:v>
                </c:pt>
                <c:pt idx="7458">
                  <c:v>300</c:v>
                </c:pt>
                <c:pt idx="7459">
                  <c:v>180</c:v>
                </c:pt>
                <c:pt idx="7460">
                  <c:v>250</c:v>
                </c:pt>
                <c:pt idx="7461">
                  <c:v>300</c:v>
                </c:pt>
                <c:pt idx="7462">
                  <c:v>250</c:v>
                </c:pt>
                <c:pt idx="7463">
                  <c:v>300</c:v>
                </c:pt>
                <c:pt idx="7464">
                  <c:v>250</c:v>
                </c:pt>
                <c:pt idx="7465">
                  <c:v>500</c:v>
                </c:pt>
                <c:pt idx="7466">
                  <c:v>300</c:v>
                </c:pt>
                <c:pt idx="7467">
                  <c:v>300</c:v>
                </c:pt>
                <c:pt idx="7468">
                  <c:v>150</c:v>
                </c:pt>
                <c:pt idx="7469">
                  <c:v>400</c:v>
                </c:pt>
                <c:pt idx="7470">
                  <c:v>250</c:v>
                </c:pt>
                <c:pt idx="7471">
                  <c:v>1400</c:v>
                </c:pt>
                <c:pt idx="7472">
                  <c:v>200</c:v>
                </c:pt>
                <c:pt idx="7473">
                  <c:v>200</c:v>
                </c:pt>
                <c:pt idx="7474">
                  <c:v>398</c:v>
                </c:pt>
                <c:pt idx="7475">
                  <c:v>200</c:v>
                </c:pt>
                <c:pt idx="7476">
                  <c:v>200</c:v>
                </c:pt>
                <c:pt idx="7477">
                  <c:v>500</c:v>
                </c:pt>
                <c:pt idx="7478">
                  <c:v>350</c:v>
                </c:pt>
                <c:pt idx="7479">
                  <c:v>300</c:v>
                </c:pt>
                <c:pt idx="7480">
                  <c:v>350</c:v>
                </c:pt>
                <c:pt idx="7481">
                  <c:v>150</c:v>
                </c:pt>
                <c:pt idx="7482">
                  <c:v>200</c:v>
                </c:pt>
                <c:pt idx="7483">
                  <c:v>200</c:v>
                </c:pt>
                <c:pt idx="7484">
                  <c:v>400</c:v>
                </c:pt>
                <c:pt idx="7485">
                  <c:v>200</c:v>
                </c:pt>
                <c:pt idx="7486">
                  <c:v>200</c:v>
                </c:pt>
                <c:pt idx="7487">
                  <c:v>200</c:v>
                </c:pt>
                <c:pt idx="7488">
                  <c:v>200</c:v>
                </c:pt>
                <c:pt idx="7489">
                  <c:v>300</c:v>
                </c:pt>
                <c:pt idx="7490">
                  <c:v>300</c:v>
                </c:pt>
                <c:pt idx="7491">
                  <c:v>300</c:v>
                </c:pt>
                <c:pt idx="7492">
                  <c:v>500</c:v>
                </c:pt>
                <c:pt idx="7493">
                  <c:v>200</c:v>
                </c:pt>
                <c:pt idx="7494">
                  <c:v>200</c:v>
                </c:pt>
                <c:pt idx="7495">
                  <c:v>300</c:v>
                </c:pt>
                <c:pt idx="7496">
                  <c:v>600</c:v>
                </c:pt>
                <c:pt idx="7497">
                  <c:v>300</c:v>
                </c:pt>
                <c:pt idx="7498">
                  <c:v>100</c:v>
                </c:pt>
                <c:pt idx="7499">
                  <c:v>350</c:v>
                </c:pt>
                <c:pt idx="7500">
                  <c:v>250</c:v>
                </c:pt>
                <c:pt idx="7501">
                  <c:v>200</c:v>
                </c:pt>
                <c:pt idx="7502">
                  <c:v>350</c:v>
                </c:pt>
                <c:pt idx="7503">
                  <c:v>299</c:v>
                </c:pt>
                <c:pt idx="7504">
                  <c:v>300</c:v>
                </c:pt>
                <c:pt idx="7505">
                  <c:v>350</c:v>
                </c:pt>
                <c:pt idx="7506">
                  <c:v>300</c:v>
                </c:pt>
                <c:pt idx="7507">
                  <c:v>400</c:v>
                </c:pt>
                <c:pt idx="7508">
                  <c:v>280</c:v>
                </c:pt>
                <c:pt idx="7509">
                  <c:v>450</c:v>
                </c:pt>
                <c:pt idx="7510">
                  <c:v>400</c:v>
                </c:pt>
                <c:pt idx="7511">
                  <c:v>199</c:v>
                </c:pt>
                <c:pt idx="7512">
                  <c:v>149</c:v>
                </c:pt>
                <c:pt idx="7513">
                  <c:v>150</c:v>
                </c:pt>
                <c:pt idx="7514">
                  <c:v>200</c:v>
                </c:pt>
                <c:pt idx="7515">
                  <c:v>250</c:v>
                </c:pt>
                <c:pt idx="7516">
                  <c:v>300</c:v>
                </c:pt>
                <c:pt idx="7517">
                  <c:v>500</c:v>
                </c:pt>
                <c:pt idx="7518">
                  <c:v>700</c:v>
                </c:pt>
                <c:pt idx="7519">
                  <c:v>150</c:v>
                </c:pt>
                <c:pt idx="7520">
                  <c:v>150</c:v>
                </c:pt>
                <c:pt idx="7521">
                  <c:v>400</c:v>
                </c:pt>
                <c:pt idx="7522">
                  <c:v>300</c:v>
                </c:pt>
                <c:pt idx="7523">
                  <c:v>200</c:v>
                </c:pt>
                <c:pt idx="7524">
                  <c:v>600</c:v>
                </c:pt>
                <c:pt idx="7525">
                  <c:v>100</c:v>
                </c:pt>
                <c:pt idx="7526">
                  <c:v>200</c:v>
                </c:pt>
                <c:pt idx="7527">
                  <c:v>350</c:v>
                </c:pt>
                <c:pt idx="7528">
                  <c:v>700</c:v>
                </c:pt>
                <c:pt idx="7529">
                  <c:v>400</c:v>
                </c:pt>
                <c:pt idx="7530">
                  <c:v>400</c:v>
                </c:pt>
                <c:pt idx="7531">
                  <c:v>300</c:v>
                </c:pt>
                <c:pt idx="7532">
                  <c:v>350</c:v>
                </c:pt>
                <c:pt idx="7533">
                  <c:v>200</c:v>
                </c:pt>
                <c:pt idx="7534">
                  <c:v>200</c:v>
                </c:pt>
                <c:pt idx="7535">
                  <c:v>100</c:v>
                </c:pt>
                <c:pt idx="7536">
                  <c:v>200</c:v>
                </c:pt>
                <c:pt idx="7537">
                  <c:v>150</c:v>
                </c:pt>
                <c:pt idx="7538">
                  <c:v>300</c:v>
                </c:pt>
                <c:pt idx="7539">
                  <c:v>150</c:v>
                </c:pt>
                <c:pt idx="7540">
                  <c:v>400</c:v>
                </c:pt>
                <c:pt idx="7541">
                  <c:v>200</c:v>
                </c:pt>
                <c:pt idx="7542">
                  <c:v>150</c:v>
                </c:pt>
                <c:pt idx="7543">
                  <c:v>280</c:v>
                </c:pt>
                <c:pt idx="7544">
                  <c:v>400</c:v>
                </c:pt>
                <c:pt idx="7545">
                  <c:v>500</c:v>
                </c:pt>
                <c:pt idx="7546">
                  <c:v>500</c:v>
                </c:pt>
                <c:pt idx="7547">
                  <c:v>200</c:v>
                </c:pt>
                <c:pt idx="7548">
                  <c:v>200</c:v>
                </c:pt>
                <c:pt idx="7549">
                  <c:v>500</c:v>
                </c:pt>
                <c:pt idx="7550">
                  <c:v>400</c:v>
                </c:pt>
                <c:pt idx="7551">
                  <c:v>400</c:v>
                </c:pt>
                <c:pt idx="7552">
                  <c:v>150</c:v>
                </c:pt>
                <c:pt idx="7553">
                  <c:v>250</c:v>
                </c:pt>
                <c:pt idx="7554">
                  <c:v>200</c:v>
                </c:pt>
                <c:pt idx="7555">
                  <c:v>300</c:v>
                </c:pt>
                <c:pt idx="7556">
                  <c:v>198</c:v>
                </c:pt>
                <c:pt idx="7557">
                  <c:v>250</c:v>
                </c:pt>
                <c:pt idx="7558">
                  <c:v>300</c:v>
                </c:pt>
                <c:pt idx="7559">
                  <c:v>200</c:v>
                </c:pt>
                <c:pt idx="7560">
                  <c:v>300</c:v>
                </c:pt>
                <c:pt idx="7561">
                  <c:v>500</c:v>
                </c:pt>
                <c:pt idx="7562">
                  <c:v>300</c:v>
                </c:pt>
                <c:pt idx="7563">
                  <c:v>300</c:v>
                </c:pt>
                <c:pt idx="7564">
                  <c:v>300</c:v>
                </c:pt>
                <c:pt idx="7565">
                  <c:v>200</c:v>
                </c:pt>
                <c:pt idx="7566">
                  <c:v>350</c:v>
                </c:pt>
                <c:pt idx="7567">
                  <c:v>400</c:v>
                </c:pt>
                <c:pt idx="7568">
                  <c:v>250</c:v>
                </c:pt>
                <c:pt idx="7569">
                  <c:v>400</c:v>
                </c:pt>
                <c:pt idx="7570">
                  <c:v>300</c:v>
                </c:pt>
                <c:pt idx="7571">
                  <c:v>300</c:v>
                </c:pt>
                <c:pt idx="7572">
                  <c:v>400</c:v>
                </c:pt>
                <c:pt idx="7573">
                  <c:v>250</c:v>
                </c:pt>
                <c:pt idx="7574">
                  <c:v>350</c:v>
                </c:pt>
                <c:pt idx="7575">
                  <c:v>400</c:v>
                </c:pt>
                <c:pt idx="7576">
                  <c:v>300</c:v>
                </c:pt>
                <c:pt idx="7577">
                  <c:v>350</c:v>
                </c:pt>
                <c:pt idx="7578">
                  <c:v>300</c:v>
                </c:pt>
                <c:pt idx="7579">
                  <c:v>400</c:v>
                </c:pt>
                <c:pt idx="7580">
                  <c:v>500</c:v>
                </c:pt>
                <c:pt idx="7581">
                  <c:v>300</c:v>
                </c:pt>
                <c:pt idx="7582">
                  <c:v>300</c:v>
                </c:pt>
                <c:pt idx="7583">
                  <c:v>250</c:v>
                </c:pt>
                <c:pt idx="7584">
                  <c:v>250</c:v>
                </c:pt>
                <c:pt idx="7585">
                  <c:v>1000</c:v>
                </c:pt>
                <c:pt idx="7586">
                  <c:v>200</c:v>
                </c:pt>
                <c:pt idx="7587">
                  <c:v>200</c:v>
                </c:pt>
                <c:pt idx="7588">
                  <c:v>10</c:v>
                </c:pt>
                <c:pt idx="7589">
                  <c:v>110</c:v>
                </c:pt>
                <c:pt idx="7590">
                  <c:v>700</c:v>
                </c:pt>
                <c:pt idx="7591">
                  <c:v>150</c:v>
                </c:pt>
                <c:pt idx="7592">
                  <c:v>300</c:v>
                </c:pt>
                <c:pt idx="7593">
                  <c:v>1000</c:v>
                </c:pt>
                <c:pt idx="7594">
                  <c:v>200</c:v>
                </c:pt>
                <c:pt idx="7595">
                  <c:v>300</c:v>
                </c:pt>
                <c:pt idx="7596">
                  <c:v>300</c:v>
                </c:pt>
                <c:pt idx="7597">
                  <c:v>300</c:v>
                </c:pt>
                <c:pt idx="7598">
                  <c:v>300</c:v>
                </c:pt>
                <c:pt idx="7599">
                  <c:v>30</c:v>
                </c:pt>
                <c:pt idx="7600">
                  <c:v>250</c:v>
                </c:pt>
                <c:pt idx="7601">
                  <c:v>400</c:v>
                </c:pt>
                <c:pt idx="7602">
                  <c:v>300</c:v>
                </c:pt>
                <c:pt idx="7603">
                  <c:v>250</c:v>
                </c:pt>
                <c:pt idx="7604">
                  <c:v>500</c:v>
                </c:pt>
                <c:pt idx="7605">
                  <c:v>98</c:v>
                </c:pt>
                <c:pt idx="7606">
                  <c:v>200</c:v>
                </c:pt>
                <c:pt idx="7607">
                  <c:v>500</c:v>
                </c:pt>
                <c:pt idx="7608">
                  <c:v>500</c:v>
                </c:pt>
                <c:pt idx="7609">
                  <c:v>400</c:v>
                </c:pt>
                <c:pt idx="7610">
                  <c:v>100</c:v>
                </c:pt>
                <c:pt idx="7611">
                  <c:v>100</c:v>
                </c:pt>
                <c:pt idx="7612">
                  <c:v>300</c:v>
                </c:pt>
                <c:pt idx="7613">
                  <c:v>400</c:v>
                </c:pt>
                <c:pt idx="7614">
                  <c:v>250</c:v>
                </c:pt>
                <c:pt idx="7615">
                  <c:v>300</c:v>
                </c:pt>
                <c:pt idx="7616">
                  <c:v>300</c:v>
                </c:pt>
                <c:pt idx="7617">
                  <c:v>300</c:v>
                </c:pt>
                <c:pt idx="7618">
                  <c:v>300</c:v>
                </c:pt>
                <c:pt idx="7619">
                  <c:v>250</c:v>
                </c:pt>
                <c:pt idx="7620">
                  <c:v>300</c:v>
                </c:pt>
                <c:pt idx="7621">
                  <c:v>299</c:v>
                </c:pt>
                <c:pt idx="7622">
                  <c:v>150</c:v>
                </c:pt>
                <c:pt idx="7623">
                  <c:v>250</c:v>
                </c:pt>
                <c:pt idx="7624">
                  <c:v>100</c:v>
                </c:pt>
                <c:pt idx="7625">
                  <c:v>300</c:v>
                </c:pt>
                <c:pt idx="7626">
                  <c:v>250</c:v>
                </c:pt>
                <c:pt idx="7627">
                  <c:v>400</c:v>
                </c:pt>
                <c:pt idx="7628">
                  <c:v>200</c:v>
                </c:pt>
                <c:pt idx="7629">
                  <c:v>200</c:v>
                </c:pt>
                <c:pt idx="7630">
                  <c:v>200</c:v>
                </c:pt>
                <c:pt idx="7631">
                  <c:v>150</c:v>
                </c:pt>
                <c:pt idx="7632">
                  <c:v>350</c:v>
                </c:pt>
                <c:pt idx="7633">
                  <c:v>220</c:v>
                </c:pt>
                <c:pt idx="7634">
                  <c:v>200</c:v>
                </c:pt>
                <c:pt idx="7635">
                  <c:v>300</c:v>
                </c:pt>
                <c:pt idx="7636">
                  <c:v>280</c:v>
                </c:pt>
                <c:pt idx="7637">
                  <c:v>280</c:v>
                </c:pt>
                <c:pt idx="7638">
                  <c:v>400</c:v>
                </c:pt>
                <c:pt idx="7639">
                  <c:v>200</c:v>
                </c:pt>
                <c:pt idx="7640">
                  <c:v>200</c:v>
                </c:pt>
                <c:pt idx="7641">
                  <c:v>200</c:v>
                </c:pt>
                <c:pt idx="7642">
                  <c:v>650</c:v>
                </c:pt>
                <c:pt idx="7643">
                  <c:v>200</c:v>
                </c:pt>
                <c:pt idx="7644">
                  <c:v>280</c:v>
                </c:pt>
                <c:pt idx="7645">
                  <c:v>280</c:v>
                </c:pt>
                <c:pt idx="7646">
                  <c:v>200</c:v>
                </c:pt>
                <c:pt idx="7647">
                  <c:v>600</c:v>
                </c:pt>
                <c:pt idx="7648">
                  <c:v>500</c:v>
                </c:pt>
                <c:pt idx="7649">
                  <c:v>200</c:v>
                </c:pt>
                <c:pt idx="7650">
                  <c:v>300</c:v>
                </c:pt>
                <c:pt idx="7651">
                  <c:v>200</c:v>
                </c:pt>
                <c:pt idx="7652">
                  <c:v>200</c:v>
                </c:pt>
                <c:pt idx="7653">
                  <c:v>160</c:v>
                </c:pt>
                <c:pt idx="7654">
                  <c:v>260</c:v>
                </c:pt>
                <c:pt idx="7655">
                  <c:v>400</c:v>
                </c:pt>
                <c:pt idx="7656">
                  <c:v>280</c:v>
                </c:pt>
                <c:pt idx="7657">
                  <c:v>280</c:v>
                </c:pt>
                <c:pt idx="7658">
                  <c:v>200</c:v>
                </c:pt>
                <c:pt idx="7659">
                  <c:v>350</c:v>
                </c:pt>
                <c:pt idx="7660">
                  <c:v>500</c:v>
                </c:pt>
                <c:pt idx="7661">
                  <c:v>250</c:v>
                </c:pt>
                <c:pt idx="7662">
                  <c:v>250</c:v>
                </c:pt>
                <c:pt idx="7663">
                  <c:v>250</c:v>
                </c:pt>
                <c:pt idx="7664">
                  <c:v>300</c:v>
                </c:pt>
                <c:pt idx="7665">
                  <c:v>200</c:v>
                </c:pt>
                <c:pt idx="7666">
                  <c:v>150</c:v>
                </c:pt>
                <c:pt idx="7667">
                  <c:v>400</c:v>
                </c:pt>
                <c:pt idx="7668">
                  <c:v>500</c:v>
                </c:pt>
                <c:pt idx="7669">
                  <c:v>400</c:v>
                </c:pt>
                <c:pt idx="7670">
                  <c:v>200</c:v>
                </c:pt>
                <c:pt idx="7671">
                  <c:v>149</c:v>
                </c:pt>
                <c:pt idx="7672">
                  <c:v>300</c:v>
                </c:pt>
                <c:pt idx="7673">
                  <c:v>200</c:v>
                </c:pt>
                <c:pt idx="7674">
                  <c:v>200</c:v>
                </c:pt>
                <c:pt idx="7675">
                  <c:v>300</c:v>
                </c:pt>
                <c:pt idx="7676">
                  <c:v>120</c:v>
                </c:pt>
                <c:pt idx="7677">
                  <c:v>350</c:v>
                </c:pt>
                <c:pt idx="7678">
                  <c:v>200</c:v>
                </c:pt>
                <c:pt idx="7679">
                  <c:v>350</c:v>
                </c:pt>
                <c:pt idx="7680">
                  <c:v>200</c:v>
                </c:pt>
                <c:pt idx="7681">
                  <c:v>300</c:v>
                </c:pt>
                <c:pt idx="7682">
                  <c:v>150</c:v>
                </c:pt>
                <c:pt idx="7683">
                  <c:v>300</c:v>
                </c:pt>
                <c:pt idx="7684">
                  <c:v>800</c:v>
                </c:pt>
                <c:pt idx="7685">
                  <c:v>400</c:v>
                </c:pt>
                <c:pt idx="7686">
                  <c:v>300</c:v>
                </c:pt>
                <c:pt idx="7687">
                  <c:v>400</c:v>
                </c:pt>
                <c:pt idx="7688">
                  <c:v>800</c:v>
                </c:pt>
                <c:pt idx="7689">
                  <c:v>300</c:v>
                </c:pt>
                <c:pt idx="7690">
                  <c:v>105</c:v>
                </c:pt>
                <c:pt idx="7691">
                  <c:v>1200</c:v>
                </c:pt>
                <c:pt idx="7692">
                  <c:v>600</c:v>
                </c:pt>
                <c:pt idx="7693">
                  <c:v>200</c:v>
                </c:pt>
                <c:pt idx="7694">
                  <c:v>800</c:v>
                </c:pt>
                <c:pt idx="7695">
                  <c:v>300</c:v>
                </c:pt>
                <c:pt idx="7696">
                  <c:v>600</c:v>
                </c:pt>
                <c:pt idx="7697">
                  <c:v>45</c:v>
                </c:pt>
                <c:pt idx="7698">
                  <c:v>199</c:v>
                </c:pt>
                <c:pt idx="7699">
                  <c:v>350</c:v>
                </c:pt>
                <c:pt idx="7700">
                  <c:v>200</c:v>
                </c:pt>
                <c:pt idx="7701">
                  <c:v>150</c:v>
                </c:pt>
                <c:pt idx="7702">
                  <c:v>500</c:v>
                </c:pt>
                <c:pt idx="7703">
                  <c:v>250</c:v>
                </c:pt>
                <c:pt idx="7704">
                  <c:v>300</c:v>
                </c:pt>
                <c:pt idx="7705">
                  <c:v>200</c:v>
                </c:pt>
                <c:pt idx="7706">
                  <c:v>500</c:v>
                </c:pt>
                <c:pt idx="7707">
                  <c:v>350</c:v>
                </c:pt>
                <c:pt idx="7708">
                  <c:v>500</c:v>
                </c:pt>
                <c:pt idx="7709">
                  <c:v>500</c:v>
                </c:pt>
                <c:pt idx="7710">
                  <c:v>500</c:v>
                </c:pt>
                <c:pt idx="7711">
                  <c:v>250</c:v>
                </c:pt>
                <c:pt idx="7712">
                  <c:v>300</c:v>
                </c:pt>
                <c:pt idx="7713">
                  <c:v>518</c:v>
                </c:pt>
                <c:pt idx="7714">
                  <c:v>300</c:v>
                </c:pt>
                <c:pt idx="7715">
                  <c:v>650</c:v>
                </c:pt>
                <c:pt idx="7716">
                  <c:v>500</c:v>
                </c:pt>
                <c:pt idx="7717">
                  <c:v>400</c:v>
                </c:pt>
                <c:pt idx="7718">
                  <c:v>300</c:v>
                </c:pt>
                <c:pt idx="7719">
                  <c:v>400</c:v>
                </c:pt>
                <c:pt idx="7720">
                  <c:v>500</c:v>
                </c:pt>
                <c:pt idx="7721">
                  <c:v>280</c:v>
                </c:pt>
                <c:pt idx="7722">
                  <c:v>350</c:v>
                </c:pt>
                <c:pt idx="7723">
                  <c:v>280</c:v>
                </c:pt>
                <c:pt idx="7724">
                  <c:v>180</c:v>
                </c:pt>
                <c:pt idx="7725">
                  <c:v>180</c:v>
                </c:pt>
                <c:pt idx="7726">
                  <c:v>300</c:v>
                </c:pt>
                <c:pt idx="7727">
                  <c:v>300</c:v>
                </c:pt>
                <c:pt idx="7728">
                  <c:v>250</c:v>
                </c:pt>
                <c:pt idx="7729">
                  <c:v>300</c:v>
                </c:pt>
                <c:pt idx="7730">
                  <c:v>300</c:v>
                </c:pt>
                <c:pt idx="7731">
                  <c:v>200</c:v>
                </c:pt>
                <c:pt idx="7732">
                  <c:v>100</c:v>
                </c:pt>
                <c:pt idx="7733">
                  <c:v>300</c:v>
                </c:pt>
                <c:pt idx="7734">
                  <c:v>300</c:v>
                </c:pt>
                <c:pt idx="7735">
                  <c:v>300</c:v>
                </c:pt>
                <c:pt idx="7736">
                  <c:v>200</c:v>
                </c:pt>
                <c:pt idx="7737">
                  <c:v>120</c:v>
                </c:pt>
                <c:pt idx="7738">
                  <c:v>300</c:v>
                </c:pt>
                <c:pt idx="7739">
                  <c:v>399</c:v>
                </c:pt>
                <c:pt idx="7740">
                  <c:v>200</c:v>
                </c:pt>
                <c:pt idx="7741">
                  <c:v>200</c:v>
                </c:pt>
                <c:pt idx="7742">
                  <c:v>400</c:v>
                </c:pt>
                <c:pt idx="7743">
                  <c:v>350</c:v>
                </c:pt>
                <c:pt idx="7744">
                  <c:v>500</c:v>
                </c:pt>
                <c:pt idx="7745">
                  <c:v>1500</c:v>
                </c:pt>
                <c:pt idx="7746">
                  <c:v>400</c:v>
                </c:pt>
                <c:pt idx="7747">
                  <c:v>350</c:v>
                </c:pt>
                <c:pt idx="7748">
                  <c:v>300</c:v>
                </c:pt>
                <c:pt idx="7749">
                  <c:v>300</c:v>
                </c:pt>
                <c:pt idx="7750">
                  <c:v>100</c:v>
                </c:pt>
                <c:pt idx="7751">
                  <c:v>149</c:v>
                </c:pt>
                <c:pt idx="7752">
                  <c:v>250</c:v>
                </c:pt>
                <c:pt idx="7753">
                  <c:v>300</c:v>
                </c:pt>
                <c:pt idx="7754">
                  <c:v>200</c:v>
                </c:pt>
                <c:pt idx="7755">
                  <c:v>200</c:v>
                </c:pt>
                <c:pt idx="7756">
                  <c:v>350</c:v>
                </c:pt>
                <c:pt idx="7757">
                  <c:v>200</c:v>
                </c:pt>
                <c:pt idx="7758">
                  <c:v>250</c:v>
                </c:pt>
                <c:pt idx="7759">
                  <c:v>350</c:v>
                </c:pt>
                <c:pt idx="7760">
                  <c:v>100</c:v>
                </c:pt>
                <c:pt idx="7761">
                  <c:v>250</c:v>
                </c:pt>
                <c:pt idx="7762">
                  <c:v>200</c:v>
                </c:pt>
                <c:pt idx="7763">
                  <c:v>400</c:v>
                </c:pt>
                <c:pt idx="7764">
                  <c:v>150</c:v>
                </c:pt>
                <c:pt idx="7765">
                  <c:v>350</c:v>
                </c:pt>
                <c:pt idx="7766">
                  <c:v>400</c:v>
                </c:pt>
                <c:pt idx="7767">
                  <c:v>500</c:v>
                </c:pt>
                <c:pt idx="7768">
                  <c:v>400</c:v>
                </c:pt>
                <c:pt idx="7769">
                  <c:v>150</c:v>
                </c:pt>
                <c:pt idx="7770">
                  <c:v>300</c:v>
                </c:pt>
                <c:pt idx="7771">
                  <c:v>150</c:v>
                </c:pt>
                <c:pt idx="7772">
                  <c:v>200</c:v>
                </c:pt>
                <c:pt idx="7773">
                  <c:v>300</c:v>
                </c:pt>
                <c:pt idx="7774">
                  <c:v>300</c:v>
                </c:pt>
                <c:pt idx="7775">
                  <c:v>300</c:v>
                </c:pt>
                <c:pt idx="7776">
                  <c:v>400</c:v>
                </c:pt>
                <c:pt idx="7777">
                  <c:v>450</c:v>
                </c:pt>
                <c:pt idx="7778">
                  <c:v>250</c:v>
                </c:pt>
                <c:pt idx="7779">
                  <c:v>200</c:v>
                </c:pt>
                <c:pt idx="7780">
                  <c:v>250</c:v>
                </c:pt>
                <c:pt idx="7781">
                  <c:v>400</c:v>
                </c:pt>
                <c:pt idx="7782">
                  <c:v>50</c:v>
                </c:pt>
                <c:pt idx="7783">
                  <c:v>400</c:v>
                </c:pt>
                <c:pt idx="7784">
                  <c:v>250</c:v>
                </c:pt>
                <c:pt idx="7785">
                  <c:v>500</c:v>
                </c:pt>
                <c:pt idx="7786">
                  <c:v>200</c:v>
                </c:pt>
                <c:pt idx="7787">
                  <c:v>300</c:v>
                </c:pt>
                <c:pt idx="7788">
                  <c:v>200</c:v>
                </c:pt>
                <c:pt idx="7789">
                  <c:v>200</c:v>
                </c:pt>
                <c:pt idx="7790">
                  <c:v>400</c:v>
                </c:pt>
                <c:pt idx="7791">
                  <c:v>400</c:v>
                </c:pt>
                <c:pt idx="7792">
                  <c:v>800</c:v>
                </c:pt>
                <c:pt idx="7793">
                  <c:v>500</c:v>
                </c:pt>
                <c:pt idx="7794">
                  <c:v>300</c:v>
                </c:pt>
                <c:pt idx="7795">
                  <c:v>200</c:v>
                </c:pt>
                <c:pt idx="7796">
                  <c:v>300</c:v>
                </c:pt>
                <c:pt idx="7797">
                  <c:v>200</c:v>
                </c:pt>
                <c:pt idx="7798">
                  <c:v>1000</c:v>
                </c:pt>
                <c:pt idx="7799">
                  <c:v>300</c:v>
                </c:pt>
                <c:pt idx="7800">
                  <c:v>300</c:v>
                </c:pt>
                <c:pt idx="7801">
                  <c:v>249</c:v>
                </c:pt>
                <c:pt idx="7802">
                  <c:v>280</c:v>
                </c:pt>
                <c:pt idx="7803">
                  <c:v>300</c:v>
                </c:pt>
                <c:pt idx="7804">
                  <c:v>2000</c:v>
                </c:pt>
                <c:pt idx="7805">
                  <c:v>400</c:v>
                </c:pt>
                <c:pt idx="7806">
                  <c:v>250</c:v>
                </c:pt>
                <c:pt idx="7807">
                  <c:v>200</c:v>
                </c:pt>
                <c:pt idx="7808">
                  <c:v>250</c:v>
                </c:pt>
                <c:pt idx="7809">
                  <c:v>100</c:v>
                </c:pt>
                <c:pt idx="7810">
                  <c:v>200</c:v>
                </c:pt>
                <c:pt idx="7811">
                  <c:v>1200</c:v>
                </c:pt>
                <c:pt idx="7812">
                  <c:v>500</c:v>
                </c:pt>
                <c:pt idx="7813">
                  <c:v>300</c:v>
                </c:pt>
                <c:pt idx="7814">
                  <c:v>300</c:v>
                </c:pt>
                <c:pt idx="7815">
                  <c:v>100</c:v>
                </c:pt>
                <c:pt idx="7816">
                  <c:v>200</c:v>
                </c:pt>
                <c:pt idx="7817">
                  <c:v>1000</c:v>
                </c:pt>
                <c:pt idx="7818">
                  <c:v>350</c:v>
                </c:pt>
                <c:pt idx="7819">
                  <c:v>300</c:v>
                </c:pt>
                <c:pt idx="7820">
                  <c:v>200</c:v>
                </c:pt>
                <c:pt idx="7821">
                  <c:v>500</c:v>
                </c:pt>
                <c:pt idx="7822">
                  <c:v>250</c:v>
                </c:pt>
                <c:pt idx="7823">
                  <c:v>300</c:v>
                </c:pt>
                <c:pt idx="7824">
                  <c:v>200</c:v>
                </c:pt>
                <c:pt idx="7825">
                  <c:v>250</c:v>
                </c:pt>
                <c:pt idx="7826">
                  <c:v>400</c:v>
                </c:pt>
                <c:pt idx="7827">
                  <c:v>350</c:v>
                </c:pt>
                <c:pt idx="7828">
                  <c:v>200</c:v>
                </c:pt>
                <c:pt idx="7829">
                  <c:v>300</c:v>
                </c:pt>
                <c:pt idx="7830">
                  <c:v>150</c:v>
                </c:pt>
                <c:pt idx="7831">
                  <c:v>250</c:v>
                </c:pt>
                <c:pt idx="7832">
                  <c:v>450</c:v>
                </c:pt>
                <c:pt idx="7833">
                  <c:v>300</c:v>
                </c:pt>
                <c:pt idx="7834">
                  <c:v>250</c:v>
                </c:pt>
                <c:pt idx="7835">
                  <c:v>400</c:v>
                </c:pt>
                <c:pt idx="7836">
                  <c:v>620</c:v>
                </c:pt>
                <c:pt idx="7837">
                  <c:v>400</c:v>
                </c:pt>
                <c:pt idx="7838">
                  <c:v>200</c:v>
                </c:pt>
                <c:pt idx="7839">
                  <c:v>250</c:v>
                </c:pt>
                <c:pt idx="7840">
                  <c:v>350</c:v>
                </c:pt>
                <c:pt idx="7841">
                  <c:v>180</c:v>
                </c:pt>
                <c:pt idx="7842">
                  <c:v>300</c:v>
                </c:pt>
                <c:pt idx="7843">
                  <c:v>250</c:v>
                </c:pt>
                <c:pt idx="7844">
                  <c:v>500</c:v>
                </c:pt>
                <c:pt idx="7845">
                  <c:v>140</c:v>
                </c:pt>
                <c:pt idx="7846">
                  <c:v>350</c:v>
                </c:pt>
                <c:pt idx="7847">
                  <c:v>1400</c:v>
                </c:pt>
                <c:pt idx="7848">
                  <c:v>300</c:v>
                </c:pt>
                <c:pt idx="7849">
                  <c:v>300</c:v>
                </c:pt>
                <c:pt idx="7850">
                  <c:v>500</c:v>
                </c:pt>
                <c:pt idx="7851">
                  <c:v>360</c:v>
                </c:pt>
                <c:pt idx="7852">
                  <c:v>270</c:v>
                </c:pt>
                <c:pt idx="7853">
                  <c:v>300</c:v>
                </c:pt>
                <c:pt idx="7854">
                  <c:v>200</c:v>
                </c:pt>
                <c:pt idx="7855">
                  <c:v>400</c:v>
                </c:pt>
                <c:pt idx="7856">
                  <c:v>200</c:v>
                </c:pt>
                <c:pt idx="7857">
                  <c:v>400</c:v>
                </c:pt>
                <c:pt idx="7858">
                  <c:v>600</c:v>
                </c:pt>
                <c:pt idx="7859">
                  <c:v>1200</c:v>
                </c:pt>
                <c:pt idx="7860">
                  <c:v>300</c:v>
                </c:pt>
                <c:pt idx="7861">
                  <c:v>400</c:v>
                </c:pt>
                <c:pt idx="7862">
                  <c:v>300</c:v>
                </c:pt>
                <c:pt idx="7863">
                  <c:v>300</c:v>
                </c:pt>
                <c:pt idx="7864">
                  <c:v>400</c:v>
                </c:pt>
                <c:pt idx="7865">
                  <c:v>130</c:v>
                </c:pt>
                <c:pt idx="7866">
                  <c:v>300</c:v>
                </c:pt>
                <c:pt idx="7867">
                  <c:v>150</c:v>
                </c:pt>
                <c:pt idx="7868">
                  <c:v>350</c:v>
                </c:pt>
                <c:pt idx="7869">
                  <c:v>200</c:v>
                </c:pt>
                <c:pt idx="7870">
                  <c:v>300</c:v>
                </c:pt>
                <c:pt idx="7871">
                  <c:v>250</c:v>
                </c:pt>
                <c:pt idx="7872">
                  <c:v>250</c:v>
                </c:pt>
                <c:pt idx="7873">
                  <c:v>250</c:v>
                </c:pt>
                <c:pt idx="7874">
                  <c:v>250</c:v>
                </c:pt>
                <c:pt idx="7875">
                  <c:v>300</c:v>
                </c:pt>
                <c:pt idx="7876">
                  <c:v>250</c:v>
                </c:pt>
                <c:pt idx="7877">
                  <c:v>150</c:v>
                </c:pt>
                <c:pt idx="7878">
                  <c:v>250</c:v>
                </c:pt>
                <c:pt idx="7879">
                  <c:v>200</c:v>
                </c:pt>
                <c:pt idx="7880">
                  <c:v>100</c:v>
                </c:pt>
                <c:pt idx="7881">
                  <c:v>100</c:v>
                </c:pt>
                <c:pt idx="7882">
                  <c:v>200</c:v>
                </c:pt>
                <c:pt idx="7883">
                  <c:v>600</c:v>
                </c:pt>
                <c:pt idx="7884">
                  <c:v>200</c:v>
                </c:pt>
                <c:pt idx="7885">
                  <c:v>350</c:v>
                </c:pt>
                <c:pt idx="7886">
                  <c:v>300</c:v>
                </c:pt>
                <c:pt idx="7887">
                  <c:v>250</c:v>
                </c:pt>
                <c:pt idx="7888">
                  <c:v>500</c:v>
                </c:pt>
                <c:pt idx="7889">
                  <c:v>400</c:v>
                </c:pt>
                <c:pt idx="7890">
                  <c:v>300</c:v>
                </c:pt>
                <c:pt idx="7891">
                  <c:v>300</c:v>
                </c:pt>
                <c:pt idx="7892">
                  <c:v>600</c:v>
                </c:pt>
                <c:pt idx="7893">
                  <c:v>400</c:v>
                </c:pt>
                <c:pt idx="7894">
                  <c:v>300</c:v>
                </c:pt>
                <c:pt idx="7895">
                  <c:v>500</c:v>
                </c:pt>
                <c:pt idx="7896">
                  <c:v>600</c:v>
                </c:pt>
                <c:pt idx="7897">
                  <c:v>400</c:v>
                </c:pt>
                <c:pt idx="7898">
                  <c:v>300</c:v>
                </c:pt>
                <c:pt idx="7899">
                  <c:v>300</c:v>
                </c:pt>
                <c:pt idx="7900">
                  <c:v>300</c:v>
                </c:pt>
                <c:pt idx="7901">
                  <c:v>200</c:v>
                </c:pt>
                <c:pt idx="7902">
                  <c:v>200</c:v>
                </c:pt>
                <c:pt idx="7903">
                  <c:v>400</c:v>
                </c:pt>
                <c:pt idx="7904">
                  <c:v>250</c:v>
                </c:pt>
                <c:pt idx="7905">
                  <c:v>502</c:v>
                </c:pt>
                <c:pt idx="7906">
                  <c:v>200</c:v>
                </c:pt>
                <c:pt idx="7907">
                  <c:v>500</c:v>
                </c:pt>
                <c:pt idx="7908">
                  <c:v>250</c:v>
                </c:pt>
                <c:pt idx="7909">
                  <c:v>280</c:v>
                </c:pt>
                <c:pt idx="7910">
                  <c:v>500</c:v>
                </c:pt>
                <c:pt idx="7911">
                  <c:v>300</c:v>
                </c:pt>
                <c:pt idx="7912">
                  <c:v>299</c:v>
                </c:pt>
                <c:pt idx="7913">
                  <c:v>250</c:v>
                </c:pt>
                <c:pt idx="7914">
                  <c:v>350</c:v>
                </c:pt>
                <c:pt idx="7915">
                  <c:v>1900</c:v>
                </c:pt>
                <c:pt idx="7916">
                  <c:v>400</c:v>
                </c:pt>
                <c:pt idx="7917">
                  <c:v>150</c:v>
                </c:pt>
                <c:pt idx="7918">
                  <c:v>500</c:v>
                </c:pt>
                <c:pt idx="7919">
                  <c:v>200</c:v>
                </c:pt>
                <c:pt idx="7920">
                  <c:v>500</c:v>
                </c:pt>
                <c:pt idx="7921">
                  <c:v>499</c:v>
                </c:pt>
                <c:pt idx="7922">
                  <c:v>600</c:v>
                </c:pt>
                <c:pt idx="7923">
                  <c:v>500</c:v>
                </c:pt>
                <c:pt idx="7924">
                  <c:v>500</c:v>
                </c:pt>
                <c:pt idx="7925">
                  <c:v>300</c:v>
                </c:pt>
                <c:pt idx="7926">
                  <c:v>250</c:v>
                </c:pt>
                <c:pt idx="7927">
                  <c:v>100</c:v>
                </c:pt>
                <c:pt idx="7928">
                  <c:v>200</c:v>
                </c:pt>
                <c:pt idx="7929">
                  <c:v>300</c:v>
                </c:pt>
                <c:pt idx="7930">
                  <c:v>700</c:v>
                </c:pt>
                <c:pt idx="7931">
                  <c:v>250</c:v>
                </c:pt>
                <c:pt idx="7932">
                  <c:v>200</c:v>
                </c:pt>
                <c:pt idx="7933">
                  <c:v>300</c:v>
                </c:pt>
                <c:pt idx="7934">
                  <c:v>600</c:v>
                </c:pt>
                <c:pt idx="7935">
                  <c:v>200</c:v>
                </c:pt>
                <c:pt idx="7936">
                  <c:v>110</c:v>
                </c:pt>
                <c:pt idx="7937">
                  <c:v>200</c:v>
                </c:pt>
                <c:pt idx="7938">
                  <c:v>200</c:v>
                </c:pt>
                <c:pt idx="7939">
                  <c:v>100</c:v>
                </c:pt>
                <c:pt idx="7940">
                  <c:v>200</c:v>
                </c:pt>
                <c:pt idx="7941">
                  <c:v>400</c:v>
                </c:pt>
                <c:pt idx="7942">
                  <c:v>200</c:v>
                </c:pt>
                <c:pt idx="7943">
                  <c:v>200</c:v>
                </c:pt>
                <c:pt idx="7944">
                  <c:v>500</c:v>
                </c:pt>
                <c:pt idx="7945">
                  <c:v>250</c:v>
                </c:pt>
                <c:pt idx="7946">
                  <c:v>300</c:v>
                </c:pt>
                <c:pt idx="7947">
                  <c:v>200</c:v>
                </c:pt>
                <c:pt idx="7948">
                  <c:v>250</c:v>
                </c:pt>
                <c:pt idx="7949">
                  <c:v>500</c:v>
                </c:pt>
                <c:pt idx="7950">
                  <c:v>300</c:v>
                </c:pt>
                <c:pt idx="7951">
                  <c:v>200</c:v>
                </c:pt>
                <c:pt idx="7952">
                  <c:v>500</c:v>
                </c:pt>
                <c:pt idx="7953">
                  <c:v>280</c:v>
                </c:pt>
                <c:pt idx="7954">
                  <c:v>400</c:v>
                </c:pt>
                <c:pt idx="7955">
                  <c:v>100</c:v>
                </c:pt>
                <c:pt idx="7956">
                  <c:v>250</c:v>
                </c:pt>
                <c:pt idx="7957">
                  <c:v>300</c:v>
                </c:pt>
                <c:pt idx="7958">
                  <c:v>200</c:v>
                </c:pt>
                <c:pt idx="7959">
                  <c:v>1000</c:v>
                </c:pt>
                <c:pt idx="7960">
                  <c:v>200</c:v>
                </c:pt>
                <c:pt idx="7961">
                  <c:v>500</c:v>
                </c:pt>
                <c:pt idx="7962">
                  <c:v>1000</c:v>
                </c:pt>
                <c:pt idx="7963">
                  <c:v>500</c:v>
                </c:pt>
                <c:pt idx="7964">
                  <c:v>100</c:v>
                </c:pt>
                <c:pt idx="7965">
                  <c:v>400</c:v>
                </c:pt>
                <c:pt idx="7966">
                  <c:v>270</c:v>
                </c:pt>
                <c:pt idx="7967">
                  <c:v>270</c:v>
                </c:pt>
                <c:pt idx="7968">
                  <c:v>400</c:v>
                </c:pt>
                <c:pt idx="7969">
                  <c:v>300</c:v>
                </c:pt>
                <c:pt idx="7970">
                  <c:v>140</c:v>
                </c:pt>
                <c:pt idx="7971">
                  <c:v>200</c:v>
                </c:pt>
                <c:pt idx="7972">
                  <c:v>400</c:v>
                </c:pt>
                <c:pt idx="7973">
                  <c:v>400</c:v>
                </c:pt>
                <c:pt idx="7974">
                  <c:v>200</c:v>
                </c:pt>
                <c:pt idx="7975">
                  <c:v>300</c:v>
                </c:pt>
                <c:pt idx="7976">
                  <c:v>500</c:v>
                </c:pt>
                <c:pt idx="7977">
                  <c:v>300</c:v>
                </c:pt>
                <c:pt idx="7978">
                  <c:v>150</c:v>
                </c:pt>
                <c:pt idx="7979">
                  <c:v>200</c:v>
                </c:pt>
                <c:pt idx="7980">
                  <c:v>350</c:v>
                </c:pt>
                <c:pt idx="7981">
                  <c:v>10</c:v>
                </c:pt>
                <c:pt idx="7982">
                  <c:v>350</c:v>
                </c:pt>
                <c:pt idx="7983">
                  <c:v>280</c:v>
                </c:pt>
                <c:pt idx="7984">
                  <c:v>200</c:v>
                </c:pt>
                <c:pt idx="7985">
                  <c:v>450</c:v>
                </c:pt>
                <c:pt idx="7986">
                  <c:v>1</c:v>
                </c:pt>
                <c:pt idx="7987">
                  <c:v>300</c:v>
                </c:pt>
                <c:pt idx="7988">
                  <c:v>500</c:v>
                </c:pt>
                <c:pt idx="7989">
                  <c:v>250</c:v>
                </c:pt>
                <c:pt idx="7990">
                  <c:v>250</c:v>
                </c:pt>
                <c:pt idx="7991">
                  <c:v>300</c:v>
                </c:pt>
                <c:pt idx="7992">
                  <c:v>500</c:v>
                </c:pt>
                <c:pt idx="7993">
                  <c:v>650</c:v>
                </c:pt>
                <c:pt idx="7994">
                  <c:v>100</c:v>
                </c:pt>
                <c:pt idx="7995">
                  <c:v>280</c:v>
                </c:pt>
                <c:pt idx="7996">
                  <c:v>200</c:v>
                </c:pt>
                <c:pt idx="7997">
                  <c:v>200</c:v>
                </c:pt>
                <c:pt idx="7998">
                  <c:v>200</c:v>
                </c:pt>
                <c:pt idx="7999">
                  <c:v>300</c:v>
                </c:pt>
                <c:pt idx="8000">
                  <c:v>250</c:v>
                </c:pt>
                <c:pt idx="8001">
                  <c:v>300</c:v>
                </c:pt>
                <c:pt idx="8002">
                  <c:v>300</c:v>
                </c:pt>
                <c:pt idx="8003">
                  <c:v>200</c:v>
                </c:pt>
                <c:pt idx="8004">
                  <c:v>200</c:v>
                </c:pt>
                <c:pt idx="8005">
                  <c:v>150</c:v>
                </c:pt>
                <c:pt idx="8006">
                  <c:v>850</c:v>
                </c:pt>
                <c:pt idx="8007">
                  <c:v>280</c:v>
                </c:pt>
                <c:pt idx="8008">
                  <c:v>200</c:v>
                </c:pt>
                <c:pt idx="8009">
                  <c:v>300</c:v>
                </c:pt>
                <c:pt idx="8010">
                  <c:v>300</c:v>
                </c:pt>
                <c:pt idx="8011">
                  <c:v>500</c:v>
                </c:pt>
                <c:pt idx="8012">
                  <c:v>400</c:v>
                </c:pt>
                <c:pt idx="8013">
                  <c:v>300</c:v>
                </c:pt>
                <c:pt idx="8014">
                  <c:v>300</c:v>
                </c:pt>
                <c:pt idx="8015">
                  <c:v>300</c:v>
                </c:pt>
                <c:pt idx="8016">
                  <c:v>100</c:v>
                </c:pt>
                <c:pt idx="8017">
                  <c:v>340</c:v>
                </c:pt>
                <c:pt idx="8018">
                  <c:v>200</c:v>
                </c:pt>
                <c:pt idx="8019">
                  <c:v>200</c:v>
                </c:pt>
                <c:pt idx="8020">
                  <c:v>400</c:v>
                </c:pt>
                <c:pt idx="8021">
                  <c:v>300</c:v>
                </c:pt>
                <c:pt idx="8022">
                  <c:v>300</c:v>
                </c:pt>
                <c:pt idx="8023">
                  <c:v>300</c:v>
                </c:pt>
                <c:pt idx="8024">
                  <c:v>350</c:v>
                </c:pt>
                <c:pt idx="8025">
                  <c:v>20</c:v>
                </c:pt>
                <c:pt idx="8026">
                  <c:v>200</c:v>
                </c:pt>
                <c:pt idx="8027">
                  <c:v>240</c:v>
                </c:pt>
                <c:pt idx="8028">
                  <c:v>200</c:v>
                </c:pt>
                <c:pt idx="8029">
                  <c:v>500</c:v>
                </c:pt>
                <c:pt idx="8030">
                  <c:v>150</c:v>
                </c:pt>
                <c:pt idx="8031">
                  <c:v>200</c:v>
                </c:pt>
                <c:pt idx="8032">
                  <c:v>250</c:v>
                </c:pt>
                <c:pt idx="8033">
                  <c:v>200</c:v>
                </c:pt>
                <c:pt idx="8034">
                  <c:v>200</c:v>
                </c:pt>
                <c:pt idx="8035">
                  <c:v>1000</c:v>
                </c:pt>
                <c:pt idx="8036">
                  <c:v>250</c:v>
                </c:pt>
                <c:pt idx="8037">
                  <c:v>250</c:v>
                </c:pt>
                <c:pt idx="8038">
                  <c:v>200</c:v>
                </c:pt>
                <c:pt idx="8039">
                  <c:v>200</c:v>
                </c:pt>
                <c:pt idx="8040">
                  <c:v>200</c:v>
                </c:pt>
                <c:pt idx="8041">
                  <c:v>200</c:v>
                </c:pt>
                <c:pt idx="8042">
                  <c:v>400</c:v>
                </c:pt>
                <c:pt idx="8043">
                  <c:v>200</c:v>
                </c:pt>
                <c:pt idx="8044">
                  <c:v>200</c:v>
                </c:pt>
                <c:pt idx="8045">
                  <c:v>200</c:v>
                </c:pt>
                <c:pt idx="8046">
                  <c:v>200</c:v>
                </c:pt>
                <c:pt idx="8047">
                  <c:v>200</c:v>
                </c:pt>
                <c:pt idx="8048">
                  <c:v>400</c:v>
                </c:pt>
                <c:pt idx="8049">
                  <c:v>200</c:v>
                </c:pt>
                <c:pt idx="8050">
                  <c:v>200</c:v>
                </c:pt>
                <c:pt idx="8051">
                  <c:v>200</c:v>
                </c:pt>
                <c:pt idx="8052">
                  <c:v>250</c:v>
                </c:pt>
                <c:pt idx="8053">
                  <c:v>400</c:v>
                </c:pt>
                <c:pt idx="8054">
                  <c:v>200</c:v>
                </c:pt>
                <c:pt idx="8055">
                  <c:v>400</c:v>
                </c:pt>
                <c:pt idx="8056">
                  <c:v>300</c:v>
                </c:pt>
                <c:pt idx="8057">
                  <c:v>200</c:v>
                </c:pt>
                <c:pt idx="8058">
                  <c:v>500</c:v>
                </c:pt>
                <c:pt idx="8059">
                  <c:v>500</c:v>
                </c:pt>
                <c:pt idx="8060">
                  <c:v>50</c:v>
                </c:pt>
                <c:pt idx="8061">
                  <c:v>250</c:v>
                </c:pt>
                <c:pt idx="8062">
                  <c:v>300</c:v>
                </c:pt>
                <c:pt idx="8063">
                  <c:v>200</c:v>
                </c:pt>
                <c:pt idx="8064">
                  <c:v>300</c:v>
                </c:pt>
                <c:pt idx="8065">
                  <c:v>400</c:v>
                </c:pt>
                <c:pt idx="8066">
                  <c:v>250</c:v>
                </c:pt>
                <c:pt idx="8067">
                  <c:v>105</c:v>
                </c:pt>
                <c:pt idx="8068">
                  <c:v>300</c:v>
                </c:pt>
                <c:pt idx="8069">
                  <c:v>140</c:v>
                </c:pt>
                <c:pt idx="8070">
                  <c:v>250</c:v>
                </c:pt>
                <c:pt idx="8071">
                  <c:v>200</c:v>
                </c:pt>
                <c:pt idx="8072">
                  <c:v>150</c:v>
                </c:pt>
                <c:pt idx="8073">
                  <c:v>250</c:v>
                </c:pt>
                <c:pt idx="8074">
                  <c:v>200</c:v>
                </c:pt>
                <c:pt idx="8075">
                  <c:v>300</c:v>
                </c:pt>
                <c:pt idx="8076">
                  <c:v>200</c:v>
                </c:pt>
                <c:pt idx="8077">
                  <c:v>140</c:v>
                </c:pt>
                <c:pt idx="8078">
                  <c:v>200</c:v>
                </c:pt>
                <c:pt idx="8079">
                  <c:v>100</c:v>
                </c:pt>
                <c:pt idx="8080">
                  <c:v>500</c:v>
                </c:pt>
                <c:pt idx="8081">
                  <c:v>400</c:v>
                </c:pt>
                <c:pt idx="8082">
                  <c:v>500</c:v>
                </c:pt>
                <c:pt idx="8083">
                  <c:v>700</c:v>
                </c:pt>
                <c:pt idx="8084">
                  <c:v>300</c:v>
                </c:pt>
                <c:pt idx="8085">
                  <c:v>300</c:v>
                </c:pt>
                <c:pt idx="8086">
                  <c:v>200</c:v>
                </c:pt>
                <c:pt idx="8087">
                  <c:v>200</c:v>
                </c:pt>
                <c:pt idx="8088">
                  <c:v>250</c:v>
                </c:pt>
                <c:pt idx="8089">
                  <c:v>200</c:v>
                </c:pt>
                <c:pt idx="8090">
                  <c:v>200</c:v>
                </c:pt>
                <c:pt idx="8091">
                  <c:v>800</c:v>
                </c:pt>
                <c:pt idx="8092">
                  <c:v>300</c:v>
                </c:pt>
                <c:pt idx="8093">
                  <c:v>300</c:v>
                </c:pt>
                <c:pt idx="8094">
                  <c:v>100</c:v>
                </c:pt>
                <c:pt idx="8095">
                  <c:v>300</c:v>
                </c:pt>
                <c:pt idx="8096">
                  <c:v>500</c:v>
                </c:pt>
                <c:pt idx="8097">
                  <c:v>250</c:v>
                </c:pt>
                <c:pt idx="8098">
                  <c:v>250</c:v>
                </c:pt>
                <c:pt idx="8099">
                  <c:v>600</c:v>
                </c:pt>
                <c:pt idx="8100">
                  <c:v>250</c:v>
                </c:pt>
                <c:pt idx="8101">
                  <c:v>300</c:v>
                </c:pt>
                <c:pt idx="8102">
                  <c:v>200</c:v>
                </c:pt>
                <c:pt idx="8103">
                  <c:v>600</c:v>
                </c:pt>
                <c:pt idx="8104">
                  <c:v>300</c:v>
                </c:pt>
                <c:pt idx="8105">
                  <c:v>200</c:v>
                </c:pt>
                <c:pt idx="8106">
                  <c:v>300</c:v>
                </c:pt>
                <c:pt idx="8107">
                  <c:v>260</c:v>
                </c:pt>
                <c:pt idx="8108">
                  <c:v>220</c:v>
                </c:pt>
                <c:pt idx="8109">
                  <c:v>200</c:v>
                </c:pt>
                <c:pt idx="8110">
                  <c:v>260</c:v>
                </c:pt>
                <c:pt idx="8111">
                  <c:v>320</c:v>
                </c:pt>
                <c:pt idx="8112">
                  <c:v>200</c:v>
                </c:pt>
                <c:pt idx="8113">
                  <c:v>200</c:v>
                </c:pt>
                <c:pt idx="8114">
                  <c:v>250</c:v>
                </c:pt>
                <c:pt idx="8115">
                  <c:v>300</c:v>
                </c:pt>
                <c:pt idx="8116">
                  <c:v>350</c:v>
                </c:pt>
                <c:pt idx="8117">
                  <c:v>550</c:v>
                </c:pt>
                <c:pt idx="8118">
                  <c:v>250</c:v>
                </c:pt>
                <c:pt idx="8119">
                  <c:v>300</c:v>
                </c:pt>
                <c:pt idx="8120">
                  <c:v>150</c:v>
                </c:pt>
                <c:pt idx="8121">
                  <c:v>200</c:v>
                </c:pt>
                <c:pt idx="8122">
                  <c:v>700</c:v>
                </c:pt>
                <c:pt idx="8123">
                  <c:v>300</c:v>
                </c:pt>
                <c:pt idx="8124">
                  <c:v>300</c:v>
                </c:pt>
                <c:pt idx="8125">
                  <c:v>300</c:v>
                </c:pt>
                <c:pt idx="8126">
                  <c:v>300</c:v>
                </c:pt>
                <c:pt idx="8127">
                  <c:v>300</c:v>
                </c:pt>
                <c:pt idx="8128">
                  <c:v>300</c:v>
                </c:pt>
                <c:pt idx="8129">
                  <c:v>300</c:v>
                </c:pt>
                <c:pt idx="8130">
                  <c:v>300</c:v>
                </c:pt>
                <c:pt idx="8131">
                  <c:v>300</c:v>
                </c:pt>
                <c:pt idx="8132">
                  <c:v>300</c:v>
                </c:pt>
                <c:pt idx="8133">
                  <c:v>300</c:v>
                </c:pt>
                <c:pt idx="8134">
                  <c:v>300</c:v>
                </c:pt>
                <c:pt idx="8135">
                  <c:v>300</c:v>
                </c:pt>
                <c:pt idx="8136">
                  <c:v>300</c:v>
                </c:pt>
                <c:pt idx="8137">
                  <c:v>300</c:v>
                </c:pt>
                <c:pt idx="8138">
                  <c:v>300</c:v>
                </c:pt>
                <c:pt idx="8139">
                  <c:v>250</c:v>
                </c:pt>
                <c:pt idx="8140">
                  <c:v>250</c:v>
                </c:pt>
                <c:pt idx="8141">
                  <c:v>500</c:v>
                </c:pt>
                <c:pt idx="8142">
                  <c:v>250</c:v>
                </c:pt>
                <c:pt idx="8143">
                  <c:v>350</c:v>
                </c:pt>
                <c:pt idx="8144">
                  <c:v>200</c:v>
                </c:pt>
                <c:pt idx="8145">
                  <c:v>500</c:v>
                </c:pt>
                <c:pt idx="8146">
                  <c:v>500</c:v>
                </c:pt>
                <c:pt idx="8147">
                  <c:v>200</c:v>
                </c:pt>
                <c:pt idx="8148">
                  <c:v>500</c:v>
                </c:pt>
                <c:pt idx="8149">
                  <c:v>200</c:v>
                </c:pt>
                <c:pt idx="8150">
                  <c:v>200</c:v>
                </c:pt>
                <c:pt idx="8151">
                  <c:v>500</c:v>
                </c:pt>
                <c:pt idx="8152">
                  <c:v>400</c:v>
                </c:pt>
                <c:pt idx="8153">
                  <c:v>500</c:v>
                </c:pt>
                <c:pt idx="8154">
                  <c:v>500</c:v>
                </c:pt>
                <c:pt idx="8155">
                  <c:v>500</c:v>
                </c:pt>
                <c:pt idx="8156">
                  <c:v>400</c:v>
                </c:pt>
                <c:pt idx="8157">
                  <c:v>200</c:v>
                </c:pt>
                <c:pt idx="8158">
                  <c:v>300</c:v>
                </c:pt>
                <c:pt idx="8159">
                  <c:v>150</c:v>
                </c:pt>
                <c:pt idx="8160">
                  <c:v>350</c:v>
                </c:pt>
                <c:pt idx="8161">
                  <c:v>200</c:v>
                </c:pt>
                <c:pt idx="8162">
                  <c:v>250</c:v>
                </c:pt>
                <c:pt idx="8163">
                  <c:v>500</c:v>
                </c:pt>
                <c:pt idx="8164">
                  <c:v>250</c:v>
                </c:pt>
                <c:pt idx="8165">
                  <c:v>400</c:v>
                </c:pt>
                <c:pt idx="8166">
                  <c:v>600</c:v>
                </c:pt>
                <c:pt idx="8167">
                  <c:v>300</c:v>
                </c:pt>
                <c:pt idx="8168">
                  <c:v>300</c:v>
                </c:pt>
                <c:pt idx="8169">
                  <c:v>270</c:v>
                </c:pt>
                <c:pt idx="8170">
                  <c:v>200</c:v>
                </c:pt>
                <c:pt idx="8171">
                  <c:v>300</c:v>
                </c:pt>
                <c:pt idx="8172">
                  <c:v>220</c:v>
                </c:pt>
                <c:pt idx="8173">
                  <c:v>200</c:v>
                </c:pt>
                <c:pt idx="8174">
                  <c:v>200</c:v>
                </c:pt>
                <c:pt idx="8175">
                  <c:v>300</c:v>
                </c:pt>
                <c:pt idx="8176">
                  <c:v>600</c:v>
                </c:pt>
                <c:pt idx="8177">
                  <c:v>300</c:v>
                </c:pt>
                <c:pt idx="8178">
                  <c:v>250</c:v>
                </c:pt>
                <c:pt idx="8179">
                  <c:v>500</c:v>
                </c:pt>
                <c:pt idx="8180">
                  <c:v>500</c:v>
                </c:pt>
                <c:pt idx="8181">
                  <c:v>500</c:v>
                </c:pt>
                <c:pt idx="8182">
                  <c:v>300</c:v>
                </c:pt>
                <c:pt idx="8183">
                  <c:v>250</c:v>
                </c:pt>
                <c:pt idx="8184">
                  <c:v>300</c:v>
                </c:pt>
                <c:pt idx="8185">
                  <c:v>200</c:v>
                </c:pt>
                <c:pt idx="8186">
                  <c:v>450</c:v>
                </c:pt>
                <c:pt idx="8187">
                  <c:v>100</c:v>
                </c:pt>
                <c:pt idx="8188">
                  <c:v>200</c:v>
                </c:pt>
                <c:pt idx="8189">
                  <c:v>500</c:v>
                </c:pt>
                <c:pt idx="8190">
                  <c:v>500</c:v>
                </c:pt>
                <c:pt idx="8191">
                  <c:v>200</c:v>
                </c:pt>
                <c:pt idx="8192">
                  <c:v>200</c:v>
                </c:pt>
                <c:pt idx="8193">
                  <c:v>200</c:v>
                </c:pt>
                <c:pt idx="8194">
                  <c:v>400</c:v>
                </c:pt>
                <c:pt idx="8195">
                  <c:v>200</c:v>
                </c:pt>
                <c:pt idx="8196">
                  <c:v>300</c:v>
                </c:pt>
                <c:pt idx="8197">
                  <c:v>200</c:v>
                </c:pt>
                <c:pt idx="8198">
                  <c:v>300</c:v>
                </c:pt>
                <c:pt idx="8199">
                  <c:v>300</c:v>
                </c:pt>
                <c:pt idx="8200">
                  <c:v>400</c:v>
                </c:pt>
                <c:pt idx="8201">
                  <c:v>300</c:v>
                </c:pt>
                <c:pt idx="8202">
                  <c:v>100</c:v>
                </c:pt>
                <c:pt idx="8203">
                  <c:v>600</c:v>
                </c:pt>
                <c:pt idx="8204">
                  <c:v>300</c:v>
                </c:pt>
                <c:pt idx="8205">
                  <c:v>200</c:v>
                </c:pt>
                <c:pt idx="8206">
                  <c:v>150</c:v>
                </c:pt>
                <c:pt idx="8207">
                  <c:v>250</c:v>
                </c:pt>
                <c:pt idx="8208">
                  <c:v>280</c:v>
                </c:pt>
                <c:pt idx="8209">
                  <c:v>400</c:v>
                </c:pt>
                <c:pt idx="8210">
                  <c:v>200</c:v>
                </c:pt>
                <c:pt idx="8211">
                  <c:v>200</c:v>
                </c:pt>
                <c:pt idx="8212">
                  <c:v>275</c:v>
                </c:pt>
                <c:pt idx="8213">
                  <c:v>200</c:v>
                </c:pt>
                <c:pt idx="8214">
                  <c:v>250</c:v>
                </c:pt>
                <c:pt idx="8215">
                  <c:v>300</c:v>
                </c:pt>
                <c:pt idx="8216">
                  <c:v>120</c:v>
                </c:pt>
                <c:pt idx="8217">
                  <c:v>200</c:v>
                </c:pt>
                <c:pt idx="8218">
                  <c:v>350</c:v>
                </c:pt>
                <c:pt idx="8219">
                  <c:v>350</c:v>
                </c:pt>
                <c:pt idx="8220">
                  <c:v>200</c:v>
                </c:pt>
                <c:pt idx="8221">
                  <c:v>300</c:v>
                </c:pt>
                <c:pt idx="8222">
                  <c:v>160</c:v>
                </c:pt>
                <c:pt idx="8223">
                  <c:v>450</c:v>
                </c:pt>
                <c:pt idx="8224">
                  <c:v>400</c:v>
                </c:pt>
                <c:pt idx="8225">
                  <c:v>350</c:v>
                </c:pt>
                <c:pt idx="8226">
                  <c:v>120</c:v>
                </c:pt>
                <c:pt idx="8227">
                  <c:v>100</c:v>
                </c:pt>
                <c:pt idx="8228">
                  <c:v>200</c:v>
                </c:pt>
                <c:pt idx="8229">
                  <c:v>300</c:v>
                </c:pt>
                <c:pt idx="8230">
                  <c:v>200</c:v>
                </c:pt>
                <c:pt idx="8231">
                  <c:v>200</c:v>
                </c:pt>
                <c:pt idx="8232">
                  <c:v>300</c:v>
                </c:pt>
                <c:pt idx="8233">
                  <c:v>300</c:v>
                </c:pt>
                <c:pt idx="8234">
                  <c:v>400</c:v>
                </c:pt>
                <c:pt idx="8235">
                  <c:v>150</c:v>
                </c:pt>
                <c:pt idx="8236">
                  <c:v>100</c:v>
                </c:pt>
                <c:pt idx="8237">
                  <c:v>500</c:v>
                </c:pt>
                <c:pt idx="8238">
                  <c:v>200</c:v>
                </c:pt>
                <c:pt idx="8239">
                  <c:v>200</c:v>
                </c:pt>
                <c:pt idx="8240">
                  <c:v>500</c:v>
                </c:pt>
                <c:pt idx="8241">
                  <c:v>500</c:v>
                </c:pt>
                <c:pt idx="8242">
                  <c:v>40</c:v>
                </c:pt>
                <c:pt idx="8243">
                  <c:v>400</c:v>
                </c:pt>
                <c:pt idx="8244">
                  <c:v>100</c:v>
                </c:pt>
                <c:pt idx="8245">
                  <c:v>151</c:v>
                </c:pt>
                <c:pt idx="8246">
                  <c:v>200</c:v>
                </c:pt>
                <c:pt idx="8247">
                  <c:v>250</c:v>
                </c:pt>
                <c:pt idx="8248">
                  <c:v>400</c:v>
                </c:pt>
                <c:pt idx="8249">
                  <c:v>200</c:v>
                </c:pt>
                <c:pt idx="8250">
                  <c:v>400</c:v>
                </c:pt>
                <c:pt idx="8251">
                  <c:v>400</c:v>
                </c:pt>
                <c:pt idx="8252">
                  <c:v>200</c:v>
                </c:pt>
                <c:pt idx="8253">
                  <c:v>200</c:v>
                </c:pt>
                <c:pt idx="8254">
                  <c:v>800</c:v>
                </c:pt>
                <c:pt idx="8255">
                  <c:v>200</c:v>
                </c:pt>
                <c:pt idx="8256">
                  <c:v>200</c:v>
                </c:pt>
                <c:pt idx="8257">
                  <c:v>200</c:v>
                </c:pt>
                <c:pt idx="8258">
                  <c:v>300</c:v>
                </c:pt>
                <c:pt idx="8259">
                  <c:v>150</c:v>
                </c:pt>
                <c:pt idx="8260">
                  <c:v>300</c:v>
                </c:pt>
                <c:pt idx="8261">
                  <c:v>480</c:v>
                </c:pt>
                <c:pt idx="8262">
                  <c:v>1000</c:v>
                </c:pt>
                <c:pt idx="8263">
                  <c:v>300</c:v>
                </c:pt>
                <c:pt idx="8264">
                  <c:v>300</c:v>
                </c:pt>
                <c:pt idx="8265">
                  <c:v>300</c:v>
                </c:pt>
                <c:pt idx="8266">
                  <c:v>200</c:v>
                </c:pt>
                <c:pt idx="8267">
                  <c:v>300</c:v>
                </c:pt>
                <c:pt idx="8268">
                  <c:v>400</c:v>
                </c:pt>
                <c:pt idx="8269">
                  <c:v>300</c:v>
                </c:pt>
                <c:pt idx="8270">
                  <c:v>400</c:v>
                </c:pt>
                <c:pt idx="8271">
                  <c:v>350</c:v>
                </c:pt>
                <c:pt idx="8272">
                  <c:v>150</c:v>
                </c:pt>
                <c:pt idx="8273">
                  <c:v>200</c:v>
                </c:pt>
                <c:pt idx="8274">
                  <c:v>300</c:v>
                </c:pt>
                <c:pt idx="8275">
                  <c:v>400</c:v>
                </c:pt>
                <c:pt idx="8276">
                  <c:v>100</c:v>
                </c:pt>
                <c:pt idx="8277">
                  <c:v>300</c:v>
                </c:pt>
                <c:pt idx="8278">
                  <c:v>300</c:v>
                </c:pt>
                <c:pt idx="8279">
                  <c:v>300</c:v>
                </c:pt>
                <c:pt idx="8280">
                  <c:v>300</c:v>
                </c:pt>
                <c:pt idx="8281">
                  <c:v>300</c:v>
                </c:pt>
                <c:pt idx="8282">
                  <c:v>350</c:v>
                </c:pt>
                <c:pt idx="8283">
                  <c:v>300</c:v>
                </c:pt>
                <c:pt idx="8284">
                  <c:v>420</c:v>
                </c:pt>
                <c:pt idx="8285">
                  <c:v>300</c:v>
                </c:pt>
                <c:pt idx="8286">
                  <c:v>300</c:v>
                </c:pt>
                <c:pt idx="8287">
                  <c:v>300</c:v>
                </c:pt>
                <c:pt idx="8288">
                  <c:v>200</c:v>
                </c:pt>
                <c:pt idx="8289">
                  <c:v>350</c:v>
                </c:pt>
                <c:pt idx="8290">
                  <c:v>150</c:v>
                </c:pt>
                <c:pt idx="8291">
                  <c:v>150</c:v>
                </c:pt>
                <c:pt idx="8292">
                  <c:v>120</c:v>
                </c:pt>
                <c:pt idx="8293">
                  <c:v>250</c:v>
                </c:pt>
                <c:pt idx="8294">
                  <c:v>300</c:v>
                </c:pt>
                <c:pt idx="8295">
                  <c:v>250</c:v>
                </c:pt>
                <c:pt idx="8296">
                  <c:v>200</c:v>
                </c:pt>
                <c:pt idx="8297">
                  <c:v>500</c:v>
                </c:pt>
                <c:pt idx="8298">
                  <c:v>350</c:v>
                </c:pt>
                <c:pt idx="8299">
                  <c:v>350</c:v>
                </c:pt>
                <c:pt idx="8300">
                  <c:v>200</c:v>
                </c:pt>
                <c:pt idx="8301">
                  <c:v>300</c:v>
                </c:pt>
                <c:pt idx="8302">
                  <c:v>450</c:v>
                </c:pt>
                <c:pt idx="8303">
                  <c:v>200</c:v>
                </c:pt>
                <c:pt idx="8304">
                  <c:v>260</c:v>
                </c:pt>
                <c:pt idx="8305">
                  <c:v>250</c:v>
                </c:pt>
                <c:pt idx="8306">
                  <c:v>1000</c:v>
                </c:pt>
                <c:pt idx="8307">
                  <c:v>200</c:v>
                </c:pt>
                <c:pt idx="8308">
                  <c:v>300</c:v>
                </c:pt>
                <c:pt idx="8309">
                  <c:v>220</c:v>
                </c:pt>
                <c:pt idx="8310">
                  <c:v>1</c:v>
                </c:pt>
                <c:pt idx="8311">
                  <c:v>150</c:v>
                </c:pt>
                <c:pt idx="8312">
                  <c:v>200</c:v>
                </c:pt>
                <c:pt idx="8313">
                  <c:v>400</c:v>
                </c:pt>
                <c:pt idx="8314">
                  <c:v>200</c:v>
                </c:pt>
                <c:pt idx="8315">
                  <c:v>250</c:v>
                </c:pt>
                <c:pt idx="8316">
                  <c:v>350</c:v>
                </c:pt>
                <c:pt idx="8317">
                  <c:v>400</c:v>
                </c:pt>
                <c:pt idx="8318">
                  <c:v>350</c:v>
                </c:pt>
                <c:pt idx="8319">
                  <c:v>350</c:v>
                </c:pt>
                <c:pt idx="8320">
                  <c:v>200</c:v>
                </c:pt>
                <c:pt idx="8321">
                  <c:v>200</c:v>
                </c:pt>
                <c:pt idx="8322">
                  <c:v>200</c:v>
                </c:pt>
                <c:pt idx="8323">
                  <c:v>200</c:v>
                </c:pt>
                <c:pt idx="8324">
                  <c:v>300</c:v>
                </c:pt>
                <c:pt idx="8325">
                  <c:v>200</c:v>
                </c:pt>
                <c:pt idx="8326">
                  <c:v>180</c:v>
                </c:pt>
                <c:pt idx="8327">
                  <c:v>300</c:v>
                </c:pt>
                <c:pt idx="8328">
                  <c:v>70</c:v>
                </c:pt>
                <c:pt idx="8329">
                  <c:v>400</c:v>
                </c:pt>
                <c:pt idx="8330">
                  <c:v>300</c:v>
                </c:pt>
                <c:pt idx="8331">
                  <c:v>200</c:v>
                </c:pt>
                <c:pt idx="8332">
                  <c:v>200</c:v>
                </c:pt>
                <c:pt idx="8333">
                  <c:v>100</c:v>
                </c:pt>
                <c:pt idx="8334">
                  <c:v>300</c:v>
                </c:pt>
                <c:pt idx="8335">
                  <c:v>300</c:v>
                </c:pt>
                <c:pt idx="8336">
                  <c:v>200</c:v>
                </c:pt>
                <c:pt idx="8337">
                  <c:v>600</c:v>
                </c:pt>
                <c:pt idx="8338">
                  <c:v>250</c:v>
                </c:pt>
                <c:pt idx="8339">
                  <c:v>250</c:v>
                </c:pt>
                <c:pt idx="8340">
                  <c:v>350</c:v>
                </c:pt>
                <c:pt idx="8341">
                  <c:v>200</c:v>
                </c:pt>
                <c:pt idx="8342">
                  <c:v>350</c:v>
                </c:pt>
                <c:pt idx="8343">
                  <c:v>200</c:v>
                </c:pt>
                <c:pt idx="8344">
                  <c:v>200</c:v>
                </c:pt>
                <c:pt idx="8345">
                  <c:v>100</c:v>
                </c:pt>
                <c:pt idx="8346">
                  <c:v>250</c:v>
                </c:pt>
                <c:pt idx="8347">
                  <c:v>200</c:v>
                </c:pt>
                <c:pt idx="8348">
                  <c:v>350</c:v>
                </c:pt>
                <c:pt idx="8349">
                  <c:v>250</c:v>
                </c:pt>
                <c:pt idx="8350">
                  <c:v>200</c:v>
                </c:pt>
                <c:pt idx="8351">
                  <c:v>100</c:v>
                </c:pt>
                <c:pt idx="8352">
                  <c:v>120</c:v>
                </c:pt>
                <c:pt idx="8353">
                  <c:v>350</c:v>
                </c:pt>
                <c:pt idx="8354">
                  <c:v>150</c:v>
                </c:pt>
                <c:pt idx="8355">
                  <c:v>300</c:v>
                </c:pt>
                <c:pt idx="8356">
                  <c:v>360</c:v>
                </c:pt>
                <c:pt idx="8357">
                  <c:v>600</c:v>
                </c:pt>
                <c:pt idx="8358">
                  <c:v>340</c:v>
                </c:pt>
                <c:pt idx="8359">
                  <c:v>300</c:v>
                </c:pt>
                <c:pt idx="8360">
                  <c:v>150</c:v>
                </c:pt>
                <c:pt idx="8361">
                  <c:v>180</c:v>
                </c:pt>
                <c:pt idx="8362">
                  <c:v>200</c:v>
                </c:pt>
                <c:pt idx="8363">
                  <c:v>200</c:v>
                </c:pt>
                <c:pt idx="8364">
                  <c:v>450</c:v>
                </c:pt>
                <c:pt idx="8365">
                  <c:v>200</c:v>
                </c:pt>
                <c:pt idx="8366">
                  <c:v>200</c:v>
                </c:pt>
                <c:pt idx="8367">
                  <c:v>400</c:v>
                </c:pt>
                <c:pt idx="8368">
                  <c:v>400</c:v>
                </c:pt>
                <c:pt idx="8369">
                  <c:v>150</c:v>
                </c:pt>
                <c:pt idx="8370">
                  <c:v>250</c:v>
                </c:pt>
                <c:pt idx="8371">
                  <c:v>500</c:v>
                </c:pt>
                <c:pt idx="8372">
                  <c:v>200</c:v>
                </c:pt>
                <c:pt idx="8373">
                  <c:v>200</c:v>
                </c:pt>
                <c:pt idx="8374">
                  <c:v>200</c:v>
                </c:pt>
                <c:pt idx="8375">
                  <c:v>250</c:v>
                </c:pt>
                <c:pt idx="8376">
                  <c:v>300</c:v>
                </c:pt>
                <c:pt idx="8377">
                  <c:v>190</c:v>
                </c:pt>
                <c:pt idx="8378">
                  <c:v>400</c:v>
                </c:pt>
                <c:pt idx="8379">
                  <c:v>350</c:v>
                </c:pt>
                <c:pt idx="8380">
                  <c:v>300</c:v>
                </c:pt>
                <c:pt idx="8381">
                  <c:v>540</c:v>
                </c:pt>
                <c:pt idx="8382">
                  <c:v>250</c:v>
                </c:pt>
                <c:pt idx="8383">
                  <c:v>250</c:v>
                </c:pt>
                <c:pt idx="8384">
                  <c:v>250</c:v>
                </c:pt>
                <c:pt idx="8385">
                  <c:v>400</c:v>
                </c:pt>
                <c:pt idx="8386">
                  <c:v>600</c:v>
                </c:pt>
                <c:pt idx="8387">
                  <c:v>800</c:v>
                </c:pt>
                <c:pt idx="8388">
                  <c:v>300</c:v>
                </c:pt>
                <c:pt idx="8389">
                  <c:v>200</c:v>
                </c:pt>
                <c:pt idx="8390">
                  <c:v>300</c:v>
                </c:pt>
                <c:pt idx="8391">
                  <c:v>150</c:v>
                </c:pt>
                <c:pt idx="8392">
                  <c:v>200</c:v>
                </c:pt>
                <c:pt idx="8393">
                  <c:v>150</c:v>
                </c:pt>
                <c:pt idx="8394">
                  <c:v>200</c:v>
                </c:pt>
                <c:pt idx="8395">
                  <c:v>200</c:v>
                </c:pt>
                <c:pt idx="8396">
                  <c:v>220</c:v>
                </c:pt>
                <c:pt idx="8397">
                  <c:v>200</c:v>
                </c:pt>
                <c:pt idx="8398">
                  <c:v>200</c:v>
                </c:pt>
                <c:pt idx="8399">
                  <c:v>150</c:v>
                </c:pt>
                <c:pt idx="8400">
                  <c:v>150</c:v>
                </c:pt>
                <c:pt idx="8401">
                  <c:v>200</c:v>
                </c:pt>
                <c:pt idx="8402">
                  <c:v>250</c:v>
                </c:pt>
                <c:pt idx="8403">
                  <c:v>250</c:v>
                </c:pt>
                <c:pt idx="8404">
                  <c:v>250</c:v>
                </c:pt>
                <c:pt idx="8405">
                  <c:v>250</c:v>
                </c:pt>
                <c:pt idx="8406">
                  <c:v>350</c:v>
                </c:pt>
                <c:pt idx="8407">
                  <c:v>350</c:v>
                </c:pt>
                <c:pt idx="8408">
                  <c:v>350</c:v>
                </c:pt>
                <c:pt idx="8409">
                  <c:v>350</c:v>
                </c:pt>
                <c:pt idx="8410">
                  <c:v>250</c:v>
                </c:pt>
                <c:pt idx="8411">
                  <c:v>350</c:v>
                </c:pt>
                <c:pt idx="8412">
                  <c:v>250</c:v>
                </c:pt>
                <c:pt idx="8413">
                  <c:v>200</c:v>
                </c:pt>
                <c:pt idx="8414">
                  <c:v>500</c:v>
                </c:pt>
                <c:pt idx="8415">
                  <c:v>1000</c:v>
                </c:pt>
                <c:pt idx="8416">
                  <c:v>200</c:v>
                </c:pt>
                <c:pt idx="8417">
                  <c:v>200</c:v>
                </c:pt>
                <c:pt idx="8418">
                  <c:v>200</c:v>
                </c:pt>
                <c:pt idx="8419">
                  <c:v>200</c:v>
                </c:pt>
                <c:pt idx="8420">
                  <c:v>500</c:v>
                </c:pt>
                <c:pt idx="8421">
                  <c:v>300</c:v>
                </c:pt>
                <c:pt idx="8422">
                  <c:v>200</c:v>
                </c:pt>
                <c:pt idx="8423">
                  <c:v>200</c:v>
                </c:pt>
                <c:pt idx="8424">
                  <c:v>100</c:v>
                </c:pt>
                <c:pt idx="8425">
                  <c:v>300</c:v>
                </c:pt>
                <c:pt idx="8426">
                  <c:v>150</c:v>
                </c:pt>
                <c:pt idx="8427">
                  <c:v>600</c:v>
                </c:pt>
                <c:pt idx="8428">
                  <c:v>400</c:v>
                </c:pt>
                <c:pt idx="8429">
                  <c:v>700</c:v>
                </c:pt>
                <c:pt idx="8430">
                  <c:v>300</c:v>
                </c:pt>
                <c:pt idx="8431">
                  <c:v>600</c:v>
                </c:pt>
                <c:pt idx="8432">
                  <c:v>100</c:v>
                </c:pt>
                <c:pt idx="8433">
                  <c:v>200</c:v>
                </c:pt>
                <c:pt idx="8434">
                  <c:v>300</c:v>
                </c:pt>
                <c:pt idx="8435">
                  <c:v>400</c:v>
                </c:pt>
                <c:pt idx="8436">
                  <c:v>300</c:v>
                </c:pt>
                <c:pt idx="8437">
                  <c:v>150</c:v>
                </c:pt>
                <c:pt idx="8438">
                  <c:v>300</c:v>
                </c:pt>
                <c:pt idx="8439">
                  <c:v>250</c:v>
                </c:pt>
                <c:pt idx="8440">
                  <c:v>150</c:v>
                </c:pt>
                <c:pt idx="8441">
                  <c:v>250</c:v>
                </c:pt>
                <c:pt idx="8442">
                  <c:v>250</c:v>
                </c:pt>
                <c:pt idx="8443">
                  <c:v>400</c:v>
                </c:pt>
                <c:pt idx="8444">
                  <c:v>150</c:v>
                </c:pt>
                <c:pt idx="8445">
                  <c:v>900</c:v>
                </c:pt>
                <c:pt idx="8446">
                  <c:v>150</c:v>
                </c:pt>
                <c:pt idx="8447">
                  <c:v>200</c:v>
                </c:pt>
                <c:pt idx="8448">
                  <c:v>500</c:v>
                </c:pt>
                <c:pt idx="8449">
                  <c:v>250</c:v>
                </c:pt>
                <c:pt idx="8450">
                  <c:v>200</c:v>
                </c:pt>
                <c:pt idx="8451">
                  <c:v>300</c:v>
                </c:pt>
                <c:pt idx="8452">
                  <c:v>1000</c:v>
                </c:pt>
                <c:pt idx="8453">
                  <c:v>250</c:v>
                </c:pt>
                <c:pt idx="8454">
                  <c:v>450</c:v>
                </c:pt>
                <c:pt idx="8455">
                  <c:v>1600</c:v>
                </c:pt>
                <c:pt idx="8456">
                  <c:v>2</c:v>
                </c:pt>
                <c:pt idx="8457">
                  <c:v>350</c:v>
                </c:pt>
                <c:pt idx="8458">
                  <c:v>300</c:v>
                </c:pt>
                <c:pt idx="8459">
                  <c:v>200</c:v>
                </c:pt>
                <c:pt idx="8460">
                  <c:v>200</c:v>
                </c:pt>
                <c:pt idx="8461">
                  <c:v>200</c:v>
                </c:pt>
                <c:pt idx="8462">
                  <c:v>500</c:v>
                </c:pt>
                <c:pt idx="8463">
                  <c:v>350</c:v>
                </c:pt>
                <c:pt idx="8464">
                  <c:v>300</c:v>
                </c:pt>
                <c:pt idx="8465">
                  <c:v>200</c:v>
                </c:pt>
                <c:pt idx="8466">
                  <c:v>150</c:v>
                </c:pt>
                <c:pt idx="8467">
                  <c:v>200</c:v>
                </c:pt>
                <c:pt idx="8468">
                  <c:v>400</c:v>
                </c:pt>
                <c:pt idx="8469">
                  <c:v>200</c:v>
                </c:pt>
                <c:pt idx="8470">
                  <c:v>200</c:v>
                </c:pt>
                <c:pt idx="8471">
                  <c:v>250</c:v>
                </c:pt>
                <c:pt idx="8472">
                  <c:v>150</c:v>
                </c:pt>
                <c:pt idx="8473">
                  <c:v>200</c:v>
                </c:pt>
                <c:pt idx="8474">
                  <c:v>350</c:v>
                </c:pt>
                <c:pt idx="8475">
                  <c:v>700</c:v>
                </c:pt>
                <c:pt idx="8476">
                  <c:v>700</c:v>
                </c:pt>
                <c:pt idx="8477">
                  <c:v>400</c:v>
                </c:pt>
                <c:pt idx="8478">
                  <c:v>200</c:v>
                </c:pt>
                <c:pt idx="8479">
                  <c:v>200</c:v>
                </c:pt>
                <c:pt idx="8480">
                  <c:v>300</c:v>
                </c:pt>
                <c:pt idx="8481">
                  <c:v>1600</c:v>
                </c:pt>
                <c:pt idx="8482">
                  <c:v>200</c:v>
                </c:pt>
                <c:pt idx="8483">
                  <c:v>300</c:v>
                </c:pt>
                <c:pt idx="8484">
                  <c:v>250</c:v>
                </c:pt>
                <c:pt idx="8485">
                  <c:v>650</c:v>
                </c:pt>
                <c:pt idx="8486">
                  <c:v>250</c:v>
                </c:pt>
                <c:pt idx="8487">
                  <c:v>200</c:v>
                </c:pt>
                <c:pt idx="8488">
                  <c:v>500</c:v>
                </c:pt>
                <c:pt idx="8489">
                  <c:v>200</c:v>
                </c:pt>
                <c:pt idx="8490">
                  <c:v>250</c:v>
                </c:pt>
                <c:pt idx="8491">
                  <c:v>400</c:v>
                </c:pt>
                <c:pt idx="8492">
                  <c:v>250</c:v>
                </c:pt>
                <c:pt idx="8493">
                  <c:v>500</c:v>
                </c:pt>
                <c:pt idx="8494">
                  <c:v>297</c:v>
                </c:pt>
                <c:pt idx="8495">
                  <c:v>300</c:v>
                </c:pt>
                <c:pt idx="8496">
                  <c:v>200</c:v>
                </c:pt>
                <c:pt idx="8497">
                  <c:v>150</c:v>
                </c:pt>
                <c:pt idx="8498">
                  <c:v>450</c:v>
                </c:pt>
                <c:pt idx="8499">
                  <c:v>300</c:v>
                </c:pt>
                <c:pt idx="8500">
                  <c:v>300</c:v>
                </c:pt>
                <c:pt idx="8501">
                  <c:v>300</c:v>
                </c:pt>
                <c:pt idx="8502">
                  <c:v>400</c:v>
                </c:pt>
                <c:pt idx="8503">
                  <c:v>200</c:v>
                </c:pt>
                <c:pt idx="8504">
                  <c:v>400</c:v>
                </c:pt>
                <c:pt idx="8505">
                  <c:v>200</c:v>
                </c:pt>
                <c:pt idx="8506">
                  <c:v>200</c:v>
                </c:pt>
                <c:pt idx="8507">
                  <c:v>300</c:v>
                </c:pt>
                <c:pt idx="8508">
                  <c:v>200</c:v>
                </c:pt>
                <c:pt idx="8509">
                  <c:v>400</c:v>
                </c:pt>
                <c:pt idx="8510">
                  <c:v>400</c:v>
                </c:pt>
                <c:pt idx="8511">
                  <c:v>400</c:v>
                </c:pt>
                <c:pt idx="8512">
                  <c:v>500</c:v>
                </c:pt>
                <c:pt idx="8513">
                  <c:v>200</c:v>
                </c:pt>
                <c:pt idx="8514">
                  <c:v>300</c:v>
                </c:pt>
                <c:pt idx="8515">
                  <c:v>500</c:v>
                </c:pt>
                <c:pt idx="8516">
                  <c:v>75</c:v>
                </c:pt>
                <c:pt idx="8517">
                  <c:v>150</c:v>
                </c:pt>
                <c:pt idx="8518">
                  <c:v>300</c:v>
                </c:pt>
                <c:pt idx="8519">
                  <c:v>260</c:v>
                </c:pt>
                <c:pt idx="8520">
                  <c:v>300</c:v>
                </c:pt>
                <c:pt idx="8521">
                  <c:v>250</c:v>
                </c:pt>
                <c:pt idx="8522">
                  <c:v>500</c:v>
                </c:pt>
                <c:pt idx="8523">
                  <c:v>149</c:v>
                </c:pt>
                <c:pt idx="8524">
                  <c:v>300</c:v>
                </c:pt>
                <c:pt idx="8525">
                  <c:v>400</c:v>
                </c:pt>
                <c:pt idx="8526">
                  <c:v>250</c:v>
                </c:pt>
                <c:pt idx="8527">
                  <c:v>250</c:v>
                </c:pt>
                <c:pt idx="8528">
                  <c:v>590</c:v>
                </c:pt>
                <c:pt idx="8529">
                  <c:v>200</c:v>
                </c:pt>
                <c:pt idx="8530">
                  <c:v>500</c:v>
                </c:pt>
                <c:pt idx="8531">
                  <c:v>100</c:v>
                </c:pt>
                <c:pt idx="8532">
                  <c:v>200</c:v>
                </c:pt>
                <c:pt idx="8533">
                  <c:v>400</c:v>
                </c:pt>
                <c:pt idx="8534">
                  <c:v>300</c:v>
                </c:pt>
                <c:pt idx="8535">
                  <c:v>400</c:v>
                </c:pt>
                <c:pt idx="8536">
                  <c:v>200</c:v>
                </c:pt>
                <c:pt idx="8537">
                  <c:v>400</c:v>
                </c:pt>
                <c:pt idx="8538">
                  <c:v>800</c:v>
                </c:pt>
                <c:pt idx="8539">
                  <c:v>400</c:v>
                </c:pt>
                <c:pt idx="8540">
                  <c:v>400</c:v>
                </c:pt>
                <c:pt idx="8541">
                  <c:v>400</c:v>
                </c:pt>
                <c:pt idx="8542">
                  <c:v>300</c:v>
                </c:pt>
                <c:pt idx="8543">
                  <c:v>300</c:v>
                </c:pt>
                <c:pt idx="8544">
                  <c:v>200</c:v>
                </c:pt>
                <c:pt idx="8545">
                  <c:v>200</c:v>
                </c:pt>
                <c:pt idx="8546">
                  <c:v>240</c:v>
                </c:pt>
                <c:pt idx="8547">
                  <c:v>400</c:v>
                </c:pt>
                <c:pt idx="8548">
                  <c:v>500</c:v>
                </c:pt>
                <c:pt idx="8549">
                  <c:v>200</c:v>
                </c:pt>
                <c:pt idx="8550">
                  <c:v>200</c:v>
                </c:pt>
                <c:pt idx="8551">
                  <c:v>250</c:v>
                </c:pt>
                <c:pt idx="8552">
                  <c:v>300</c:v>
                </c:pt>
                <c:pt idx="8553">
                  <c:v>200</c:v>
                </c:pt>
                <c:pt idx="8554">
                  <c:v>200</c:v>
                </c:pt>
                <c:pt idx="8555">
                  <c:v>380</c:v>
                </c:pt>
                <c:pt idx="8556">
                  <c:v>300</c:v>
                </c:pt>
                <c:pt idx="8557">
                  <c:v>200</c:v>
                </c:pt>
                <c:pt idx="8558">
                  <c:v>400</c:v>
                </c:pt>
                <c:pt idx="8559">
                  <c:v>400</c:v>
                </c:pt>
                <c:pt idx="8560">
                  <c:v>500</c:v>
                </c:pt>
                <c:pt idx="8561">
                  <c:v>200</c:v>
                </c:pt>
                <c:pt idx="8562">
                  <c:v>400</c:v>
                </c:pt>
                <c:pt idx="8563">
                  <c:v>338</c:v>
                </c:pt>
                <c:pt idx="8564">
                  <c:v>100</c:v>
                </c:pt>
                <c:pt idx="8565">
                  <c:v>200</c:v>
                </c:pt>
                <c:pt idx="8566">
                  <c:v>100</c:v>
                </c:pt>
                <c:pt idx="8567">
                  <c:v>360</c:v>
                </c:pt>
                <c:pt idx="8568">
                  <c:v>200</c:v>
                </c:pt>
                <c:pt idx="8569">
                  <c:v>200</c:v>
                </c:pt>
                <c:pt idx="8570">
                  <c:v>200</c:v>
                </c:pt>
                <c:pt idx="8571">
                  <c:v>160</c:v>
                </c:pt>
                <c:pt idx="8572">
                  <c:v>150</c:v>
                </c:pt>
                <c:pt idx="8573">
                  <c:v>200</c:v>
                </c:pt>
                <c:pt idx="8574">
                  <c:v>200</c:v>
                </c:pt>
                <c:pt idx="8575">
                  <c:v>250</c:v>
                </c:pt>
                <c:pt idx="8576">
                  <c:v>350</c:v>
                </c:pt>
                <c:pt idx="8577">
                  <c:v>200</c:v>
                </c:pt>
                <c:pt idx="8578">
                  <c:v>400</c:v>
                </c:pt>
                <c:pt idx="8579">
                  <c:v>300</c:v>
                </c:pt>
                <c:pt idx="8580">
                  <c:v>500</c:v>
                </c:pt>
                <c:pt idx="8581">
                  <c:v>400</c:v>
                </c:pt>
                <c:pt idx="8582">
                  <c:v>400</c:v>
                </c:pt>
                <c:pt idx="8583">
                  <c:v>300</c:v>
                </c:pt>
                <c:pt idx="8584">
                  <c:v>200</c:v>
                </c:pt>
                <c:pt idx="8585">
                  <c:v>180</c:v>
                </c:pt>
                <c:pt idx="8586">
                  <c:v>400</c:v>
                </c:pt>
                <c:pt idx="8587">
                  <c:v>250</c:v>
                </c:pt>
                <c:pt idx="8588">
                  <c:v>250</c:v>
                </c:pt>
                <c:pt idx="8589">
                  <c:v>100</c:v>
                </c:pt>
                <c:pt idx="8590">
                  <c:v>150</c:v>
                </c:pt>
                <c:pt idx="8591">
                  <c:v>250</c:v>
                </c:pt>
                <c:pt idx="8592">
                  <c:v>200</c:v>
                </c:pt>
                <c:pt idx="8593">
                  <c:v>500</c:v>
                </c:pt>
                <c:pt idx="8594">
                  <c:v>250</c:v>
                </c:pt>
                <c:pt idx="8595">
                  <c:v>5</c:v>
                </c:pt>
                <c:pt idx="8596">
                  <c:v>200</c:v>
                </c:pt>
                <c:pt idx="8597">
                  <c:v>250</c:v>
                </c:pt>
                <c:pt idx="8598">
                  <c:v>400</c:v>
                </c:pt>
                <c:pt idx="8599">
                  <c:v>400</c:v>
                </c:pt>
                <c:pt idx="8600">
                  <c:v>700</c:v>
                </c:pt>
                <c:pt idx="8601">
                  <c:v>300</c:v>
                </c:pt>
                <c:pt idx="8602">
                  <c:v>200</c:v>
                </c:pt>
                <c:pt idx="8603">
                  <c:v>300</c:v>
                </c:pt>
                <c:pt idx="8604">
                  <c:v>300</c:v>
                </c:pt>
                <c:pt idx="8605">
                  <c:v>800</c:v>
                </c:pt>
                <c:pt idx="8606">
                  <c:v>700</c:v>
                </c:pt>
                <c:pt idx="8607">
                  <c:v>350</c:v>
                </c:pt>
                <c:pt idx="8608">
                  <c:v>250</c:v>
                </c:pt>
                <c:pt idx="8609">
                  <c:v>300</c:v>
                </c:pt>
                <c:pt idx="8610">
                  <c:v>250</c:v>
                </c:pt>
                <c:pt idx="8611">
                  <c:v>300</c:v>
                </c:pt>
                <c:pt idx="8612">
                  <c:v>300</c:v>
                </c:pt>
                <c:pt idx="8613">
                  <c:v>300</c:v>
                </c:pt>
                <c:pt idx="8614">
                  <c:v>200</c:v>
                </c:pt>
                <c:pt idx="8615">
                  <c:v>750</c:v>
                </c:pt>
                <c:pt idx="8616">
                  <c:v>200</c:v>
                </c:pt>
                <c:pt idx="8617">
                  <c:v>300</c:v>
                </c:pt>
                <c:pt idx="8618">
                  <c:v>170</c:v>
                </c:pt>
                <c:pt idx="8619">
                  <c:v>300</c:v>
                </c:pt>
                <c:pt idx="8620">
                  <c:v>180</c:v>
                </c:pt>
                <c:pt idx="8621">
                  <c:v>100</c:v>
                </c:pt>
                <c:pt idx="8622">
                  <c:v>800</c:v>
                </c:pt>
                <c:pt idx="8623">
                  <c:v>110</c:v>
                </c:pt>
                <c:pt idx="8624">
                  <c:v>160</c:v>
                </c:pt>
                <c:pt idx="8625">
                  <c:v>400</c:v>
                </c:pt>
                <c:pt idx="8626">
                  <c:v>400</c:v>
                </c:pt>
                <c:pt idx="8627">
                  <c:v>500</c:v>
                </c:pt>
                <c:pt idx="8628">
                  <c:v>250</c:v>
                </c:pt>
                <c:pt idx="8629">
                  <c:v>450</c:v>
                </c:pt>
                <c:pt idx="8630">
                  <c:v>300</c:v>
                </c:pt>
                <c:pt idx="8631">
                  <c:v>300</c:v>
                </c:pt>
                <c:pt idx="8632">
                  <c:v>400</c:v>
                </c:pt>
                <c:pt idx="8633">
                  <c:v>300</c:v>
                </c:pt>
                <c:pt idx="8634">
                  <c:v>400</c:v>
                </c:pt>
                <c:pt idx="8635">
                  <c:v>150</c:v>
                </c:pt>
                <c:pt idx="8636">
                  <c:v>1</c:v>
                </c:pt>
                <c:pt idx="8637">
                  <c:v>230</c:v>
                </c:pt>
                <c:pt idx="8638">
                  <c:v>200</c:v>
                </c:pt>
                <c:pt idx="8639">
                  <c:v>300</c:v>
                </c:pt>
                <c:pt idx="8640">
                  <c:v>400</c:v>
                </c:pt>
                <c:pt idx="8641">
                  <c:v>300</c:v>
                </c:pt>
                <c:pt idx="8642">
                  <c:v>350</c:v>
                </c:pt>
                <c:pt idx="8643">
                  <c:v>350</c:v>
                </c:pt>
                <c:pt idx="8644">
                  <c:v>400</c:v>
                </c:pt>
                <c:pt idx="8645">
                  <c:v>350</c:v>
                </c:pt>
                <c:pt idx="8646">
                  <c:v>300</c:v>
                </c:pt>
                <c:pt idx="8647">
                  <c:v>500</c:v>
                </c:pt>
                <c:pt idx="8648">
                  <c:v>500</c:v>
                </c:pt>
                <c:pt idx="8649">
                  <c:v>200</c:v>
                </c:pt>
                <c:pt idx="8650">
                  <c:v>250</c:v>
                </c:pt>
                <c:pt idx="8651">
                  <c:v>300</c:v>
                </c:pt>
                <c:pt idx="8652">
                  <c:v>249</c:v>
                </c:pt>
                <c:pt idx="8653">
                  <c:v>500</c:v>
                </c:pt>
                <c:pt idx="8654">
                  <c:v>350</c:v>
                </c:pt>
                <c:pt idx="8655">
                  <c:v>250</c:v>
                </c:pt>
                <c:pt idx="8656">
                  <c:v>300</c:v>
                </c:pt>
                <c:pt idx="8657">
                  <c:v>160</c:v>
                </c:pt>
                <c:pt idx="8658">
                  <c:v>300</c:v>
                </c:pt>
                <c:pt idx="8659">
                  <c:v>350</c:v>
                </c:pt>
                <c:pt idx="8660">
                  <c:v>1200</c:v>
                </c:pt>
                <c:pt idx="8661">
                  <c:v>250</c:v>
                </c:pt>
                <c:pt idx="8662">
                  <c:v>400</c:v>
                </c:pt>
                <c:pt idx="8663">
                  <c:v>200</c:v>
                </c:pt>
                <c:pt idx="8664">
                  <c:v>200</c:v>
                </c:pt>
                <c:pt idx="8665">
                  <c:v>150</c:v>
                </c:pt>
                <c:pt idx="8666">
                  <c:v>150</c:v>
                </c:pt>
                <c:pt idx="8667">
                  <c:v>250</c:v>
                </c:pt>
                <c:pt idx="8668">
                  <c:v>150</c:v>
                </c:pt>
                <c:pt idx="8669">
                  <c:v>300</c:v>
                </c:pt>
                <c:pt idx="8670">
                  <c:v>200</c:v>
                </c:pt>
                <c:pt idx="8671">
                  <c:v>978</c:v>
                </c:pt>
                <c:pt idx="8672">
                  <c:v>500</c:v>
                </c:pt>
                <c:pt idx="8673">
                  <c:v>200</c:v>
                </c:pt>
                <c:pt idx="8674">
                  <c:v>300</c:v>
                </c:pt>
                <c:pt idx="8675">
                  <c:v>300</c:v>
                </c:pt>
                <c:pt idx="8676">
                  <c:v>250</c:v>
                </c:pt>
                <c:pt idx="8677">
                  <c:v>400</c:v>
                </c:pt>
                <c:pt idx="8678">
                  <c:v>600</c:v>
                </c:pt>
                <c:pt idx="8679">
                  <c:v>300</c:v>
                </c:pt>
              </c:numCache>
            </c:numRef>
          </c:xVal>
          <c:yVal>
            <c:numRef>
              <c:f>'swiggy - swiggy.csv.csv'!$I$2:$I$8681</c:f>
              <c:numCache>
                <c:formatCode>General</c:formatCode>
                <c:ptCount val="8680"/>
                <c:pt idx="0">
                  <c:v>4.4000000000000004</c:v>
                </c:pt>
                <c:pt idx="1">
                  <c:v>4.0999999999999996</c:v>
                </c:pt>
                <c:pt idx="2">
                  <c:v>3.9</c:v>
                </c:pt>
                <c:pt idx="3">
                  <c:v>4.4000000000000004</c:v>
                </c:pt>
                <c:pt idx="4">
                  <c:v>3.9</c:v>
                </c:pt>
                <c:pt idx="5">
                  <c:v>4</c:v>
                </c:pt>
                <c:pt idx="6">
                  <c:v>4.5</c:v>
                </c:pt>
                <c:pt idx="7">
                  <c:v>4.2</c:v>
                </c:pt>
                <c:pt idx="8">
                  <c:v>4.5</c:v>
                </c:pt>
                <c:pt idx="9">
                  <c:v>4.3</c:v>
                </c:pt>
                <c:pt idx="10">
                  <c:v>4.0999999999999996</c:v>
                </c:pt>
                <c:pt idx="11">
                  <c:v>4</c:v>
                </c:pt>
                <c:pt idx="12">
                  <c:v>4.3</c:v>
                </c:pt>
                <c:pt idx="13">
                  <c:v>4.5</c:v>
                </c:pt>
                <c:pt idx="14">
                  <c:v>4.4000000000000004</c:v>
                </c:pt>
                <c:pt idx="15">
                  <c:v>4.3</c:v>
                </c:pt>
                <c:pt idx="16">
                  <c:v>4.2</c:v>
                </c:pt>
                <c:pt idx="17">
                  <c:v>2.9</c:v>
                </c:pt>
                <c:pt idx="18">
                  <c:v>4.3</c:v>
                </c:pt>
                <c:pt idx="19">
                  <c:v>4.3</c:v>
                </c:pt>
                <c:pt idx="20">
                  <c:v>4.0999999999999996</c:v>
                </c:pt>
                <c:pt idx="21">
                  <c:v>4.4000000000000004</c:v>
                </c:pt>
                <c:pt idx="22">
                  <c:v>4.2</c:v>
                </c:pt>
                <c:pt idx="23">
                  <c:v>4.0999999999999996</c:v>
                </c:pt>
                <c:pt idx="24">
                  <c:v>2.9</c:v>
                </c:pt>
                <c:pt idx="25">
                  <c:v>4.3</c:v>
                </c:pt>
                <c:pt idx="26">
                  <c:v>3.8</c:v>
                </c:pt>
                <c:pt idx="27">
                  <c:v>4.0999999999999996</c:v>
                </c:pt>
                <c:pt idx="28">
                  <c:v>4.0999999999999996</c:v>
                </c:pt>
                <c:pt idx="29">
                  <c:v>4.0999999999999996</c:v>
                </c:pt>
                <c:pt idx="30">
                  <c:v>4.0999999999999996</c:v>
                </c:pt>
                <c:pt idx="31">
                  <c:v>4.3</c:v>
                </c:pt>
                <c:pt idx="32">
                  <c:v>4.2</c:v>
                </c:pt>
                <c:pt idx="33">
                  <c:v>4.2</c:v>
                </c:pt>
                <c:pt idx="34">
                  <c:v>4.3</c:v>
                </c:pt>
                <c:pt idx="35">
                  <c:v>4.2</c:v>
                </c:pt>
                <c:pt idx="36">
                  <c:v>4.2</c:v>
                </c:pt>
                <c:pt idx="37">
                  <c:v>4</c:v>
                </c:pt>
                <c:pt idx="38">
                  <c:v>4.3</c:v>
                </c:pt>
                <c:pt idx="39">
                  <c:v>4.4000000000000004</c:v>
                </c:pt>
                <c:pt idx="40">
                  <c:v>4.3</c:v>
                </c:pt>
                <c:pt idx="41">
                  <c:v>4.5</c:v>
                </c:pt>
                <c:pt idx="42">
                  <c:v>4.2</c:v>
                </c:pt>
                <c:pt idx="43">
                  <c:v>4.2</c:v>
                </c:pt>
                <c:pt idx="44">
                  <c:v>4.4000000000000004</c:v>
                </c:pt>
                <c:pt idx="45">
                  <c:v>4.0999999999999996</c:v>
                </c:pt>
                <c:pt idx="46">
                  <c:v>4.3</c:v>
                </c:pt>
                <c:pt idx="47">
                  <c:v>4.0999999999999996</c:v>
                </c:pt>
                <c:pt idx="48">
                  <c:v>4.4000000000000004</c:v>
                </c:pt>
                <c:pt idx="49">
                  <c:v>4.0999999999999996</c:v>
                </c:pt>
                <c:pt idx="50">
                  <c:v>4.2</c:v>
                </c:pt>
                <c:pt idx="51">
                  <c:v>4</c:v>
                </c:pt>
                <c:pt idx="52">
                  <c:v>4.5</c:v>
                </c:pt>
                <c:pt idx="53">
                  <c:v>4.4000000000000004</c:v>
                </c:pt>
                <c:pt idx="54">
                  <c:v>4.3</c:v>
                </c:pt>
                <c:pt idx="55">
                  <c:v>3.8</c:v>
                </c:pt>
                <c:pt idx="56">
                  <c:v>4.3</c:v>
                </c:pt>
                <c:pt idx="57">
                  <c:v>4.2</c:v>
                </c:pt>
                <c:pt idx="58">
                  <c:v>4.2</c:v>
                </c:pt>
                <c:pt idx="59">
                  <c:v>4</c:v>
                </c:pt>
                <c:pt idx="60">
                  <c:v>4.3</c:v>
                </c:pt>
                <c:pt idx="61">
                  <c:v>4.0999999999999996</c:v>
                </c:pt>
                <c:pt idx="62">
                  <c:v>4.5999999999999996</c:v>
                </c:pt>
                <c:pt idx="63">
                  <c:v>4.3</c:v>
                </c:pt>
                <c:pt idx="64">
                  <c:v>4.2</c:v>
                </c:pt>
                <c:pt idx="65">
                  <c:v>4.3</c:v>
                </c:pt>
                <c:pt idx="66">
                  <c:v>4.0999999999999996</c:v>
                </c:pt>
                <c:pt idx="67">
                  <c:v>2.9</c:v>
                </c:pt>
                <c:pt idx="68">
                  <c:v>4.4000000000000004</c:v>
                </c:pt>
                <c:pt idx="69">
                  <c:v>4.2</c:v>
                </c:pt>
                <c:pt idx="70">
                  <c:v>3.1</c:v>
                </c:pt>
                <c:pt idx="71">
                  <c:v>4.3</c:v>
                </c:pt>
                <c:pt idx="72">
                  <c:v>2.9</c:v>
                </c:pt>
                <c:pt idx="73">
                  <c:v>4.3</c:v>
                </c:pt>
                <c:pt idx="74">
                  <c:v>2.9</c:v>
                </c:pt>
                <c:pt idx="75">
                  <c:v>4.2</c:v>
                </c:pt>
                <c:pt idx="76">
                  <c:v>4.4000000000000004</c:v>
                </c:pt>
                <c:pt idx="77">
                  <c:v>4.5999999999999996</c:v>
                </c:pt>
                <c:pt idx="78">
                  <c:v>4.3</c:v>
                </c:pt>
                <c:pt idx="79">
                  <c:v>4.3</c:v>
                </c:pt>
                <c:pt idx="80">
                  <c:v>4.3</c:v>
                </c:pt>
                <c:pt idx="81">
                  <c:v>4.3</c:v>
                </c:pt>
                <c:pt idx="82">
                  <c:v>2.9</c:v>
                </c:pt>
                <c:pt idx="83">
                  <c:v>4.2</c:v>
                </c:pt>
                <c:pt idx="84">
                  <c:v>4.2</c:v>
                </c:pt>
                <c:pt idx="85">
                  <c:v>4.3</c:v>
                </c:pt>
                <c:pt idx="86">
                  <c:v>4.4000000000000004</c:v>
                </c:pt>
                <c:pt idx="87">
                  <c:v>4.0999999999999996</c:v>
                </c:pt>
                <c:pt idx="88">
                  <c:v>3.7</c:v>
                </c:pt>
                <c:pt idx="89">
                  <c:v>4.2</c:v>
                </c:pt>
                <c:pt idx="90">
                  <c:v>4.0999999999999996</c:v>
                </c:pt>
                <c:pt idx="91">
                  <c:v>4.5</c:v>
                </c:pt>
                <c:pt idx="92">
                  <c:v>3.9</c:v>
                </c:pt>
                <c:pt idx="93">
                  <c:v>4.2</c:v>
                </c:pt>
                <c:pt idx="94">
                  <c:v>4.0999999999999996</c:v>
                </c:pt>
                <c:pt idx="95">
                  <c:v>4.5</c:v>
                </c:pt>
                <c:pt idx="96">
                  <c:v>4.3</c:v>
                </c:pt>
                <c:pt idx="97">
                  <c:v>4</c:v>
                </c:pt>
                <c:pt idx="98">
                  <c:v>3.9</c:v>
                </c:pt>
                <c:pt idx="99">
                  <c:v>4.0999999999999996</c:v>
                </c:pt>
                <c:pt idx="100">
                  <c:v>2.9</c:v>
                </c:pt>
                <c:pt idx="101">
                  <c:v>4.2</c:v>
                </c:pt>
                <c:pt idx="102">
                  <c:v>4.5</c:v>
                </c:pt>
                <c:pt idx="103">
                  <c:v>3.7</c:v>
                </c:pt>
                <c:pt idx="104">
                  <c:v>4.3</c:v>
                </c:pt>
                <c:pt idx="105">
                  <c:v>4.2</c:v>
                </c:pt>
                <c:pt idx="106">
                  <c:v>4.2</c:v>
                </c:pt>
                <c:pt idx="107">
                  <c:v>4</c:v>
                </c:pt>
                <c:pt idx="108">
                  <c:v>4.2</c:v>
                </c:pt>
                <c:pt idx="109">
                  <c:v>4.3</c:v>
                </c:pt>
                <c:pt idx="110">
                  <c:v>4.5</c:v>
                </c:pt>
                <c:pt idx="111">
                  <c:v>4.0999999999999996</c:v>
                </c:pt>
                <c:pt idx="112">
                  <c:v>4.4000000000000004</c:v>
                </c:pt>
                <c:pt idx="113">
                  <c:v>4.2</c:v>
                </c:pt>
                <c:pt idx="114">
                  <c:v>2.9</c:v>
                </c:pt>
                <c:pt idx="115">
                  <c:v>4.5</c:v>
                </c:pt>
                <c:pt idx="116">
                  <c:v>4.0999999999999996</c:v>
                </c:pt>
                <c:pt idx="117">
                  <c:v>4.3</c:v>
                </c:pt>
                <c:pt idx="118">
                  <c:v>3.7</c:v>
                </c:pt>
                <c:pt idx="119">
                  <c:v>4.2</c:v>
                </c:pt>
                <c:pt idx="120">
                  <c:v>3.9</c:v>
                </c:pt>
                <c:pt idx="121">
                  <c:v>4.2</c:v>
                </c:pt>
                <c:pt idx="122">
                  <c:v>3.9</c:v>
                </c:pt>
                <c:pt idx="123">
                  <c:v>4.2</c:v>
                </c:pt>
                <c:pt idx="124">
                  <c:v>4.3</c:v>
                </c:pt>
                <c:pt idx="125">
                  <c:v>4.2</c:v>
                </c:pt>
                <c:pt idx="126">
                  <c:v>4.0999999999999996</c:v>
                </c:pt>
                <c:pt idx="127">
                  <c:v>3.7</c:v>
                </c:pt>
                <c:pt idx="128">
                  <c:v>3.7</c:v>
                </c:pt>
                <c:pt idx="129">
                  <c:v>3.9</c:v>
                </c:pt>
                <c:pt idx="130">
                  <c:v>3.8</c:v>
                </c:pt>
                <c:pt idx="131">
                  <c:v>3.8</c:v>
                </c:pt>
                <c:pt idx="132">
                  <c:v>3.9</c:v>
                </c:pt>
                <c:pt idx="133">
                  <c:v>4.0999999999999996</c:v>
                </c:pt>
                <c:pt idx="134">
                  <c:v>2.9</c:v>
                </c:pt>
                <c:pt idx="135">
                  <c:v>4.4000000000000004</c:v>
                </c:pt>
                <c:pt idx="136">
                  <c:v>4.4000000000000004</c:v>
                </c:pt>
                <c:pt idx="137">
                  <c:v>4.4000000000000004</c:v>
                </c:pt>
                <c:pt idx="138">
                  <c:v>4</c:v>
                </c:pt>
                <c:pt idx="139">
                  <c:v>4.0999999999999996</c:v>
                </c:pt>
                <c:pt idx="140">
                  <c:v>3.9</c:v>
                </c:pt>
                <c:pt idx="141">
                  <c:v>4.2</c:v>
                </c:pt>
                <c:pt idx="142">
                  <c:v>4.2</c:v>
                </c:pt>
                <c:pt idx="143">
                  <c:v>4.0999999999999996</c:v>
                </c:pt>
                <c:pt idx="144">
                  <c:v>3.9</c:v>
                </c:pt>
                <c:pt idx="145">
                  <c:v>3.9</c:v>
                </c:pt>
                <c:pt idx="146">
                  <c:v>3.9</c:v>
                </c:pt>
                <c:pt idx="147">
                  <c:v>4.2</c:v>
                </c:pt>
                <c:pt idx="148">
                  <c:v>4.3</c:v>
                </c:pt>
                <c:pt idx="149">
                  <c:v>3.2</c:v>
                </c:pt>
                <c:pt idx="150">
                  <c:v>4</c:v>
                </c:pt>
                <c:pt idx="151">
                  <c:v>4.2</c:v>
                </c:pt>
                <c:pt idx="152">
                  <c:v>2.2000000000000002</c:v>
                </c:pt>
                <c:pt idx="153">
                  <c:v>4.3</c:v>
                </c:pt>
                <c:pt idx="154">
                  <c:v>4.5</c:v>
                </c:pt>
                <c:pt idx="155">
                  <c:v>3.6</c:v>
                </c:pt>
                <c:pt idx="156">
                  <c:v>3.9</c:v>
                </c:pt>
                <c:pt idx="157">
                  <c:v>4.0999999999999996</c:v>
                </c:pt>
                <c:pt idx="158">
                  <c:v>4.3</c:v>
                </c:pt>
                <c:pt idx="159">
                  <c:v>4.3</c:v>
                </c:pt>
                <c:pt idx="160">
                  <c:v>4.0999999999999996</c:v>
                </c:pt>
                <c:pt idx="161">
                  <c:v>4.2</c:v>
                </c:pt>
                <c:pt idx="162">
                  <c:v>4.3</c:v>
                </c:pt>
                <c:pt idx="163">
                  <c:v>4.2</c:v>
                </c:pt>
                <c:pt idx="164">
                  <c:v>4</c:v>
                </c:pt>
                <c:pt idx="165">
                  <c:v>4</c:v>
                </c:pt>
                <c:pt idx="166">
                  <c:v>4.4000000000000004</c:v>
                </c:pt>
                <c:pt idx="167">
                  <c:v>4.3</c:v>
                </c:pt>
                <c:pt idx="168">
                  <c:v>4.7</c:v>
                </c:pt>
                <c:pt idx="169">
                  <c:v>2.9</c:v>
                </c:pt>
                <c:pt idx="170">
                  <c:v>3.9</c:v>
                </c:pt>
                <c:pt idx="171">
                  <c:v>4.7</c:v>
                </c:pt>
                <c:pt idx="172">
                  <c:v>4.3</c:v>
                </c:pt>
                <c:pt idx="173">
                  <c:v>4.5</c:v>
                </c:pt>
                <c:pt idx="174">
                  <c:v>3.8</c:v>
                </c:pt>
                <c:pt idx="175">
                  <c:v>4.5</c:v>
                </c:pt>
                <c:pt idx="176">
                  <c:v>4.4000000000000004</c:v>
                </c:pt>
                <c:pt idx="177">
                  <c:v>4.3</c:v>
                </c:pt>
                <c:pt idx="178">
                  <c:v>4.4000000000000004</c:v>
                </c:pt>
                <c:pt idx="179">
                  <c:v>3.9</c:v>
                </c:pt>
                <c:pt idx="180">
                  <c:v>3.9</c:v>
                </c:pt>
                <c:pt idx="181">
                  <c:v>4.5</c:v>
                </c:pt>
                <c:pt idx="182">
                  <c:v>4.4000000000000004</c:v>
                </c:pt>
                <c:pt idx="183">
                  <c:v>4.3</c:v>
                </c:pt>
                <c:pt idx="184">
                  <c:v>4.3</c:v>
                </c:pt>
                <c:pt idx="185">
                  <c:v>4.5</c:v>
                </c:pt>
                <c:pt idx="186">
                  <c:v>4.4000000000000004</c:v>
                </c:pt>
                <c:pt idx="187">
                  <c:v>4.4000000000000004</c:v>
                </c:pt>
                <c:pt idx="188">
                  <c:v>4</c:v>
                </c:pt>
                <c:pt idx="189">
                  <c:v>4.3</c:v>
                </c:pt>
                <c:pt idx="190">
                  <c:v>4.5</c:v>
                </c:pt>
                <c:pt idx="191">
                  <c:v>4.4000000000000004</c:v>
                </c:pt>
                <c:pt idx="192">
                  <c:v>4.3</c:v>
                </c:pt>
                <c:pt idx="193">
                  <c:v>4.3</c:v>
                </c:pt>
                <c:pt idx="194">
                  <c:v>4.5</c:v>
                </c:pt>
                <c:pt idx="195">
                  <c:v>4.4000000000000004</c:v>
                </c:pt>
                <c:pt idx="196">
                  <c:v>4.0999999999999996</c:v>
                </c:pt>
                <c:pt idx="197">
                  <c:v>4.3</c:v>
                </c:pt>
                <c:pt idx="198">
                  <c:v>4</c:v>
                </c:pt>
                <c:pt idx="199">
                  <c:v>4.5</c:v>
                </c:pt>
                <c:pt idx="200">
                  <c:v>4.4000000000000004</c:v>
                </c:pt>
                <c:pt idx="201">
                  <c:v>4</c:v>
                </c:pt>
                <c:pt idx="202">
                  <c:v>4</c:v>
                </c:pt>
                <c:pt idx="203">
                  <c:v>4.2</c:v>
                </c:pt>
                <c:pt idx="204">
                  <c:v>4.3</c:v>
                </c:pt>
                <c:pt idx="205">
                  <c:v>4</c:v>
                </c:pt>
                <c:pt idx="206">
                  <c:v>4.5</c:v>
                </c:pt>
                <c:pt idx="207">
                  <c:v>3.9</c:v>
                </c:pt>
                <c:pt idx="208">
                  <c:v>3.7</c:v>
                </c:pt>
                <c:pt idx="209">
                  <c:v>4.0999999999999996</c:v>
                </c:pt>
                <c:pt idx="210">
                  <c:v>4.2</c:v>
                </c:pt>
                <c:pt idx="211">
                  <c:v>4.7</c:v>
                </c:pt>
                <c:pt idx="212">
                  <c:v>4.5</c:v>
                </c:pt>
                <c:pt idx="213">
                  <c:v>4.4000000000000004</c:v>
                </c:pt>
                <c:pt idx="214">
                  <c:v>3.9</c:v>
                </c:pt>
                <c:pt idx="215">
                  <c:v>4.4000000000000004</c:v>
                </c:pt>
                <c:pt idx="216">
                  <c:v>4.5</c:v>
                </c:pt>
                <c:pt idx="217">
                  <c:v>4</c:v>
                </c:pt>
                <c:pt idx="218">
                  <c:v>4.0999999999999996</c:v>
                </c:pt>
                <c:pt idx="219">
                  <c:v>3.8</c:v>
                </c:pt>
                <c:pt idx="220">
                  <c:v>4</c:v>
                </c:pt>
                <c:pt idx="221">
                  <c:v>4.3</c:v>
                </c:pt>
                <c:pt idx="222">
                  <c:v>4.3</c:v>
                </c:pt>
                <c:pt idx="223">
                  <c:v>4</c:v>
                </c:pt>
                <c:pt idx="224">
                  <c:v>3.9</c:v>
                </c:pt>
                <c:pt idx="225">
                  <c:v>4.4000000000000004</c:v>
                </c:pt>
                <c:pt idx="226">
                  <c:v>4</c:v>
                </c:pt>
                <c:pt idx="227">
                  <c:v>4.3</c:v>
                </c:pt>
                <c:pt idx="228">
                  <c:v>4.2</c:v>
                </c:pt>
                <c:pt idx="229">
                  <c:v>3.7</c:v>
                </c:pt>
                <c:pt idx="230">
                  <c:v>4.0999999999999996</c:v>
                </c:pt>
                <c:pt idx="231">
                  <c:v>4.2</c:v>
                </c:pt>
                <c:pt idx="232">
                  <c:v>4.0999999999999996</c:v>
                </c:pt>
                <c:pt idx="233">
                  <c:v>3.9</c:v>
                </c:pt>
                <c:pt idx="234">
                  <c:v>4.5999999999999996</c:v>
                </c:pt>
                <c:pt idx="235">
                  <c:v>2.9</c:v>
                </c:pt>
                <c:pt idx="236">
                  <c:v>4.3</c:v>
                </c:pt>
                <c:pt idx="237">
                  <c:v>4.3</c:v>
                </c:pt>
                <c:pt idx="238">
                  <c:v>3.9</c:v>
                </c:pt>
                <c:pt idx="239">
                  <c:v>4.4000000000000004</c:v>
                </c:pt>
                <c:pt idx="240">
                  <c:v>3.9</c:v>
                </c:pt>
                <c:pt idx="241">
                  <c:v>4</c:v>
                </c:pt>
                <c:pt idx="242">
                  <c:v>4.5</c:v>
                </c:pt>
                <c:pt idx="243">
                  <c:v>3.9</c:v>
                </c:pt>
                <c:pt idx="244">
                  <c:v>4</c:v>
                </c:pt>
                <c:pt idx="245">
                  <c:v>4.7</c:v>
                </c:pt>
                <c:pt idx="246">
                  <c:v>3.7</c:v>
                </c:pt>
                <c:pt idx="247">
                  <c:v>4.5</c:v>
                </c:pt>
                <c:pt idx="248">
                  <c:v>4.3</c:v>
                </c:pt>
                <c:pt idx="249">
                  <c:v>4.3</c:v>
                </c:pt>
                <c:pt idx="250">
                  <c:v>4.5999999999999996</c:v>
                </c:pt>
                <c:pt idx="251">
                  <c:v>3.6</c:v>
                </c:pt>
                <c:pt idx="252">
                  <c:v>4.4000000000000004</c:v>
                </c:pt>
                <c:pt idx="253">
                  <c:v>4.5</c:v>
                </c:pt>
                <c:pt idx="254">
                  <c:v>4.0999999999999996</c:v>
                </c:pt>
                <c:pt idx="255">
                  <c:v>2.9</c:v>
                </c:pt>
                <c:pt idx="256">
                  <c:v>4.3</c:v>
                </c:pt>
                <c:pt idx="257">
                  <c:v>4.5</c:v>
                </c:pt>
                <c:pt idx="258">
                  <c:v>2.9</c:v>
                </c:pt>
                <c:pt idx="259">
                  <c:v>4.3</c:v>
                </c:pt>
                <c:pt idx="260">
                  <c:v>4.3</c:v>
                </c:pt>
                <c:pt idx="261">
                  <c:v>4.4000000000000004</c:v>
                </c:pt>
                <c:pt idx="262">
                  <c:v>3.8</c:v>
                </c:pt>
                <c:pt idx="263">
                  <c:v>4.2</c:v>
                </c:pt>
                <c:pt idx="264">
                  <c:v>3.8</c:v>
                </c:pt>
                <c:pt idx="265">
                  <c:v>4.4000000000000004</c:v>
                </c:pt>
                <c:pt idx="266">
                  <c:v>4.0999999999999996</c:v>
                </c:pt>
                <c:pt idx="267">
                  <c:v>4.2</c:v>
                </c:pt>
                <c:pt idx="268">
                  <c:v>3.9</c:v>
                </c:pt>
                <c:pt idx="269">
                  <c:v>4.3</c:v>
                </c:pt>
                <c:pt idx="270">
                  <c:v>2.9</c:v>
                </c:pt>
                <c:pt idx="271">
                  <c:v>4</c:v>
                </c:pt>
                <c:pt idx="272">
                  <c:v>4.3</c:v>
                </c:pt>
                <c:pt idx="273">
                  <c:v>4.2</c:v>
                </c:pt>
                <c:pt idx="274">
                  <c:v>3.9</c:v>
                </c:pt>
                <c:pt idx="275">
                  <c:v>4.2</c:v>
                </c:pt>
                <c:pt idx="276">
                  <c:v>4.3</c:v>
                </c:pt>
                <c:pt idx="277">
                  <c:v>4.2</c:v>
                </c:pt>
                <c:pt idx="278">
                  <c:v>4</c:v>
                </c:pt>
                <c:pt idx="279">
                  <c:v>3.9</c:v>
                </c:pt>
                <c:pt idx="280">
                  <c:v>4.3</c:v>
                </c:pt>
                <c:pt idx="281">
                  <c:v>4.0999999999999996</c:v>
                </c:pt>
                <c:pt idx="282">
                  <c:v>4.2</c:v>
                </c:pt>
                <c:pt idx="283">
                  <c:v>3.9</c:v>
                </c:pt>
                <c:pt idx="284">
                  <c:v>4.2</c:v>
                </c:pt>
                <c:pt idx="285">
                  <c:v>4.3</c:v>
                </c:pt>
                <c:pt idx="286">
                  <c:v>4.2</c:v>
                </c:pt>
                <c:pt idx="287">
                  <c:v>4.4000000000000004</c:v>
                </c:pt>
                <c:pt idx="288">
                  <c:v>4.7</c:v>
                </c:pt>
                <c:pt idx="289">
                  <c:v>4.5</c:v>
                </c:pt>
                <c:pt idx="290">
                  <c:v>4.3</c:v>
                </c:pt>
                <c:pt idx="291">
                  <c:v>4.0999999999999996</c:v>
                </c:pt>
                <c:pt idx="292">
                  <c:v>4.5</c:v>
                </c:pt>
                <c:pt idx="293">
                  <c:v>4.3</c:v>
                </c:pt>
                <c:pt idx="294">
                  <c:v>4.4000000000000004</c:v>
                </c:pt>
                <c:pt idx="295">
                  <c:v>3.9</c:v>
                </c:pt>
                <c:pt idx="296">
                  <c:v>4.0999999999999996</c:v>
                </c:pt>
                <c:pt idx="297">
                  <c:v>4.4000000000000004</c:v>
                </c:pt>
                <c:pt idx="298">
                  <c:v>4.3</c:v>
                </c:pt>
                <c:pt idx="299">
                  <c:v>3.9</c:v>
                </c:pt>
                <c:pt idx="300">
                  <c:v>4.3</c:v>
                </c:pt>
                <c:pt idx="301">
                  <c:v>4.0999999999999996</c:v>
                </c:pt>
                <c:pt idx="302">
                  <c:v>4.3</c:v>
                </c:pt>
                <c:pt idx="303">
                  <c:v>4.0999999999999996</c:v>
                </c:pt>
                <c:pt idx="304">
                  <c:v>4</c:v>
                </c:pt>
                <c:pt idx="305">
                  <c:v>4.4000000000000004</c:v>
                </c:pt>
                <c:pt idx="306">
                  <c:v>4.4000000000000004</c:v>
                </c:pt>
                <c:pt idx="307">
                  <c:v>4.0999999999999996</c:v>
                </c:pt>
                <c:pt idx="308">
                  <c:v>4</c:v>
                </c:pt>
                <c:pt idx="309">
                  <c:v>4</c:v>
                </c:pt>
                <c:pt idx="310">
                  <c:v>4</c:v>
                </c:pt>
                <c:pt idx="311">
                  <c:v>4.3</c:v>
                </c:pt>
                <c:pt idx="312">
                  <c:v>4.3</c:v>
                </c:pt>
                <c:pt idx="313">
                  <c:v>4.0999999999999996</c:v>
                </c:pt>
                <c:pt idx="314">
                  <c:v>4.0999999999999996</c:v>
                </c:pt>
                <c:pt idx="315">
                  <c:v>4.2</c:v>
                </c:pt>
                <c:pt idx="316">
                  <c:v>4.3</c:v>
                </c:pt>
                <c:pt idx="317">
                  <c:v>4.0999999999999996</c:v>
                </c:pt>
                <c:pt idx="318">
                  <c:v>4.4000000000000004</c:v>
                </c:pt>
                <c:pt idx="319">
                  <c:v>3.9</c:v>
                </c:pt>
                <c:pt idx="320">
                  <c:v>4</c:v>
                </c:pt>
                <c:pt idx="321">
                  <c:v>3.9</c:v>
                </c:pt>
                <c:pt idx="322">
                  <c:v>2.9</c:v>
                </c:pt>
                <c:pt idx="323">
                  <c:v>4</c:v>
                </c:pt>
                <c:pt idx="324">
                  <c:v>4.0999999999999996</c:v>
                </c:pt>
                <c:pt idx="325">
                  <c:v>3.9</c:v>
                </c:pt>
                <c:pt idx="326">
                  <c:v>4.0999999999999996</c:v>
                </c:pt>
                <c:pt idx="327">
                  <c:v>4.4000000000000004</c:v>
                </c:pt>
                <c:pt idx="328">
                  <c:v>4.4000000000000004</c:v>
                </c:pt>
                <c:pt idx="329">
                  <c:v>4.2</c:v>
                </c:pt>
                <c:pt idx="330">
                  <c:v>4.0999999999999996</c:v>
                </c:pt>
                <c:pt idx="331">
                  <c:v>4.5</c:v>
                </c:pt>
                <c:pt idx="332">
                  <c:v>4.5999999999999996</c:v>
                </c:pt>
                <c:pt idx="333">
                  <c:v>4.0999999999999996</c:v>
                </c:pt>
                <c:pt idx="334">
                  <c:v>4.4000000000000004</c:v>
                </c:pt>
                <c:pt idx="335">
                  <c:v>3.8</c:v>
                </c:pt>
                <c:pt idx="336">
                  <c:v>4.2</c:v>
                </c:pt>
                <c:pt idx="337">
                  <c:v>4.2</c:v>
                </c:pt>
                <c:pt idx="338">
                  <c:v>4.3</c:v>
                </c:pt>
                <c:pt idx="339">
                  <c:v>4.5</c:v>
                </c:pt>
                <c:pt idx="340">
                  <c:v>4.3</c:v>
                </c:pt>
                <c:pt idx="341">
                  <c:v>3.7</c:v>
                </c:pt>
                <c:pt idx="342">
                  <c:v>2.9</c:v>
                </c:pt>
                <c:pt idx="343">
                  <c:v>4.0999999999999996</c:v>
                </c:pt>
                <c:pt idx="344">
                  <c:v>4</c:v>
                </c:pt>
                <c:pt idx="345">
                  <c:v>4.3</c:v>
                </c:pt>
                <c:pt idx="346">
                  <c:v>4.2</c:v>
                </c:pt>
                <c:pt idx="347">
                  <c:v>4.2</c:v>
                </c:pt>
                <c:pt idx="348">
                  <c:v>4.3</c:v>
                </c:pt>
                <c:pt idx="349">
                  <c:v>3.5</c:v>
                </c:pt>
                <c:pt idx="350">
                  <c:v>4.0999999999999996</c:v>
                </c:pt>
                <c:pt idx="351">
                  <c:v>4.3</c:v>
                </c:pt>
                <c:pt idx="352">
                  <c:v>4.4000000000000004</c:v>
                </c:pt>
                <c:pt idx="353">
                  <c:v>4.5</c:v>
                </c:pt>
                <c:pt idx="354">
                  <c:v>4</c:v>
                </c:pt>
                <c:pt idx="355">
                  <c:v>4.0999999999999996</c:v>
                </c:pt>
                <c:pt idx="356">
                  <c:v>4.2</c:v>
                </c:pt>
                <c:pt idx="357">
                  <c:v>4.0999999999999996</c:v>
                </c:pt>
                <c:pt idx="358">
                  <c:v>4.2</c:v>
                </c:pt>
                <c:pt idx="359">
                  <c:v>4.5</c:v>
                </c:pt>
                <c:pt idx="360">
                  <c:v>4.4000000000000004</c:v>
                </c:pt>
                <c:pt idx="361">
                  <c:v>4.2</c:v>
                </c:pt>
                <c:pt idx="362">
                  <c:v>2.9</c:v>
                </c:pt>
                <c:pt idx="363">
                  <c:v>3.8</c:v>
                </c:pt>
                <c:pt idx="364">
                  <c:v>4.2</c:v>
                </c:pt>
                <c:pt idx="365">
                  <c:v>4.0999999999999996</c:v>
                </c:pt>
                <c:pt idx="366">
                  <c:v>4.0999999999999996</c:v>
                </c:pt>
                <c:pt idx="367">
                  <c:v>3</c:v>
                </c:pt>
                <c:pt idx="368">
                  <c:v>4</c:v>
                </c:pt>
                <c:pt idx="369">
                  <c:v>4.3</c:v>
                </c:pt>
                <c:pt idx="370">
                  <c:v>4.3</c:v>
                </c:pt>
                <c:pt idx="371">
                  <c:v>4.0999999999999996</c:v>
                </c:pt>
                <c:pt idx="372">
                  <c:v>4.3</c:v>
                </c:pt>
                <c:pt idx="373">
                  <c:v>4.2</c:v>
                </c:pt>
                <c:pt idx="374">
                  <c:v>4.0999999999999996</c:v>
                </c:pt>
                <c:pt idx="375">
                  <c:v>4.0999999999999996</c:v>
                </c:pt>
                <c:pt idx="376">
                  <c:v>2.9</c:v>
                </c:pt>
                <c:pt idx="377">
                  <c:v>3.8</c:v>
                </c:pt>
                <c:pt idx="378">
                  <c:v>4</c:v>
                </c:pt>
                <c:pt idx="379">
                  <c:v>4.5</c:v>
                </c:pt>
                <c:pt idx="380">
                  <c:v>4.0999999999999996</c:v>
                </c:pt>
                <c:pt idx="381">
                  <c:v>4.3</c:v>
                </c:pt>
                <c:pt idx="382">
                  <c:v>4.2</c:v>
                </c:pt>
                <c:pt idx="383">
                  <c:v>3.8</c:v>
                </c:pt>
                <c:pt idx="384">
                  <c:v>4.5</c:v>
                </c:pt>
                <c:pt idx="385">
                  <c:v>3.7</c:v>
                </c:pt>
                <c:pt idx="386">
                  <c:v>4.3</c:v>
                </c:pt>
                <c:pt idx="387">
                  <c:v>4.4000000000000004</c:v>
                </c:pt>
                <c:pt idx="388">
                  <c:v>4.3</c:v>
                </c:pt>
                <c:pt idx="389">
                  <c:v>4.2</c:v>
                </c:pt>
                <c:pt idx="390">
                  <c:v>3.9</c:v>
                </c:pt>
                <c:pt idx="391">
                  <c:v>4.3</c:v>
                </c:pt>
                <c:pt idx="392">
                  <c:v>4.0999999999999996</c:v>
                </c:pt>
                <c:pt idx="393">
                  <c:v>4.3</c:v>
                </c:pt>
                <c:pt idx="394">
                  <c:v>4.2</c:v>
                </c:pt>
                <c:pt idx="395">
                  <c:v>3.9</c:v>
                </c:pt>
                <c:pt idx="396">
                  <c:v>4</c:v>
                </c:pt>
                <c:pt idx="397">
                  <c:v>4.0999999999999996</c:v>
                </c:pt>
                <c:pt idx="398">
                  <c:v>4.4000000000000004</c:v>
                </c:pt>
                <c:pt idx="399">
                  <c:v>4.5</c:v>
                </c:pt>
                <c:pt idx="400">
                  <c:v>4.4000000000000004</c:v>
                </c:pt>
                <c:pt idx="401">
                  <c:v>4.4000000000000004</c:v>
                </c:pt>
                <c:pt idx="402">
                  <c:v>4.5</c:v>
                </c:pt>
                <c:pt idx="403">
                  <c:v>3.8</c:v>
                </c:pt>
                <c:pt idx="404">
                  <c:v>4.0999999999999996</c:v>
                </c:pt>
                <c:pt idx="405">
                  <c:v>3.9</c:v>
                </c:pt>
                <c:pt idx="406">
                  <c:v>4.3</c:v>
                </c:pt>
                <c:pt idx="407">
                  <c:v>4.4000000000000004</c:v>
                </c:pt>
                <c:pt idx="408">
                  <c:v>4.3</c:v>
                </c:pt>
                <c:pt idx="409">
                  <c:v>4.3</c:v>
                </c:pt>
                <c:pt idx="410">
                  <c:v>4.3</c:v>
                </c:pt>
                <c:pt idx="411">
                  <c:v>4.0999999999999996</c:v>
                </c:pt>
                <c:pt idx="412">
                  <c:v>3.8</c:v>
                </c:pt>
                <c:pt idx="413">
                  <c:v>4.2</c:v>
                </c:pt>
                <c:pt idx="414">
                  <c:v>4.2</c:v>
                </c:pt>
                <c:pt idx="415">
                  <c:v>3.8</c:v>
                </c:pt>
                <c:pt idx="416">
                  <c:v>4.2</c:v>
                </c:pt>
                <c:pt idx="417">
                  <c:v>2.9</c:v>
                </c:pt>
                <c:pt idx="418">
                  <c:v>4.5999999999999996</c:v>
                </c:pt>
                <c:pt idx="419">
                  <c:v>3.9</c:v>
                </c:pt>
                <c:pt idx="420">
                  <c:v>2.9</c:v>
                </c:pt>
                <c:pt idx="421">
                  <c:v>4.2</c:v>
                </c:pt>
                <c:pt idx="422">
                  <c:v>3.6</c:v>
                </c:pt>
                <c:pt idx="423">
                  <c:v>4</c:v>
                </c:pt>
                <c:pt idx="424">
                  <c:v>4.3</c:v>
                </c:pt>
                <c:pt idx="425">
                  <c:v>4.3</c:v>
                </c:pt>
                <c:pt idx="426">
                  <c:v>4.2</c:v>
                </c:pt>
                <c:pt idx="427">
                  <c:v>4.2</c:v>
                </c:pt>
                <c:pt idx="428">
                  <c:v>4.0999999999999996</c:v>
                </c:pt>
                <c:pt idx="429">
                  <c:v>4.0999999999999996</c:v>
                </c:pt>
                <c:pt idx="430">
                  <c:v>3.7</c:v>
                </c:pt>
                <c:pt idx="431">
                  <c:v>4.3</c:v>
                </c:pt>
                <c:pt idx="432">
                  <c:v>4.3</c:v>
                </c:pt>
                <c:pt idx="433">
                  <c:v>2.9</c:v>
                </c:pt>
                <c:pt idx="434">
                  <c:v>4.2</c:v>
                </c:pt>
                <c:pt idx="435">
                  <c:v>4.0999999999999996</c:v>
                </c:pt>
                <c:pt idx="436">
                  <c:v>4.0999999999999996</c:v>
                </c:pt>
                <c:pt idx="437">
                  <c:v>3.6</c:v>
                </c:pt>
                <c:pt idx="438">
                  <c:v>4.5</c:v>
                </c:pt>
                <c:pt idx="439">
                  <c:v>4.5999999999999996</c:v>
                </c:pt>
                <c:pt idx="440">
                  <c:v>4.7</c:v>
                </c:pt>
                <c:pt idx="441">
                  <c:v>4.4000000000000004</c:v>
                </c:pt>
                <c:pt idx="442">
                  <c:v>4.3</c:v>
                </c:pt>
                <c:pt idx="443">
                  <c:v>4.7</c:v>
                </c:pt>
                <c:pt idx="444">
                  <c:v>3.8</c:v>
                </c:pt>
                <c:pt idx="445">
                  <c:v>4.2</c:v>
                </c:pt>
                <c:pt idx="446">
                  <c:v>4.0999999999999996</c:v>
                </c:pt>
                <c:pt idx="447">
                  <c:v>4.0999999999999996</c:v>
                </c:pt>
                <c:pt idx="448">
                  <c:v>4.5</c:v>
                </c:pt>
                <c:pt idx="449">
                  <c:v>4.2</c:v>
                </c:pt>
                <c:pt idx="450">
                  <c:v>3.7</c:v>
                </c:pt>
                <c:pt idx="451">
                  <c:v>4.2</c:v>
                </c:pt>
                <c:pt idx="452">
                  <c:v>4.0999999999999996</c:v>
                </c:pt>
                <c:pt idx="453">
                  <c:v>4.4000000000000004</c:v>
                </c:pt>
                <c:pt idx="454">
                  <c:v>4</c:v>
                </c:pt>
                <c:pt idx="455">
                  <c:v>5</c:v>
                </c:pt>
                <c:pt idx="456">
                  <c:v>4.2</c:v>
                </c:pt>
                <c:pt idx="457">
                  <c:v>4.3</c:v>
                </c:pt>
                <c:pt idx="458">
                  <c:v>3.9</c:v>
                </c:pt>
                <c:pt idx="459">
                  <c:v>4.2</c:v>
                </c:pt>
                <c:pt idx="460">
                  <c:v>4.0999999999999996</c:v>
                </c:pt>
                <c:pt idx="461">
                  <c:v>4</c:v>
                </c:pt>
                <c:pt idx="462">
                  <c:v>4.3</c:v>
                </c:pt>
                <c:pt idx="463">
                  <c:v>4.0999999999999996</c:v>
                </c:pt>
                <c:pt idx="464">
                  <c:v>4.2</c:v>
                </c:pt>
                <c:pt idx="465">
                  <c:v>2.9</c:v>
                </c:pt>
                <c:pt idx="466">
                  <c:v>4.3</c:v>
                </c:pt>
                <c:pt idx="467">
                  <c:v>4.5</c:v>
                </c:pt>
                <c:pt idx="468">
                  <c:v>4.5999999999999996</c:v>
                </c:pt>
                <c:pt idx="469">
                  <c:v>4.4000000000000004</c:v>
                </c:pt>
                <c:pt idx="470">
                  <c:v>4.0999999999999996</c:v>
                </c:pt>
                <c:pt idx="471">
                  <c:v>4.4000000000000004</c:v>
                </c:pt>
                <c:pt idx="472">
                  <c:v>3.7</c:v>
                </c:pt>
                <c:pt idx="473">
                  <c:v>4.5999999999999996</c:v>
                </c:pt>
                <c:pt idx="474">
                  <c:v>4.3</c:v>
                </c:pt>
                <c:pt idx="475">
                  <c:v>4.2</c:v>
                </c:pt>
                <c:pt idx="476">
                  <c:v>4</c:v>
                </c:pt>
                <c:pt idx="477">
                  <c:v>4</c:v>
                </c:pt>
                <c:pt idx="478">
                  <c:v>4</c:v>
                </c:pt>
                <c:pt idx="479">
                  <c:v>4.4000000000000004</c:v>
                </c:pt>
                <c:pt idx="480">
                  <c:v>2.9</c:v>
                </c:pt>
                <c:pt idx="481">
                  <c:v>4.4000000000000004</c:v>
                </c:pt>
                <c:pt idx="482">
                  <c:v>4.2</c:v>
                </c:pt>
                <c:pt idx="483">
                  <c:v>4.3</c:v>
                </c:pt>
                <c:pt idx="484">
                  <c:v>4.4000000000000004</c:v>
                </c:pt>
                <c:pt idx="485">
                  <c:v>2.9</c:v>
                </c:pt>
                <c:pt idx="486">
                  <c:v>2.9</c:v>
                </c:pt>
                <c:pt idx="487">
                  <c:v>3.9</c:v>
                </c:pt>
                <c:pt idx="488">
                  <c:v>4.4000000000000004</c:v>
                </c:pt>
                <c:pt idx="489">
                  <c:v>4</c:v>
                </c:pt>
                <c:pt idx="490">
                  <c:v>4.3</c:v>
                </c:pt>
                <c:pt idx="491">
                  <c:v>4.5</c:v>
                </c:pt>
                <c:pt idx="492">
                  <c:v>4.4000000000000004</c:v>
                </c:pt>
                <c:pt idx="493">
                  <c:v>4</c:v>
                </c:pt>
                <c:pt idx="494">
                  <c:v>4.2</c:v>
                </c:pt>
                <c:pt idx="495">
                  <c:v>4.3</c:v>
                </c:pt>
                <c:pt idx="496">
                  <c:v>4.2</c:v>
                </c:pt>
                <c:pt idx="497">
                  <c:v>3.7</c:v>
                </c:pt>
                <c:pt idx="498">
                  <c:v>4.3</c:v>
                </c:pt>
                <c:pt idx="499">
                  <c:v>4.0999999999999996</c:v>
                </c:pt>
                <c:pt idx="500">
                  <c:v>3.5</c:v>
                </c:pt>
                <c:pt idx="501">
                  <c:v>4.2</c:v>
                </c:pt>
                <c:pt idx="502">
                  <c:v>4.3</c:v>
                </c:pt>
                <c:pt idx="503">
                  <c:v>4.2</c:v>
                </c:pt>
                <c:pt idx="504">
                  <c:v>4.2</c:v>
                </c:pt>
                <c:pt idx="505">
                  <c:v>3.9</c:v>
                </c:pt>
                <c:pt idx="506">
                  <c:v>4.5</c:v>
                </c:pt>
                <c:pt idx="507">
                  <c:v>4.3</c:v>
                </c:pt>
                <c:pt idx="508">
                  <c:v>2.9</c:v>
                </c:pt>
                <c:pt idx="509">
                  <c:v>4</c:v>
                </c:pt>
                <c:pt idx="510">
                  <c:v>2.9</c:v>
                </c:pt>
                <c:pt idx="511">
                  <c:v>4.3</c:v>
                </c:pt>
                <c:pt idx="512">
                  <c:v>4.2</c:v>
                </c:pt>
                <c:pt idx="513">
                  <c:v>4.3</c:v>
                </c:pt>
                <c:pt idx="514">
                  <c:v>4.4000000000000004</c:v>
                </c:pt>
                <c:pt idx="515">
                  <c:v>3.9</c:v>
                </c:pt>
                <c:pt idx="516">
                  <c:v>2.9</c:v>
                </c:pt>
                <c:pt idx="517">
                  <c:v>4.4000000000000004</c:v>
                </c:pt>
                <c:pt idx="518">
                  <c:v>4.4000000000000004</c:v>
                </c:pt>
                <c:pt idx="519">
                  <c:v>4.0999999999999996</c:v>
                </c:pt>
                <c:pt idx="520">
                  <c:v>2.9</c:v>
                </c:pt>
                <c:pt idx="521">
                  <c:v>3</c:v>
                </c:pt>
                <c:pt idx="522">
                  <c:v>4.3</c:v>
                </c:pt>
                <c:pt idx="523">
                  <c:v>4</c:v>
                </c:pt>
                <c:pt idx="524">
                  <c:v>4.2</c:v>
                </c:pt>
                <c:pt idx="525">
                  <c:v>4.3</c:v>
                </c:pt>
                <c:pt idx="526">
                  <c:v>4.0999999999999996</c:v>
                </c:pt>
                <c:pt idx="527">
                  <c:v>4.2</c:v>
                </c:pt>
                <c:pt idx="528">
                  <c:v>4.3</c:v>
                </c:pt>
                <c:pt idx="529">
                  <c:v>4</c:v>
                </c:pt>
                <c:pt idx="530">
                  <c:v>4.2</c:v>
                </c:pt>
                <c:pt idx="531">
                  <c:v>4.0999999999999996</c:v>
                </c:pt>
                <c:pt idx="532">
                  <c:v>4.5999999999999996</c:v>
                </c:pt>
                <c:pt idx="533">
                  <c:v>4.2</c:v>
                </c:pt>
                <c:pt idx="534">
                  <c:v>2.9</c:v>
                </c:pt>
                <c:pt idx="535">
                  <c:v>4.4000000000000004</c:v>
                </c:pt>
                <c:pt idx="536">
                  <c:v>3.8</c:v>
                </c:pt>
                <c:pt idx="537">
                  <c:v>4.0999999999999996</c:v>
                </c:pt>
                <c:pt idx="538">
                  <c:v>4.3</c:v>
                </c:pt>
                <c:pt idx="539">
                  <c:v>4.0999999999999996</c:v>
                </c:pt>
                <c:pt idx="540">
                  <c:v>4.3</c:v>
                </c:pt>
                <c:pt idx="541">
                  <c:v>4.2</c:v>
                </c:pt>
                <c:pt idx="542">
                  <c:v>4</c:v>
                </c:pt>
                <c:pt idx="543">
                  <c:v>3.8</c:v>
                </c:pt>
                <c:pt idx="544">
                  <c:v>3.8</c:v>
                </c:pt>
                <c:pt idx="545">
                  <c:v>4.4000000000000004</c:v>
                </c:pt>
                <c:pt idx="546">
                  <c:v>4.0999999999999996</c:v>
                </c:pt>
                <c:pt idx="547">
                  <c:v>4</c:v>
                </c:pt>
                <c:pt idx="548">
                  <c:v>4.2</c:v>
                </c:pt>
                <c:pt idx="549">
                  <c:v>4.3</c:v>
                </c:pt>
                <c:pt idx="550">
                  <c:v>4.2</c:v>
                </c:pt>
                <c:pt idx="551">
                  <c:v>3.3</c:v>
                </c:pt>
                <c:pt idx="552">
                  <c:v>4.5</c:v>
                </c:pt>
                <c:pt idx="553">
                  <c:v>4.5</c:v>
                </c:pt>
                <c:pt idx="554">
                  <c:v>4.5</c:v>
                </c:pt>
                <c:pt idx="555">
                  <c:v>3.5</c:v>
                </c:pt>
                <c:pt idx="556">
                  <c:v>4.3</c:v>
                </c:pt>
                <c:pt idx="557">
                  <c:v>3.9</c:v>
                </c:pt>
                <c:pt idx="558">
                  <c:v>3.8</c:v>
                </c:pt>
                <c:pt idx="559">
                  <c:v>4.4000000000000004</c:v>
                </c:pt>
                <c:pt idx="560">
                  <c:v>3.9</c:v>
                </c:pt>
                <c:pt idx="561">
                  <c:v>4.3</c:v>
                </c:pt>
                <c:pt idx="562">
                  <c:v>3.8</c:v>
                </c:pt>
                <c:pt idx="563">
                  <c:v>4.0999999999999996</c:v>
                </c:pt>
                <c:pt idx="564">
                  <c:v>4.5</c:v>
                </c:pt>
                <c:pt idx="565">
                  <c:v>4.3</c:v>
                </c:pt>
                <c:pt idx="566">
                  <c:v>4.0999999999999996</c:v>
                </c:pt>
                <c:pt idx="567">
                  <c:v>4.4000000000000004</c:v>
                </c:pt>
                <c:pt idx="568">
                  <c:v>4.4000000000000004</c:v>
                </c:pt>
                <c:pt idx="569">
                  <c:v>3.8</c:v>
                </c:pt>
                <c:pt idx="570">
                  <c:v>3.6</c:v>
                </c:pt>
                <c:pt idx="571">
                  <c:v>4.3</c:v>
                </c:pt>
                <c:pt idx="572">
                  <c:v>3.8</c:v>
                </c:pt>
                <c:pt idx="573">
                  <c:v>3.6</c:v>
                </c:pt>
                <c:pt idx="574">
                  <c:v>4</c:v>
                </c:pt>
                <c:pt idx="575">
                  <c:v>4.3</c:v>
                </c:pt>
                <c:pt idx="576">
                  <c:v>4.2</c:v>
                </c:pt>
                <c:pt idx="577">
                  <c:v>4.2</c:v>
                </c:pt>
                <c:pt idx="578">
                  <c:v>3.9</c:v>
                </c:pt>
                <c:pt idx="579">
                  <c:v>3.8</c:v>
                </c:pt>
                <c:pt idx="580">
                  <c:v>4.0999999999999996</c:v>
                </c:pt>
                <c:pt idx="581">
                  <c:v>4.0999999999999996</c:v>
                </c:pt>
                <c:pt idx="582">
                  <c:v>4</c:v>
                </c:pt>
                <c:pt idx="583">
                  <c:v>3.9</c:v>
                </c:pt>
                <c:pt idx="584">
                  <c:v>3.9</c:v>
                </c:pt>
                <c:pt idx="585">
                  <c:v>3.9</c:v>
                </c:pt>
                <c:pt idx="586">
                  <c:v>3.8</c:v>
                </c:pt>
                <c:pt idx="587">
                  <c:v>4.4000000000000004</c:v>
                </c:pt>
                <c:pt idx="588">
                  <c:v>4.3</c:v>
                </c:pt>
                <c:pt idx="589">
                  <c:v>2.9</c:v>
                </c:pt>
                <c:pt idx="590">
                  <c:v>4.3</c:v>
                </c:pt>
                <c:pt idx="591">
                  <c:v>4.5999999999999996</c:v>
                </c:pt>
                <c:pt idx="592">
                  <c:v>4.5</c:v>
                </c:pt>
                <c:pt idx="593">
                  <c:v>4.4000000000000004</c:v>
                </c:pt>
                <c:pt idx="594">
                  <c:v>4.0999999999999996</c:v>
                </c:pt>
                <c:pt idx="595">
                  <c:v>4.2</c:v>
                </c:pt>
                <c:pt idx="596">
                  <c:v>4.3</c:v>
                </c:pt>
                <c:pt idx="597">
                  <c:v>4.2</c:v>
                </c:pt>
                <c:pt idx="598">
                  <c:v>4.2</c:v>
                </c:pt>
                <c:pt idx="599">
                  <c:v>4.4000000000000004</c:v>
                </c:pt>
                <c:pt idx="600">
                  <c:v>4.5</c:v>
                </c:pt>
                <c:pt idx="601">
                  <c:v>4.3</c:v>
                </c:pt>
                <c:pt idx="602">
                  <c:v>4.2</c:v>
                </c:pt>
                <c:pt idx="603">
                  <c:v>3.7</c:v>
                </c:pt>
                <c:pt idx="604">
                  <c:v>4.0999999999999996</c:v>
                </c:pt>
                <c:pt idx="605">
                  <c:v>4.3</c:v>
                </c:pt>
                <c:pt idx="606">
                  <c:v>4.0999999999999996</c:v>
                </c:pt>
                <c:pt idx="607">
                  <c:v>2.9</c:v>
                </c:pt>
                <c:pt idx="608">
                  <c:v>4.3</c:v>
                </c:pt>
                <c:pt idx="609">
                  <c:v>4.5</c:v>
                </c:pt>
                <c:pt idx="610">
                  <c:v>4.5</c:v>
                </c:pt>
                <c:pt idx="611">
                  <c:v>4.0999999999999996</c:v>
                </c:pt>
                <c:pt idx="612">
                  <c:v>3.9</c:v>
                </c:pt>
                <c:pt idx="613">
                  <c:v>4.3</c:v>
                </c:pt>
                <c:pt idx="614">
                  <c:v>4</c:v>
                </c:pt>
                <c:pt idx="615">
                  <c:v>4.0999999999999996</c:v>
                </c:pt>
                <c:pt idx="616">
                  <c:v>4</c:v>
                </c:pt>
                <c:pt idx="617">
                  <c:v>4.0999999999999996</c:v>
                </c:pt>
                <c:pt idx="618">
                  <c:v>4.2</c:v>
                </c:pt>
                <c:pt idx="619">
                  <c:v>2.9</c:v>
                </c:pt>
                <c:pt idx="620">
                  <c:v>4.0999999999999996</c:v>
                </c:pt>
                <c:pt idx="621">
                  <c:v>4.2</c:v>
                </c:pt>
                <c:pt idx="622">
                  <c:v>4.2</c:v>
                </c:pt>
                <c:pt idx="623">
                  <c:v>4.5999999999999996</c:v>
                </c:pt>
                <c:pt idx="624">
                  <c:v>4.5999999999999996</c:v>
                </c:pt>
                <c:pt idx="625">
                  <c:v>3.9</c:v>
                </c:pt>
                <c:pt idx="626">
                  <c:v>4.0999999999999996</c:v>
                </c:pt>
                <c:pt idx="627">
                  <c:v>4.0999999999999996</c:v>
                </c:pt>
                <c:pt idx="628">
                  <c:v>4</c:v>
                </c:pt>
                <c:pt idx="629">
                  <c:v>4.3</c:v>
                </c:pt>
                <c:pt idx="630">
                  <c:v>4.5</c:v>
                </c:pt>
                <c:pt idx="631">
                  <c:v>3.5</c:v>
                </c:pt>
                <c:pt idx="632">
                  <c:v>2.9</c:v>
                </c:pt>
                <c:pt idx="633">
                  <c:v>2.9</c:v>
                </c:pt>
                <c:pt idx="634">
                  <c:v>4.0999999999999996</c:v>
                </c:pt>
                <c:pt idx="635">
                  <c:v>3.9</c:v>
                </c:pt>
                <c:pt idx="636">
                  <c:v>4.4000000000000004</c:v>
                </c:pt>
                <c:pt idx="637">
                  <c:v>4.3</c:v>
                </c:pt>
                <c:pt idx="638">
                  <c:v>4.3</c:v>
                </c:pt>
                <c:pt idx="639">
                  <c:v>4.5</c:v>
                </c:pt>
                <c:pt idx="640">
                  <c:v>4.2</c:v>
                </c:pt>
                <c:pt idx="641">
                  <c:v>4.5999999999999996</c:v>
                </c:pt>
                <c:pt idx="642">
                  <c:v>2.9</c:v>
                </c:pt>
                <c:pt idx="643">
                  <c:v>2.9</c:v>
                </c:pt>
                <c:pt idx="644">
                  <c:v>4</c:v>
                </c:pt>
                <c:pt idx="645">
                  <c:v>4.4000000000000004</c:v>
                </c:pt>
                <c:pt idx="646">
                  <c:v>4.2</c:v>
                </c:pt>
                <c:pt idx="647">
                  <c:v>4</c:v>
                </c:pt>
                <c:pt idx="648">
                  <c:v>4.3</c:v>
                </c:pt>
                <c:pt idx="649">
                  <c:v>4.3</c:v>
                </c:pt>
                <c:pt idx="650">
                  <c:v>4.4000000000000004</c:v>
                </c:pt>
                <c:pt idx="651">
                  <c:v>4.3</c:v>
                </c:pt>
                <c:pt idx="652">
                  <c:v>4.0999999999999996</c:v>
                </c:pt>
                <c:pt idx="653">
                  <c:v>4.4000000000000004</c:v>
                </c:pt>
                <c:pt idx="654">
                  <c:v>4.4000000000000004</c:v>
                </c:pt>
                <c:pt idx="655">
                  <c:v>4.0999999999999996</c:v>
                </c:pt>
                <c:pt idx="656">
                  <c:v>2.9</c:v>
                </c:pt>
                <c:pt idx="657">
                  <c:v>4.0999999999999996</c:v>
                </c:pt>
                <c:pt idx="658">
                  <c:v>4.0999999999999996</c:v>
                </c:pt>
                <c:pt idx="659">
                  <c:v>4.3</c:v>
                </c:pt>
                <c:pt idx="660">
                  <c:v>2.9</c:v>
                </c:pt>
                <c:pt idx="661">
                  <c:v>4.0999999999999996</c:v>
                </c:pt>
                <c:pt idx="662">
                  <c:v>2.9</c:v>
                </c:pt>
                <c:pt idx="663">
                  <c:v>3.3</c:v>
                </c:pt>
                <c:pt idx="664">
                  <c:v>4.2</c:v>
                </c:pt>
                <c:pt idx="665">
                  <c:v>4.5</c:v>
                </c:pt>
                <c:pt idx="666">
                  <c:v>4.4000000000000004</c:v>
                </c:pt>
                <c:pt idx="667">
                  <c:v>2.9</c:v>
                </c:pt>
                <c:pt idx="668">
                  <c:v>4.2</c:v>
                </c:pt>
                <c:pt idx="669">
                  <c:v>3.9</c:v>
                </c:pt>
                <c:pt idx="670">
                  <c:v>4.0999999999999996</c:v>
                </c:pt>
                <c:pt idx="671">
                  <c:v>4.2</c:v>
                </c:pt>
                <c:pt idx="672">
                  <c:v>4</c:v>
                </c:pt>
                <c:pt idx="673">
                  <c:v>4.3</c:v>
                </c:pt>
                <c:pt idx="674">
                  <c:v>4</c:v>
                </c:pt>
                <c:pt idx="675">
                  <c:v>2.9</c:v>
                </c:pt>
                <c:pt idx="676">
                  <c:v>3.7</c:v>
                </c:pt>
                <c:pt idx="677">
                  <c:v>4.2</c:v>
                </c:pt>
                <c:pt idx="678">
                  <c:v>4.5</c:v>
                </c:pt>
                <c:pt idx="679">
                  <c:v>4.0999999999999996</c:v>
                </c:pt>
                <c:pt idx="680">
                  <c:v>4.5</c:v>
                </c:pt>
                <c:pt idx="681">
                  <c:v>4.3</c:v>
                </c:pt>
                <c:pt idx="682">
                  <c:v>4</c:v>
                </c:pt>
                <c:pt idx="683">
                  <c:v>4.4000000000000004</c:v>
                </c:pt>
                <c:pt idx="684">
                  <c:v>4.2</c:v>
                </c:pt>
                <c:pt idx="685">
                  <c:v>4.0999999999999996</c:v>
                </c:pt>
                <c:pt idx="686">
                  <c:v>4.3</c:v>
                </c:pt>
                <c:pt idx="687">
                  <c:v>4.2</c:v>
                </c:pt>
                <c:pt idx="688">
                  <c:v>4</c:v>
                </c:pt>
                <c:pt idx="689">
                  <c:v>4.4000000000000004</c:v>
                </c:pt>
                <c:pt idx="690">
                  <c:v>4.4000000000000004</c:v>
                </c:pt>
                <c:pt idx="691">
                  <c:v>4.3</c:v>
                </c:pt>
                <c:pt idx="692">
                  <c:v>3.8</c:v>
                </c:pt>
                <c:pt idx="693">
                  <c:v>4.3</c:v>
                </c:pt>
                <c:pt idx="694">
                  <c:v>4.0999999999999996</c:v>
                </c:pt>
                <c:pt idx="695">
                  <c:v>4</c:v>
                </c:pt>
                <c:pt idx="696">
                  <c:v>4.3</c:v>
                </c:pt>
                <c:pt idx="697">
                  <c:v>3.7</c:v>
                </c:pt>
                <c:pt idx="698">
                  <c:v>3.9</c:v>
                </c:pt>
                <c:pt idx="699">
                  <c:v>4.3</c:v>
                </c:pt>
                <c:pt idx="700">
                  <c:v>3.9</c:v>
                </c:pt>
                <c:pt idx="701">
                  <c:v>4.4000000000000004</c:v>
                </c:pt>
                <c:pt idx="702">
                  <c:v>4.5999999999999996</c:v>
                </c:pt>
                <c:pt idx="703">
                  <c:v>4.4000000000000004</c:v>
                </c:pt>
                <c:pt idx="704">
                  <c:v>4.5</c:v>
                </c:pt>
                <c:pt idx="705">
                  <c:v>4.4000000000000004</c:v>
                </c:pt>
                <c:pt idx="706">
                  <c:v>4.2</c:v>
                </c:pt>
                <c:pt idx="707">
                  <c:v>2.9</c:v>
                </c:pt>
                <c:pt idx="708">
                  <c:v>4.4000000000000004</c:v>
                </c:pt>
                <c:pt idx="709">
                  <c:v>4.3</c:v>
                </c:pt>
                <c:pt idx="710">
                  <c:v>4.0999999999999996</c:v>
                </c:pt>
                <c:pt idx="711">
                  <c:v>4.3</c:v>
                </c:pt>
                <c:pt idx="712">
                  <c:v>4.4000000000000004</c:v>
                </c:pt>
                <c:pt idx="713">
                  <c:v>2.9</c:v>
                </c:pt>
                <c:pt idx="714">
                  <c:v>4.2</c:v>
                </c:pt>
                <c:pt idx="715">
                  <c:v>2.9</c:v>
                </c:pt>
                <c:pt idx="716">
                  <c:v>4.4000000000000004</c:v>
                </c:pt>
                <c:pt idx="717">
                  <c:v>4.0999999999999996</c:v>
                </c:pt>
                <c:pt idx="718">
                  <c:v>4.2</c:v>
                </c:pt>
                <c:pt idx="719">
                  <c:v>2.9</c:v>
                </c:pt>
                <c:pt idx="720">
                  <c:v>4.0999999999999996</c:v>
                </c:pt>
                <c:pt idx="721">
                  <c:v>4.0999999999999996</c:v>
                </c:pt>
                <c:pt idx="722">
                  <c:v>4.4000000000000004</c:v>
                </c:pt>
                <c:pt idx="723">
                  <c:v>4.5</c:v>
                </c:pt>
                <c:pt idx="724">
                  <c:v>4.0999999999999996</c:v>
                </c:pt>
                <c:pt idx="725">
                  <c:v>3.6</c:v>
                </c:pt>
                <c:pt idx="726">
                  <c:v>3.9</c:v>
                </c:pt>
                <c:pt idx="727">
                  <c:v>3.2</c:v>
                </c:pt>
                <c:pt idx="728">
                  <c:v>4.5</c:v>
                </c:pt>
                <c:pt idx="729">
                  <c:v>4.2</c:v>
                </c:pt>
                <c:pt idx="730">
                  <c:v>2.9</c:v>
                </c:pt>
                <c:pt idx="731">
                  <c:v>4.2</c:v>
                </c:pt>
                <c:pt idx="732">
                  <c:v>4.3</c:v>
                </c:pt>
                <c:pt idx="733">
                  <c:v>4.2</c:v>
                </c:pt>
                <c:pt idx="734">
                  <c:v>4.5</c:v>
                </c:pt>
                <c:pt idx="735">
                  <c:v>4</c:v>
                </c:pt>
                <c:pt idx="736">
                  <c:v>4.2</c:v>
                </c:pt>
                <c:pt idx="737">
                  <c:v>4.4000000000000004</c:v>
                </c:pt>
                <c:pt idx="738">
                  <c:v>4.5</c:v>
                </c:pt>
                <c:pt idx="739">
                  <c:v>4.3</c:v>
                </c:pt>
                <c:pt idx="740">
                  <c:v>4.2</c:v>
                </c:pt>
                <c:pt idx="741">
                  <c:v>2.9</c:v>
                </c:pt>
                <c:pt idx="742">
                  <c:v>4.3</c:v>
                </c:pt>
                <c:pt idx="743">
                  <c:v>4.3</c:v>
                </c:pt>
                <c:pt idx="744">
                  <c:v>2.9</c:v>
                </c:pt>
                <c:pt idx="745">
                  <c:v>4.4000000000000004</c:v>
                </c:pt>
                <c:pt idx="746">
                  <c:v>4.0999999999999996</c:v>
                </c:pt>
                <c:pt idx="747">
                  <c:v>4.2</c:v>
                </c:pt>
                <c:pt idx="748">
                  <c:v>4.0999999999999996</c:v>
                </c:pt>
                <c:pt idx="749">
                  <c:v>4.0999999999999996</c:v>
                </c:pt>
                <c:pt idx="750">
                  <c:v>4.3</c:v>
                </c:pt>
                <c:pt idx="751">
                  <c:v>4.0999999999999996</c:v>
                </c:pt>
                <c:pt idx="752">
                  <c:v>2.9</c:v>
                </c:pt>
                <c:pt idx="753">
                  <c:v>3.9</c:v>
                </c:pt>
                <c:pt idx="754">
                  <c:v>3.6</c:v>
                </c:pt>
                <c:pt idx="755">
                  <c:v>4.0999999999999996</c:v>
                </c:pt>
                <c:pt idx="756">
                  <c:v>4.3</c:v>
                </c:pt>
                <c:pt idx="757">
                  <c:v>4.3</c:v>
                </c:pt>
                <c:pt idx="758">
                  <c:v>4.4000000000000004</c:v>
                </c:pt>
                <c:pt idx="759">
                  <c:v>4</c:v>
                </c:pt>
                <c:pt idx="760">
                  <c:v>4.2</c:v>
                </c:pt>
                <c:pt idx="761">
                  <c:v>4.2</c:v>
                </c:pt>
                <c:pt idx="762">
                  <c:v>4.3</c:v>
                </c:pt>
                <c:pt idx="763">
                  <c:v>4.3</c:v>
                </c:pt>
                <c:pt idx="764">
                  <c:v>3.3</c:v>
                </c:pt>
                <c:pt idx="765">
                  <c:v>4.4000000000000004</c:v>
                </c:pt>
                <c:pt idx="766">
                  <c:v>4.5</c:v>
                </c:pt>
                <c:pt idx="767">
                  <c:v>4.5</c:v>
                </c:pt>
                <c:pt idx="768">
                  <c:v>4.5</c:v>
                </c:pt>
                <c:pt idx="769">
                  <c:v>4.5</c:v>
                </c:pt>
                <c:pt idx="770">
                  <c:v>4.4000000000000004</c:v>
                </c:pt>
                <c:pt idx="771">
                  <c:v>4.0999999999999996</c:v>
                </c:pt>
                <c:pt idx="772">
                  <c:v>4.0999999999999996</c:v>
                </c:pt>
                <c:pt idx="773">
                  <c:v>4.4000000000000004</c:v>
                </c:pt>
                <c:pt idx="774">
                  <c:v>4.2</c:v>
                </c:pt>
                <c:pt idx="775">
                  <c:v>3.8</c:v>
                </c:pt>
                <c:pt idx="776">
                  <c:v>4.3</c:v>
                </c:pt>
                <c:pt idx="777">
                  <c:v>4.2</c:v>
                </c:pt>
                <c:pt idx="778">
                  <c:v>4.3</c:v>
                </c:pt>
                <c:pt idx="779">
                  <c:v>2.9</c:v>
                </c:pt>
                <c:pt idx="780">
                  <c:v>4.4000000000000004</c:v>
                </c:pt>
                <c:pt idx="781">
                  <c:v>4.3</c:v>
                </c:pt>
                <c:pt idx="782">
                  <c:v>4</c:v>
                </c:pt>
                <c:pt idx="783">
                  <c:v>4.0999999999999996</c:v>
                </c:pt>
                <c:pt idx="784">
                  <c:v>4</c:v>
                </c:pt>
                <c:pt idx="785">
                  <c:v>4.3</c:v>
                </c:pt>
                <c:pt idx="786">
                  <c:v>3.9</c:v>
                </c:pt>
                <c:pt idx="787">
                  <c:v>4.2</c:v>
                </c:pt>
                <c:pt idx="788">
                  <c:v>4.4000000000000004</c:v>
                </c:pt>
                <c:pt idx="789">
                  <c:v>4.4000000000000004</c:v>
                </c:pt>
                <c:pt idx="790">
                  <c:v>4.3</c:v>
                </c:pt>
                <c:pt idx="791">
                  <c:v>4</c:v>
                </c:pt>
                <c:pt idx="792">
                  <c:v>4.2</c:v>
                </c:pt>
                <c:pt idx="793">
                  <c:v>2.9</c:v>
                </c:pt>
                <c:pt idx="794">
                  <c:v>4.2</c:v>
                </c:pt>
                <c:pt idx="795">
                  <c:v>4.2</c:v>
                </c:pt>
                <c:pt idx="796">
                  <c:v>2.9</c:v>
                </c:pt>
                <c:pt idx="797">
                  <c:v>4</c:v>
                </c:pt>
                <c:pt idx="798">
                  <c:v>4.3</c:v>
                </c:pt>
                <c:pt idx="799">
                  <c:v>4</c:v>
                </c:pt>
                <c:pt idx="800">
                  <c:v>2.9</c:v>
                </c:pt>
                <c:pt idx="801">
                  <c:v>4.3</c:v>
                </c:pt>
                <c:pt idx="802">
                  <c:v>4.0999999999999996</c:v>
                </c:pt>
                <c:pt idx="803">
                  <c:v>4.3</c:v>
                </c:pt>
                <c:pt idx="804">
                  <c:v>4.0999999999999996</c:v>
                </c:pt>
                <c:pt idx="805">
                  <c:v>2.9</c:v>
                </c:pt>
                <c:pt idx="806">
                  <c:v>4.0999999999999996</c:v>
                </c:pt>
                <c:pt idx="807">
                  <c:v>4.3</c:v>
                </c:pt>
                <c:pt idx="808">
                  <c:v>4.3</c:v>
                </c:pt>
                <c:pt idx="809">
                  <c:v>4.3</c:v>
                </c:pt>
                <c:pt idx="810">
                  <c:v>4.2</c:v>
                </c:pt>
                <c:pt idx="811">
                  <c:v>4.3</c:v>
                </c:pt>
                <c:pt idx="812">
                  <c:v>4.0999999999999996</c:v>
                </c:pt>
                <c:pt idx="813">
                  <c:v>4.0999999999999996</c:v>
                </c:pt>
                <c:pt idx="814">
                  <c:v>4.2</c:v>
                </c:pt>
                <c:pt idx="815">
                  <c:v>2.9</c:v>
                </c:pt>
                <c:pt idx="816">
                  <c:v>4.3</c:v>
                </c:pt>
                <c:pt idx="817">
                  <c:v>4.2</c:v>
                </c:pt>
                <c:pt idx="818">
                  <c:v>4.3</c:v>
                </c:pt>
                <c:pt idx="819">
                  <c:v>2.9</c:v>
                </c:pt>
                <c:pt idx="820">
                  <c:v>4.0999999999999996</c:v>
                </c:pt>
                <c:pt idx="821">
                  <c:v>4</c:v>
                </c:pt>
                <c:pt idx="822">
                  <c:v>4.2</c:v>
                </c:pt>
                <c:pt idx="823">
                  <c:v>4.3</c:v>
                </c:pt>
                <c:pt idx="824">
                  <c:v>4.2</c:v>
                </c:pt>
                <c:pt idx="825">
                  <c:v>4.4000000000000004</c:v>
                </c:pt>
                <c:pt idx="826">
                  <c:v>3.8</c:v>
                </c:pt>
                <c:pt idx="827">
                  <c:v>4.3</c:v>
                </c:pt>
                <c:pt idx="828">
                  <c:v>4.0999999999999996</c:v>
                </c:pt>
                <c:pt idx="829">
                  <c:v>4.7</c:v>
                </c:pt>
                <c:pt idx="830">
                  <c:v>4.3</c:v>
                </c:pt>
                <c:pt idx="831">
                  <c:v>4.2</c:v>
                </c:pt>
                <c:pt idx="832">
                  <c:v>4.2</c:v>
                </c:pt>
                <c:pt idx="833">
                  <c:v>2.9</c:v>
                </c:pt>
                <c:pt idx="834">
                  <c:v>4.4000000000000004</c:v>
                </c:pt>
                <c:pt idx="835">
                  <c:v>4.3</c:v>
                </c:pt>
                <c:pt idx="836">
                  <c:v>4</c:v>
                </c:pt>
                <c:pt idx="837">
                  <c:v>4.5999999999999996</c:v>
                </c:pt>
                <c:pt idx="838">
                  <c:v>4.2</c:v>
                </c:pt>
                <c:pt idx="839">
                  <c:v>4.3</c:v>
                </c:pt>
                <c:pt idx="840">
                  <c:v>4.3</c:v>
                </c:pt>
                <c:pt idx="841">
                  <c:v>4.4000000000000004</c:v>
                </c:pt>
                <c:pt idx="842">
                  <c:v>3.9</c:v>
                </c:pt>
                <c:pt idx="843">
                  <c:v>4</c:v>
                </c:pt>
                <c:pt idx="844">
                  <c:v>4</c:v>
                </c:pt>
                <c:pt idx="845">
                  <c:v>4</c:v>
                </c:pt>
                <c:pt idx="846">
                  <c:v>4.4000000000000004</c:v>
                </c:pt>
                <c:pt idx="847">
                  <c:v>4</c:v>
                </c:pt>
                <c:pt idx="848">
                  <c:v>4</c:v>
                </c:pt>
                <c:pt idx="849">
                  <c:v>4.3</c:v>
                </c:pt>
                <c:pt idx="850">
                  <c:v>4.4000000000000004</c:v>
                </c:pt>
                <c:pt idx="851">
                  <c:v>4.2</c:v>
                </c:pt>
                <c:pt idx="852">
                  <c:v>4.4000000000000004</c:v>
                </c:pt>
                <c:pt idx="853">
                  <c:v>4</c:v>
                </c:pt>
                <c:pt idx="854">
                  <c:v>2.9</c:v>
                </c:pt>
                <c:pt idx="855">
                  <c:v>3.7</c:v>
                </c:pt>
                <c:pt idx="856">
                  <c:v>4.2</c:v>
                </c:pt>
                <c:pt idx="857">
                  <c:v>4.3</c:v>
                </c:pt>
                <c:pt idx="858">
                  <c:v>3.8</c:v>
                </c:pt>
                <c:pt idx="859">
                  <c:v>4.3</c:v>
                </c:pt>
                <c:pt idx="860">
                  <c:v>4.3</c:v>
                </c:pt>
                <c:pt idx="861">
                  <c:v>4.5</c:v>
                </c:pt>
                <c:pt idx="862">
                  <c:v>4.0999999999999996</c:v>
                </c:pt>
                <c:pt idx="863">
                  <c:v>4.3</c:v>
                </c:pt>
                <c:pt idx="864">
                  <c:v>4.4000000000000004</c:v>
                </c:pt>
                <c:pt idx="865">
                  <c:v>4.0999999999999996</c:v>
                </c:pt>
                <c:pt idx="866">
                  <c:v>4.4000000000000004</c:v>
                </c:pt>
                <c:pt idx="867">
                  <c:v>4.5</c:v>
                </c:pt>
                <c:pt idx="868">
                  <c:v>3.7</c:v>
                </c:pt>
                <c:pt idx="869">
                  <c:v>4.0999999999999996</c:v>
                </c:pt>
                <c:pt idx="870">
                  <c:v>3.6</c:v>
                </c:pt>
                <c:pt idx="871">
                  <c:v>3.9</c:v>
                </c:pt>
                <c:pt idx="872">
                  <c:v>4.0999999999999996</c:v>
                </c:pt>
                <c:pt idx="873">
                  <c:v>4.2</c:v>
                </c:pt>
                <c:pt idx="874">
                  <c:v>4.0999999999999996</c:v>
                </c:pt>
                <c:pt idx="875">
                  <c:v>4.5999999999999996</c:v>
                </c:pt>
                <c:pt idx="876">
                  <c:v>4.0999999999999996</c:v>
                </c:pt>
                <c:pt idx="877">
                  <c:v>3.6</c:v>
                </c:pt>
                <c:pt idx="878">
                  <c:v>4.3</c:v>
                </c:pt>
                <c:pt idx="879">
                  <c:v>4.3</c:v>
                </c:pt>
                <c:pt idx="880">
                  <c:v>4.3</c:v>
                </c:pt>
                <c:pt idx="881">
                  <c:v>4.5999999999999996</c:v>
                </c:pt>
                <c:pt idx="882">
                  <c:v>4.0999999999999996</c:v>
                </c:pt>
                <c:pt idx="883">
                  <c:v>4.3</c:v>
                </c:pt>
                <c:pt idx="884">
                  <c:v>2.9</c:v>
                </c:pt>
                <c:pt idx="885">
                  <c:v>4.0999999999999996</c:v>
                </c:pt>
                <c:pt idx="886">
                  <c:v>4.4000000000000004</c:v>
                </c:pt>
                <c:pt idx="887">
                  <c:v>4.0999999999999996</c:v>
                </c:pt>
                <c:pt idx="888">
                  <c:v>2.9</c:v>
                </c:pt>
                <c:pt idx="889">
                  <c:v>4.2</c:v>
                </c:pt>
                <c:pt idx="890">
                  <c:v>4.5999999999999996</c:v>
                </c:pt>
                <c:pt idx="891">
                  <c:v>3.8</c:v>
                </c:pt>
                <c:pt idx="892">
                  <c:v>3.9</c:v>
                </c:pt>
                <c:pt idx="893">
                  <c:v>2.9</c:v>
                </c:pt>
                <c:pt idx="894">
                  <c:v>4</c:v>
                </c:pt>
                <c:pt idx="895">
                  <c:v>2.9</c:v>
                </c:pt>
                <c:pt idx="896">
                  <c:v>4.3</c:v>
                </c:pt>
                <c:pt idx="897">
                  <c:v>4.2</c:v>
                </c:pt>
                <c:pt idx="898">
                  <c:v>2.9</c:v>
                </c:pt>
                <c:pt idx="899">
                  <c:v>4.4000000000000004</c:v>
                </c:pt>
                <c:pt idx="900">
                  <c:v>4.4000000000000004</c:v>
                </c:pt>
                <c:pt idx="901">
                  <c:v>4.7</c:v>
                </c:pt>
                <c:pt idx="902">
                  <c:v>4</c:v>
                </c:pt>
                <c:pt idx="903">
                  <c:v>2.9</c:v>
                </c:pt>
                <c:pt idx="904">
                  <c:v>4.5999999999999996</c:v>
                </c:pt>
                <c:pt idx="905">
                  <c:v>2.9</c:v>
                </c:pt>
                <c:pt idx="906">
                  <c:v>4.3</c:v>
                </c:pt>
                <c:pt idx="907">
                  <c:v>4.0999999999999996</c:v>
                </c:pt>
                <c:pt idx="908">
                  <c:v>3.9</c:v>
                </c:pt>
                <c:pt idx="909">
                  <c:v>2.9</c:v>
                </c:pt>
                <c:pt idx="910">
                  <c:v>4.3</c:v>
                </c:pt>
                <c:pt idx="911">
                  <c:v>4.3</c:v>
                </c:pt>
                <c:pt idx="912">
                  <c:v>4.3</c:v>
                </c:pt>
                <c:pt idx="913">
                  <c:v>3.9</c:v>
                </c:pt>
                <c:pt idx="914">
                  <c:v>2.9</c:v>
                </c:pt>
                <c:pt idx="915">
                  <c:v>2.9</c:v>
                </c:pt>
                <c:pt idx="916">
                  <c:v>4.2</c:v>
                </c:pt>
                <c:pt idx="917">
                  <c:v>4</c:v>
                </c:pt>
                <c:pt idx="918">
                  <c:v>3.9</c:v>
                </c:pt>
                <c:pt idx="919">
                  <c:v>4.4000000000000004</c:v>
                </c:pt>
                <c:pt idx="920">
                  <c:v>4.2</c:v>
                </c:pt>
                <c:pt idx="921">
                  <c:v>4.0999999999999996</c:v>
                </c:pt>
                <c:pt idx="922">
                  <c:v>4.5</c:v>
                </c:pt>
                <c:pt idx="923">
                  <c:v>4.3</c:v>
                </c:pt>
                <c:pt idx="924">
                  <c:v>2.9</c:v>
                </c:pt>
                <c:pt idx="925">
                  <c:v>4.5999999999999996</c:v>
                </c:pt>
                <c:pt idx="926">
                  <c:v>4.3</c:v>
                </c:pt>
                <c:pt idx="927">
                  <c:v>4.5999999999999996</c:v>
                </c:pt>
                <c:pt idx="928">
                  <c:v>4</c:v>
                </c:pt>
                <c:pt idx="929">
                  <c:v>4.4000000000000004</c:v>
                </c:pt>
                <c:pt idx="930">
                  <c:v>4.4000000000000004</c:v>
                </c:pt>
                <c:pt idx="931">
                  <c:v>4.3</c:v>
                </c:pt>
                <c:pt idx="932">
                  <c:v>4.4000000000000004</c:v>
                </c:pt>
                <c:pt idx="933">
                  <c:v>4.3</c:v>
                </c:pt>
                <c:pt idx="934">
                  <c:v>3.5</c:v>
                </c:pt>
                <c:pt idx="935">
                  <c:v>4.3</c:v>
                </c:pt>
                <c:pt idx="936">
                  <c:v>4.4000000000000004</c:v>
                </c:pt>
                <c:pt idx="937">
                  <c:v>2.9</c:v>
                </c:pt>
                <c:pt idx="938">
                  <c:v>4.2</c:v>
                </c:pt>
                <c:pt idx="939">
                  <c:v>4.5</c:v>
                </c:pt>
                <c:pt idx="940">
                  <c:v>4</c:v>
                </c:pt>
                <c:pt idx="941">
                  <c:v>4.7</c:v>
                </c:pt>
                <c:pt idx="942">
                  <c:v>4.5</c:v>
                </c:pt>
                <c:pt idx="943">
                  <c:v>4.0999999999999996</c:v>
                </c:pt>
                <c:pt idx="944">
                  <c:v>4.3</c:v>
                </c:pt>
                <c:pt idx="945">
                  <c:v>4.4000000000000004</c:v>
                </c:pt>
                <c:pt idx="946">
                  <c:v>4</c:v>
                </c:pt>
                <c:pt idx="947">
                  <c:v>2.9</c:v>
                </c:pt>
                <c:pt idx="948">
                  <c:v>3.7</c:v>
                </c:pt>
                <c:pt idx="949">
                  <c:v>3.5</c:v>
                </c:pt>
                <c:pt idx="950">
                  <c:v>4.3</c:v>
                </c:pt>
                <c:pt idx="951">
                  <c:v>4.2</c:v>
                </c:pt>
                <c:pt idx="952">
                  <c:v>4.3</c:v>
                </c:pt>
                <c:pt idx="953">
                  <c:v>2.9</c:v>
                </c:pt>
                <c:pt idx="954">
                  <c:v>4</c:v>
                </c:pt>
                <c:pt idx="955">
                  <c:v>4.4000000000000004</c:v>
                </c:pt>
                <c:pt idx="956">
                  <c:v>4.4000000000000004</c:v>
                </c:pt>
                <c:pt idx="957">
                  <c:v>4</c:v>
                </c:pt>
                <c:pt idx="958">
                  <c:v>4</c:v>
                </c:pt>
                <c:pt idx="959">
                  <c:v>4.2</c:v>
                </c:pt>
                <c:pt idx="960">
                  <c:v>4</c:v>
                </c:pt>
                <c:pt idx="961">
                  <c:v>4.4000000000000004</c:v>
                </c:pt>
                <c:pt idx="962">
                  <c:v>4</c:v>
                </c:pt>
                <c:pt idx="963">
                  <c:v>4.0999999999999996</c:v>
                </c:pt>
                <c:pt idx="964">
                  <c:v>4.2</c:v>
                </c:pt>
                <c:pt idx="965">
                  <c:v>4.3</c:v>
                </c:pt>
                <c:pt idx="966">
                  <c:v>2.9</c:v>
                </c:pt>
                <c:pt idx="967">
                  <c:v>4.0999999999999996</c:v>
                </c:pt>
                <c:pt idx="968">
                  <c:v>3.8</c:v>
                </c:pt>
                <c:pt idx="969">
                  <c:v>4.4000000000000004</c:v>
                </c:pt>
                <c:pt idx="970">
                  <c:v>2.9</c:v>
                </c:pt>
                <c:pt idx="971">
                  <c:v>4.3</c:v>
                </c:pt>
                <c:pt idx="972">
                  <c:v>4.4000000000000004</c:v>
                </c:pt>
                <c:pt idx="973">
                  <c:v>3.7</c:v>
                </c:pt>
                <c:pt idx="974">
                  <c:v>3.4</c:v>
                </c:pt>
                <c:pt idx="975">
                  <c:v>4.0999999999999996</c:v>
                </c:pt>
                <c:pt idx="976">
                  <c:v>4.3</c:v>
                </c:pt>
                <c:pt idx="977">
                  <c:v>3.9</c:v>
                </c:pt>
                <c:pt idx="978">
                  <c:v>3.6</c:v>
                </c:pt>
                <c:pt idx="979">
                  <c:v>3.8</c:v>
                </c:pt>
                <c:pt idx="980">
                  <c:v>4.4000000000000004</c:v>
                </c:pt>
                <c:pt idx="981">
                  <c:v>2.9</c:v>
                </c:pt>
                <c:pt idx="982">
                  <c:v>4.2</c:v>
                </c:pt>
                <c:pt idx="983">
                  <c:v>4.2</c:v>
                </c:pt>
                <c:pt idx="984">
                  <c:v>4.3</c:v>
                </c:pt>
                <c:pt idx="985">
                  <c:v>2.9</c:v>
                </c:pt>
                <c:pt idx="986">
                  <c:v>4.4000000000000004</c:v>
                </c:pt>
                <c:pt idx="987">
                  <c:v>4.2</c:v>
                </c:pt>
                <c:pt idx="988">
                  <c:v>4.5</c:v>
                </c:pt>
                <c:pt idx="989">
                  <c:v>4.4000000000000004</c:v>
                </c:pt>
                <c:pt idx="990">
                  <c:v>4.4000000000000004</c:v>
                </c:pt>
                <c:pt idx="991">
                  <c:v>4.4000000000000004</c:v>
                </c:pt>
                <c:pt idx="992">
                  <c:v>4</c:v>
                </c:pt>
                <c:pt idx="993">
                  <c:v>4</c:v>
                </c:pt>
                <c:pt idx="994">
                  <c:v>3.5</c:v>
                </c:pt>
                <c:pt idx="995">
                  <c:v>4.2</c:v>
                </c:pt>
                <c:pt idx="996">
                  <c:v>4.2</c:v>
                </c:pt>
                <c:pt idx="997">
                  <c:v>4.4000000000000004</c:v>
                </c:pt>
                <c:pt idx="998">
                  <c:v>4.7</c:v>
                </c:pt>
                <c:pt idx="999">
                  <c:v>4.5</c:v>
                </c:pt>
                <c:pt idx="1000">
                  <c:v>4.4000000000000004</c:v>
                </c:pt>
                <c:pt idx="1001">
                  <c:v>4.2</c:v>
                </c:pt>
                <c:pt idx="1002">
                  <c:v>4.3</c:v>
                </c:pt>
                <c:pt idx="1003">
                  <c:v>4.3</c:v>
                </c:pt>
                <c:pt idx="1004">
                  <c:v>4.3</c:v>
                </c:pt>
                <c:pt idx="1005">
                  <c:v>4.0999999999999996</c:v>
                </c:pt>
                <c:pt idx="1006">
                  <c:v>4.3</c:v>
                </c:pt>
                <c:pt idx="1007">
                  <c:v>4.5</c:v>
                </c:pt>
                <c:pt idx="1008">
                  <c:v>4.0999999999999996</c:v>
                </c:pt>
                <c:pt idx="1009">
                  <c:v>3.8</c:v>
                </c:pt>
                <c:pt idx="1010">
                  <c:v>3.9</c:v>
                </c:pt>
                <c:pt idx="1011">
                  <c:v>2.9</c:v>
                </c:pt>
                <c:pt idx="1012">
                  <c:v>4.2</c:v>
                </c:pt>
                <c:pt idx="1013">
                  <c:v>4.5999999999999996</c:v>
                </c:pt>
                <c:pt idx="1014">
                  <c:v>4.4000000000000004</c:v>
                </c:pt>
                <c:pt idx="1015">
                  <c:v>4.3</c:v>
                </c:pt>
                <c:pt idx="1016">
                  <c:v>4.2</c:v>
                </c:pt>
                <c:pt idx="1017">
                  <c:v>4.3</c:v>
                </c:pt>
                <c:pt idx="1018">
                  <c:v>2.9</c:v>
                </c:pt>
                <c:pt idx="1019">
                  <c:v>4.3</c:v>
                </c:pt>
                <c:pt idx="1020">
                  <c:v>4</c:v>
                </c:pt>
                <c:pt idx="1021">
                  <c:v>3.7</c:v>
                </c:pt>
                <c:pt idx="1022">
                  <c:v>4</c:v>
                </c:pt>
                <c:pt idx="1023">
                  <c:v>4.2</c:v>
                </c:pt>
                <c:pt idx="1024">
                  <c:v>4.3</c:v>
                </c:pt>
                <c:pt idx="1025">
                  <c:v>4.3</c:v>
                </c:pt>
                <c:pt idx="1026">
                  <c:v>4.4000000000000004</c:v>
                </c:pt>
                <c:pt idx="1027">
                  <c:v>3.2</c:v>
                </c:pt>
                <c:pt idx="1028">
                  <c:v>3.8</c:v>
                </c:pt>
                <c:pt idx="1029">
                  <c:v>3.8</c:v>
                </c:pt>
                <c:pt idx="1030">
                  <c:v>4.2</c:v>
                </c:pt>
                <c:pt idx="1031">
                  <c:v>3.5</c:v>
                </c:pt>
                <c:pt idx="1032">
                  <c:v>4.4000000000000004</c:v>
                </c:pt>
                <c:pt idx="1033">
                  <c:v>4.0999999999999996</c:v>
                </c:pt>
                <c:pt idx="1034">
                  <c:v>4.4000000000000004</c:v>
                </c:pt>
                <c:pt idx="1035">
                  <c:v>4.7</c:v>
                </c:pt>
                <c:pt idx="1036">
                  <c:v>3.8</c:v>
                </c:pt>
                <c:pt idx="1037">
                  <c:v>4.2</c:v>
                </c:pt>
                <c:pt idx="1038">
                  <c:v>3.9</c:v>
                </c:pt>
                <c:pt idx="1039">
                  <c:v>3.7</c:v>
                </c:pt>
                <c:pt idx="1040">
                  <c:v>4.0999999999999996</c:v>
                </c:pt>
                <c:pt idx="1041">
                  <c:v>4.2</c:v>
                </c:pt>
                <c:pt idx="1042">
                  <c:v>4.3</c:v>
                </c:pt>
                <c:pt idx="1043">
                  <c:v>2.9</c:v>
                </c:pt>
                <c:pt idx="1044">
                  <c:v>4.0999999999999996</c:v>
                </c:pt>
                <c:pt idx="1045">
                  <c:v>2.9</c:v>
                </c:pt>
                <c:pt idx="1046">
                  <c:v>3.6</c:v>
                </c:pt>
                <c:pt idx="1047">
                  <c:v>2.9</c:v>
                </c:pt>
                <c:pt idx="1048">
                  <c:v>3.9</c:v>
                </c:pt>
                <c:pt idx="1049">
                  <c:v>4.5</c:v>
                </c:pt>
                <c:pt idx="1050">
                  <c:v>4.3</c:v>
                </c:pt>
                <c:pt idx="1051">
                  <c:v>4.2</c:v>
                </c:pt>
                <c:pt idx="1052">
                  <c:v>4</c:v>
                </c:pt>
                <c:pt idx="1053">
                  <c:v>4.2</c:v>
                </c:pt>
                <c:pt idx="1054">
                  <c:v>2.9</c:v>
                </c:pt>
                <c:pt idx="1055">
                  <c:v>4.3</c:v>
                </c:pt>
                <c:pt idx="1056">
                  <c:v>4.3</c:v>
                </c:pt>
                <c:pt idx="1057">
                  <c:v>4.4000000000000004</c:v>
                </c:pt>
                <c:pt idx="1058">
                  <c:v>4.3</c:v>
                </c:pt>
                <c:pt idx="1059">
                  <c:v>3.8</c:v>
                </c:pt>
                <c:pt idx="1060">
                  <c:v>4.7</c:v>
                </c:pt>
                <c:pt idx="1061">
                  <c:v>4</c:v>
                </c:pt>
                <c:pt idx="1062">
                  <c:v>4.3</c:v>
                </c:pt>
                <c:pt idx="1063">
                  <c:v>4</c:v>
                </c:pt>
                <c:pt idx="1064">
                  <c:v>4.0999999999999996</c:v>
                </c:pt>
                <c:pt idx="1065">
                  <c:v>2.9</c:v>
                </c:pt>
                <c:pt idx="1066">
                  <c:v>4.2</c:v>
                </c:pt>
                <c:pt idx="1067">
                  <c:v>4.5</c:v>
                </c:pt>
                <c:pt idx="1068">
                  <c:v>3.7</c:v>
                </c:pt>
                <c:pt idx="1069">
                  <c:v>3.9</c:v>
                </c:pt>
                <c:pt idx="1070">
                  <c:v>4</c:v>
                </c:pt>
                <c:pt idx="1071">
                  <c:v>4.5</c:v>
                </c:pt>
                <c:pt idx="1072">
                  <c:v>4</c:v>
                </c:pt>
                <c:pt idx="1073">
                  <c:v>4</c:v>
                </c:pt>
                <c:pt idx="1074">
                  <c:v>4.4000000000000004</c:v>
                </c:pt>
                <c:pt idx="1075">
                  <c:v>4</c:v>
                </c:pt>
                <c:pt idx="1076">
                  <c:v>4</c:v>
                </c:pt>
                <c:pt idx="1077">
                  <c:v>4.7</c:v>
                </c:pt>
                <c:pt idx="1078">
                  <c:v>4.2</c:v>
                </c:pt>
                <c:pt idx="1079">
                  <c:v>4.3</c:v>
                </c:pt>
                <c:pt idx="1080">
                  <c:v>3.8</c:v>
                </c:pt>
                <c:pt idx="1081">
                  <c:v>2.9</c:v>
                </c:pt>
                <c:pt idx="1082">
                  <c:v>4.2</c:v>
                </c:pt>
                <c:pt idx="1083">
                  <c:v>4.2</c:v>
                </c:pt>
                <c:pt idx="1084">
                  <c:v>4.3</c:v>
                </c:pt>
                <c:pt idx="1085">
                  <c:v>4.5999999999999996</c:v>
                </c:pt>
                <c:pt idx="1086">
                  <c:v>4.0999999999999996</c:v>
                </c:pt>
                <c:pt idx="1087">
                  <c:v>3.9</c:v>
                </c:pt>
                <c:pt idx="1088">
                  <c:v>4.5999999999999996</c:v>
                </c:pt>
                <c:pt idx="1089">
                  <c:v>3.4</c:v>
                </c:pt>
                <c:pt idx="1090">
                  <c:v>3.9</c:v>
                </c:pt>
                <c:pt idx="1091">
                  <c:v>4.0999999999999996</c:v>
                </c:pt>
                <c:pt idx="1092">
                  <c:v>4.3</c:v>
                </c:pt>
                <c:pt idx="1093">
                  <c:v>2.9</c:v>
                </c:pt>
                <c:pt idx="1094">
                  <c:v>4.2</c:v>
                </c:pt>
                <c:pt idx="1095">
                  <c:v>4.4000000000000004</c:v>
                </c:pt>
                <c:pt idx="1096">
                  <c:v>4.5</c:v>
                </c:pt>
                <c:pt idx="1097">
                  <c:v>4.4000000000000004</c:v>
                </c:pt>
                <c:pt idx="1098">
                  <c:v>4.7</c:v>
                </c:pt>
                <c:pt idx="1099">
                  <c:v>4.5</c:v>
                </c:pt>
                <c:pt idx="1100">
                  <c:v>4.2</c:v>
                </c:pt>
                <c:pt idx="1101">
                  <c:v>4</c:v>
                </c:pt>
                <c:pt idx="1102">
                  <c:v>4.4000000000000004</c:v>
                </c:pt>
                <c:pt idx="1103">
                  <c:v>3.8</c:v>
                </c:pt>
                <c:pt idx="1104">
                  <c:v>3.7</c:v>
                </c:pt>
                <c:pt idx="1105">
                  <c:v>2.9</c:v>
                </c:pt>
                <c:pt idx="1106">
                  <c:v>3.2</c:v>
                </c:pt>
                <c:pt idx="1107">
                  <c:v>2.9</c:v>
                </c:pt>
                <c:pt idx="1108">
                  <c:v>4</c:v>
                </c:pt>
                <c:pt idx="1109">
                  <c:v>4.2</c:v>
                </c:pt>
                <c:pt idx="1110">
                  <c:v>3.9</c:v>
                </c:pt>
                <c:pt idx="1111">
                  <c:v>4.5999999999999996</c:v>
                </c:pt>
                <c:pt idx="1112">
                  <c:v>4.4000000000000004</c:v>
                </c:pt>
                <c:pt idx="1113">
                  <c:v>2.9</c:v>
                </c:pt>
                <c:pt idx="1114">
                  <c:v>2.9</c:v>
                </c:pt>
                <c:pt idx="1115">
                  <c:v>2.9</c:v>
                </c:pt>
                <c:pt idx="1116">
                  <c:v>2.9</c:v>
                </c:pt>
                <c:pt idx="1117">
                  <c:v>4.4000000000000004</c:v>
                </c:pt>
                <c:pt idx="1118">
                  <c:v>3.9</c:v>
                </c:pt>
                <c:pt idx="1119">
                  <c:v>4.4000000000000004</c:v>
                </c:pt>
                <c:pt idx="1120">
                  <c:v>3.7</c:v>
                </c:pt>
                <c:pt idx="1121">
                  <c:v>3.7</c:v>
                </c:pt>
                <c:pt idx="1122">
                  <c:v>3.6</c:v>
                </c:pt>
                <c:pt idx="1123">
                  <c:v>4.4000000000000004</c:v>
                </c:pt>
                <c:pt idx="1124">
                  <c:v>4</c:v>
                </c:pt>
                <c:pt idx="1125">
                  <c:v>4.3</c:v>
                </c:pt>
                <c:pt idx="1126">
                  <c:v>4.2</c:v>
                </c:pt>
                <c:pt idx="1127">
                  <c:v>4.2</c:v>
                </c:pt>
                <c:pt idx="1128">
                  <c:v>4.3</c:v>
                </c:pt>
                <c:pt idx="1129">
                  <c:v>2.9</c:v>
                </c:pt>
                <c:pt idx="1130">
                  <c:v>4.3</c:v>
                </c:pt>
                <c:pt idx="1131">
                  <c:v>4.5999999999999996</c:v>
                </c:pt>
                <c:pt idx="1132">
                  <c:v>4.7</c:v>
                </c:pt>
                <c:pt idx="1133">
                  <c:v>2.9</c:v>
                </c:pt>
                <c:pt idx="1134">
                  <c:v>4.0999999999999996</c:v>
                </c:pt>
                <c:pt idx="1135">
                  <c:v>4.3</c:v>
                </c:pt>
                <c:pt idx="1136">
                  <c:v>4</c:v>
                </c:pt>
                <c:pt idx="1137">
                  <c:v>4.0999999999999996</c:v>
                </c:pt>
                <c:pt idx="1138">
                  <c:v>3.9</c:v>
                </c:pt>
                <c:pt idx="1139">
                  <c:v>4.3</c:v>
                </c:pt>
                <c:pt idx="1140">
                  <c:v>4.2</c:v>
                </c:pt>
                <c:pt idx="1141">
                  <c:v>2.9</c:v>
                </c:pt>
                <c:pt idx="1142">
                  <c:v>4.2</c:v>
                </c:pt>
                <c:pt idx="1143">
                  <c:v>4.0999999999999996</c:v>
                </c:pt>
                <c:pt idx="1144">
                  <c:v>4.2</c:v>
                </c:pt>
                <c:pt idx="1145">
                  <c:v>4.2</c:v>
                </c:pt>
                <c:pt idx="1146">
                  <c:v>4.3</c:v>
                </c:pt>
                <c:pt idx="1147">
                  <c:v>3.8</c:v>
                </c:pt>
                <c:pt idx="1148">
                  <c:v>2.9</c:v>
                </c:pt>
                <c:pt idx="1149">
                  <c:v>4.2</c:v>
                </c:pt>
                <c:pt idx="1150">
                  <c:v>3.9</c:v>
                </c:pt>
                <c:pt idx="1151">
                  <c:v>4.3</c:v>
                </c:pt>
                <c:pt idx="1152">
                  <c:v>4.3</c:v>
                </c:pt>
                <c:pt idx="1153">
                  <c:v>4.0999999999999996</c:v>
                </c:pt>
                <c:pt idx="1154">
                  <c:v>3.9</c:v>
                </c:pt>
                <c:pt idx="1155">
                  <c:v>4.2</c:v>
                </c:pt>
                <c:pt idx="1156">
                  <c:v>2.9</c:v>
                </c:pt>
                <c:pt idx="1157">
                  <c:v>4.4000000000000004</c:v>
                </c:pt>
                <c:pt idx="1158">
                  <c:v>4.2</c:v>
                </c:pt>
                <c:pt idx="1159">
                  <c:v>4.0999999999999996</c:v>
                </c:pt>
                <c:pt idx="1160">
                  <c:v>4.3</c:v>
                </c:pt>
                <c:pt idx="1161">
                  <c:v>4.5</c:v>
                </c:pt>
                <c:pt idx="1162">
                  <c:v>4.3</c:v>
                </c:pt>
                <c:pt idx="1163">
                  <c:v>4.5</c:v>
                </c:pt>
                <c:pt idx="1164">
                  <c:v>4.2</c:v>
                </c:pt>
                <c:pt idx="1165">
                  <c:v>4</c:v>
                </c:pt>
                <c:pt idx="1166">
                  <c:v>4.2</c:v>
                </c:pt>
                <c:pt idx="1167">
                  <c:v>4.3</c:v>
                </c:pt>
                <c:pt idx="1168">
                  <c:v>4.4000000000000004</c:v>
                </c:pt>
                <c:pt idx="1169">
                  <c:v>2.9</c:v>
                </c:pt>
                <c:pt idx="1170">
                  <c:v>4</c:v>
                </c:pt>
                <c:pt idx="1171">
                  <c:v>3.7</c:v>
                </c:pt>
                <c:pt idx="1172">
                  <c:v>2.9</c:v>
                </c:pt>
                <c:pt idx="1173">
                  <c:v>4.3</c:v>
                </c:pt>
                <c:pt idx="1174">
                  <c:v>4.4000000000000004</c:v>
                </c:pt>
                <c:pt idx="1175">
                  <c:v>4</c:v>
                </c:pt>
                <c:pt idx="1176">
                  <c:v>4.0999999999999996</c:v>
                </c:pt>
                <c:pt idx="1177">
                  <c:v>4.5999999999999996</c:v>
                </c:pt>
                <c:pt idx="1178">
                  <c:v>2.9</c:v>
                </c:pt>
                <c:pt idx="1179">
                  <c:v>4</c:v>
                </c:pt>
                <c:pt idx="1180">
                  <c:v>4.2</c:v>
                </c:pt>
                <c:pt idx="1181">
                  <c:v>4.5</c:v>
                </c:pt>
                <c:pt idx="1182">
                  <c:v>3.9</c:v>
                </c:pt>
                <c:pt idx="1183">
                  <c:v>4.4000000000000004</c:v>
                </c:pt>
                <c:pt idx="1184">
                  <c:v>4.0999999999999996</c:v>
                </c:pt>
                <c:pt idx="1185">
                  <c:v>4.4000000000000004</c:v>
                </c:pt>
                <c:pt idx="1186">
                  <c:v>3.8</c:v>
                </c:pt>
                <c:pt idx="1187">
                  <c:v>4.5999999999999996</c:v>
                </c:pt>
                <c:pt idx="1188">
                  <c:v>3.9</c:v>
                </c:pt>
                <c:pt idx="1189">
                  <c:v>4.3</c:v>
                </c:pt>
                <c:pt idx="1190">
                  <c:v>4.0999999999999996</c:v>
                </c:pt>
                <c:pt idx="1191">
                  <c:v>4</c:v>
                </c:pt>
                <c:pt idx="1192">
                  <c:v>4.2</c:v>
                </c:pt>
                <c:pt idx="1193">
                  <c:v>3.7</c:v>
                </c:pt>
                <c:pt idx="1194">
                  <c:v>3.8</c:v>
                </c:pt>
                <c:pt idx="1195">
                  <c:v>4.3</c:v>
                </c:pt>
                <c:pt idx="1196">
                  <c:v>4.0999999999999996</c:v>
                </c:pt>
                <c:pt idx="1197">
                  <c:v>4.3</c:v>
                </c:pt>
                <c:pt idx="1198">
                  <c:v>4</c:v>
                </c:pt>
                <c:pt idx="1199">
                  <c:v>3.8</c:v>
                </c:pt>
                <c:pt idx="1200">
                  <c:v>4.4000000000000004</c:v>
                </c:pt>
                <c:pt idx="1201">
                  <c:v>4.4000000000000004</c:v>
                </c:pt>
                <c:pt idx="1202">
                  <c:v>4.3</c:v>
                </c:pt>
                <c:pt idx="1203">
                  <c:v>4.0999999999999996</c:v>
                </c:pt>
                <c:pt idx="1204">
                  <c:v>4.4000000000000004</c:v>
                </c:pt>
                <c:pt idx="1205">
                  <c:v>3.5</c:v>
                </c:pt>
                <c:pt idx="1206">
                  <c:v>4.8</c:v>
                </c:pt>
                <c:pt idx="1207">
                  <c:v>4.3</c:v>
                </c:pt>
                <c:pt idx="1208">
                  <c:v>2.8</c:v>
                </c:pt>
                <c:pt idx="1209">
                  <c:v>4.3</c:v>
                </c:pt>
                <c:pt idx="1210">
                  <c:v>2.9</c:v>
                </c:pt>
                <c:pt idx="1211">
                  <c:v>2.9</c:v>
                </c:pt>
                <c:pt idx="1212">
                  <c:v>4.5999999999999996</c:v>
                </c:pt>
                <c:pt idx="1213">
                  <c:v>3.8</c:v>
                </c:pt>
                <c:pt idx="1214">
                  <c:v>4.3</c:v>
                </c:pt>
                <c:pt idx="1215">
                  <c:v>2.9</c:v>
                </c:pt>
                <c:pt idx="1216">
                  <c:v>3.9</c:v>
                </c:pt>
                <c:pt idx="1217">
                  <c:v>4.2</c:v>
                </c:pt>
                <c:pt idx="1218">
                  <c:v>4.3</c:v>
                </c:pt>
                <c:pt idx="1219">
                  <c:v>4.2</c:v>
                </c:pt>
                <c:pt idx="1220">
                  <c:v>2.9</c:v>
                </c:pt>
                <c:pt idx="1221">
                  <c:v>4.0999999999999996</c:v>
                </c:pt>
                <c:pt idx="1222">
                  <c:v>3.7</c:v>
                </c:pt>
                <c:pt idx="1223">
                  <c:v>4.5999999999999996</c:v>
                </c:pt>
                <c:pt idx="1224">
                  <c:v>4</c:v>
                </c:pt>
                <c:pt idx="1225">
                  <c:v>3.8</c:v>
                </c:pt>
                <c:pt idx="1226">
                  <c:v>4.5</c:v>
                </c:pt>
                <c:pt idx="1227">
                  <c:v>4.3</c:v>
                </c:pt>
                <c:pt idx="1228">
                  <c:v>4.5</c:v>
                </c:pt>
                <c:pt idx="1229">
                  <c:v>4.5</c:v>
                </c:pt>
                <c:pt idx="1230">
                  <c:v>4.2</c:v>
                </c:pt>
                <c:pt idx="1231">
                  <c:v>4.3</c:v>
                </c:pt>
                <c:pt idx="1232">
                  <c:v>3.7</c:v>
                </c:pt>
                <c:pt idx="1233">
                  <c:v>4.0999999999999996</c:v>
                </c:pt>
                <c:pt idx="1234">
                  <c:v>4</c:v>
                </c:pt>
                <c:pt idx="1235">
                  <c:v>4.2</c:v>
                </c:pt>
                <c:pt idx="1236">
                  <c:v>4</c:v>
                </c:pt>
                <c:pt idx="1237">
                  <c:v>4.4000000000000004</c:v>
                </c:pt>
                <c:pt idx="1238">
                  <c:v>3.8</c:v>
                </c:pt>
                <c:pt idx="1239">
                  <c:v>2.9</c:v>
                </c:pt>
                <c:pt idx="1240">
                  <c:v>4.2</c:v>
                </c:pt>
                <c:pt idx="1241">
                  <c:v>4</c:v>
                </c:pt>
                <c:pt idx="1242">
                  <c:v>4.3</c:v>
                </c:pt>
                <c:pt idx="1243">
                  <c:v>3.9</c:v>
                </c:pt>
                <c:pt idx="1244">
                  <c:v>4</c:v>
                </c:pt>
                <c:pt idx="1245">
                  <c:v>4.2</c:v>
                </c:pt>
                <c:pt idx="1246">
                  <c:v>4.8</c:v>
                </c:pt>
                <c:pt idx="1247">
                  <c:v>4.3</c:v>
                </c:pt>
                <c:pt idx="1248">
                  <c:v>4.2</c:v>
                </c:pt>
                <c:pt idx="1249">
                  <c:v>3.9</c:v>
                </c:pt>
                <c:pt idx="1250">
                  <c:v>4</c:v>
                </c:pt>
                <c:pt idx="1251">
                  <c:v>4.4000000000000004</c:v>
                </c:pt>
                <c:pt idx="1252">
                  <c:v>4.5999999999999996</c:v>
                </c:pt>
                <c:pt idx="1253">
                  <c:v>4.0999999999999996</c:v>
                </c:pt>
                <c:pt idx="1254">
                  <c:v>4.0999999999999996</c:v>
                </c:pt>
                <c:pt idx="1255">
                  <c:v>2.9</c:v>
                </c:pt>
                <c:pt idx="1256">
                  <c:v>4.4000000000000004</c:v>
                </c:pt>
                <c:pt idx="1257">
                  <c:v>4.0999999999999996</c:v>
                </c:pt>
                <c:pt idx="1258">
                  <c:v>4.0999999999999996</c:v>
                </c:pt>
                <c:pt idx="1259">
                  <c:v>4</c:v>
                </c:pt>
                <c:pt idx="1260">
                  <c:v>4.0999999999999996</c:v>
                </c:pt>
                <c:pt idx="1261">
                  <c:v>4.0999999999999996</c:v>
                </c:pt>
                <c:pt idx="1262">
                  <c:v>4.3</c:v>
                </c:pt>
                <c:pt idx="1263">
                  <c:v>3.7</c:v>
                </c:pt>
                <c:pt idx="1264">
                  <c:v>3.9</c:v>
                </c:pt>
                <c:pt idx="1265">
                  <c:v>2.9</c:v>
                </c:pt>
                <c:pt idx="1266">
                  <c:v>4.0999999999999996</c:v>
                </c:pt>
                <c:pt idx="1267">
                  <c:v>4.4000000000000004</c:v>
                </c:pt>
                <c:pt idx="1268">
                  <c:v>4</c:v>
                </c:pt>
                <c:pt idx="1269">
                  <c:v>3.8</c:v>
                </c:pt>
                <c:pt idx="1270">
                  <c:v>2.9</c:v>
                </c:pt>
                <c:pt idx="1271">
                  <c:v>4</c:v>
                </c:pt>
                <c:pt idx="1272">
                  <c:v>3.8</c:v>
                </c:pt>
                <c:pt idx="1273">
                  <c:v>2.9</c:v>
                </c:pt>
                <c:pt idx="1274">
                  <c:v>4.4000000000000004</c:v>
                </c:pt>
                <c:pt idx="1275">
                  <c:v>4.3</c:v>
                </c:pt>
                <c:pt idx="1276">
                  <c:v>4.2</c:v>
                </c:pt>
                <c:pt idx="1277">
                  <c:v>2.9</c:v>
                </c:pt>
                <c:pt idx="1278">
                  <c:v>3.9</c:v>
                </c:pt>
                <c:pt idx="1279">
                  <c:v>4.4000000000000004</c:v>
                </c:pt>
                <c:pt idx="1280">
                  <c:v>4.2</c:v>
                </c:pt>
                <c:pt idx="1281">
                  <c:v>4</c:v>
                </c:pt>
                <c:pt idx="1282">
                  <c:v>4.3</c:v>
                </c:pt>
                <c:pt idx="1283">
                  <c:v>2.9</c:v>
                </c:pt>
                <c:pt idx="1284">
                  <c:v>2.9</c:v>
                </c:pt>
                <c:pt idx="1285">
                  <c:v>4</c:v>
                </c:pt>
                <c:pt idx="1286">
                  <c:v>4.3</c:v>
                </c:pt>
                <c:pt idx="1287">
                  <c:v>4.4000000000000004</c:v>
                </c:pt>
                <c:pt idx="1288">
                  <c:v>4.3</c:v>
                </c:pt>
                <c:pt idx="1289">
                  <c:v>4.0999999999999996</c:v>
                </c:pt>
                <c:pt idx="1290">
                  <c:v>4.2</c:v>
                </c:pt>
                <c:pt idx="1291">
                  <c:v>4</c:v>
                </c:pt>
                <c:pt idx="1292">
                  <c:v>4.2</c:v>
                </c:pt>
                <c:pt idx="1293">
                  <c:v>3.9</c:v>
                </c:pt>
                <c:pt idx="1294">
                  <c:v>3.4</c:v>
                </c:pt>
                <c:pt idx="1295">
                  <c:v>3.9</c:v>
                </c:pt>
                <c:pt idx="1296">
                  <c:v>3.8</c:v>
                </c:pt>
                <c:pt idx="1297">
                  <c:v>4.2</c:v>
                </c:pt>
                <c:pt idx="1298">
                  <c:v>3.9</c:v>
                </c:pt>
                <c:pt idx="1299">
                  <c:v>3.7</c:v>
                </c:pt>
                <c:pt idx="1300">
                  <c:v>2.9</c:v>
                </c:pt>
                <c:pt idx="1301">
                  <c:v>4</c:v>
                </c:pt>
                <c:pt idx="1302">
                  <c:v>2.9</c:v>
                </c:pt>
                <c:pt idx="1303">
                  <c:v>3.8</c:v>
                </c:pt>
                <c:pt idx="1304">
                  <c:v>4.4000000000000004</c:v>
                </c:pt>
                <c:pt idx="1305">
                  <c:v>4.3</c:v>
                </c:pt>
                <c:pt idx="1306">
                  <c:v>3.8</c:v>
                </c:pt>
                <c:pt idx="1307">
                  <c:v>3.9</c:v>
                </c:pt>
                <c:pt idx="1308">
                  <c:v>4</c:v>
                </c:pt>
                <c:pt idx="1309">
                  <c:v>3.8</c:v>
                </c:pt>
                <c:pt idx="1310">
                  <c:v>4</c:v>
                </c:pt>
                <c:pt idx="1311">
                  <c:v>4.5</c:v>
                </c:pt>
                <c:pt idx="1312">
                  <c:v>4.4000000000000004</c:v>
                </c:pt>
                <c:pt idx="1313">
                  <c:v>4.0999999999999996</c:v>
                </c:pt>
                <c:pt idx="1314">
                  <c:v>4.3</c:v>
                </c:pt>
                <c:pt idx="1315">
                  <c:v>4.5</c:v>
                </c:pt>
                <c:pt idx="1316">
                  <c:v>4.4000000000000004</c:v>
                </c:pt>
                <c:pt idx="1317">
                  <c:v>3.9</c:v>
                </c:pt>
                <c:pt idx="1318">
                  <c:v>4.3</c:v>
                </c:pt>
                <c:pt idx="1319">
                  <c:v>2.9</c:v>
                </c:pt>
                <c:pt idx="1320">
                  <c:v>3.7</c:v>
                </c:pt>
                <c:pt idx="1321">
                  <c:v>4.2</c:v>
                </c:pt>
                <c:pt idx="1322">
                  <c:v>4.4000000000000004</c:v>
                </c:pt>
                <c:pt idx="1323">
                  <c:v>4.0999999999999996</c:v>
                </c:pt>
                <c:pt idx="1324">
                  <c:v>4</c:v>
                </c:pt>
                <c:pt idx="1325">
                  <c:v>3.8</c:v>
                </c:pt>
                <c:pt idx="1326">
                  <c:v>4.0999999999999996</c:v>
                </c:pt>
                <c:pt idx="1327">
                  <c:v>3.9</c:v>
                </c:pt>
                <c:pt idx="1328">
                  <c:v>4.2</c:v>
                </c:pt>
                <c:pt idx="1329">
                  <c:v>4.0999999999999996</c:v>
                </c:pt>
                <c:pt idx="1330">
                  <c:v>2.9</c:v>
                </c:pt>
                <c:pt idx="1331">
                  <c:v>4.0999999999999996</c:v>
                </c:pt>
                <c:pt idx="1332">
                  <c:v>4.5</c:v>
                </c:pt>
                <c:pt idx="1333">
                  <c:v>2.9</c:v>
                </c:pt>
                <c:pt idx="1334">
                  <c:v>4.0999999999999996</c:v>
                </c:pt>
                <c:pt idx="1335">
                  <c:v>4</c:v>
                </c:pt>
                <c:pt idx="1336">
                  <c:v>3.9</c:v>
                </c:pt>
                <c:pt idx="1337">
                  <c:v>4</c:v>
                </c:pt>
                <c:pt idx="1338">
                  <c:v>4.4000000000000004</c:v>
                </c:pt>
                <c:pt idx="1339">
                  <c:v>4.4000000000000004</c:v>
                </c:pt>
                <c:pt idx="1340">
                  <c:v>4.5999999999999996</c:v>
                </c:pt>
                <c:pt idx="1341">
                  <c:v>4.0999999999999996</c:v>
                </c:pt>
                <c:pt idx="1342">
                  <c:v>2.9</c:v>
                </c:pt>
                <c:pt idx="1343">
                  <c:v>4.2</c:v>
                </c:pt>
                <c:pt idx="1344">
                  <c:v>4.2</c:v>
                </c:pt>
                <c:pt idx="1345">
                  <c:v>4.0999999999999996</c:v>
                </c:pt>
                <c:pt idx="1346">
                  <c:v>4.3</c:v>
                </c:pt>
                <c:pt idx="1347">
                  <c:v>4.0999999999999996</c:v>
                </c:pt>
                <c:pt idx="1348">
                  <c:v>4.0999999999999996</c:v>
                </c:pt>
                <c:pt idx="1349">
                  <c:v>3.8</c:v>
                </c:pt>
                <c:pt idx="1350">
                  <c:v>4.4000000000000004</c:v>
                </c:pt>
                <c:pt idx="1351">
                  <c:v>3.9</c:v>
                </c:pt>
                <c:pt idx="1352">
                  <c:v>4</c:v>
                </c:pt>
                <c:pt idx="1353">
                  <c:v>4.3</c:v>
                </c:pt>
                <c:pt idx="1354">
                  <c:v>4.5</c:v>
                </c:pt>
                <c:pt idx="1355">
                  <c:v>4.2</c:v>
                </c:pt>
                <c:pt idx="1356">
                  <c:v>4</c:v>
                </c:pt>
                <c:pt idx="1357">
                  <c:v>4</c:v>
                </c:pt>
                <c:pt idx="1358">
                  <c:v>3.7</c:v>
                </c:pt>
                <c:pt idx="1359">
                  <c:v>4.2</c:v>
                </c:pt>
                <c:pt idx="1360">
                  <c:v>4</c:v>
                </c:pt>
                <c:pt idx="1361">
                  <c:v>4</c:v>
                </c:pt>
                <c:pt idx="1362">
                  <c:v>3.7</c:v>
                </c:pt>
                <c:pt idx="1363">
                  <c:v>4.3</c:v>
                </c:pt>
                <c:pt idx="1364">
                  <c:v>4.2</c:v>
                </c:pt>
                <c:pt idx="1365">
                  <c:v>4</c:v>
                </c:pt>
                <c:pt idx="1366">
                  <c:v>3.9</c:v>
                </c:pt>
                <c:pt idx="1367">
                  <c:v>4.2</c:v>
                </c:pt>
                <c:pt idx="1368">
                  <c:v>3.7</c:v>
                </c:pt>
                <c:pt idx="1369">
                  <c:v>4.2</c:v>
                </c:pt>
                <c:pt idx="1370">
                  <c:v>2.9</c:v>
                </c:pt>
                <c:pt idx="1371">
                  <c:v>2.9</c:v>
                </c:pt>
                <c:pt idx="1372">
                  <c:v>3.5</c:v>
                </c:pt>
                <c:pt idx="1373">
                  <c:v>3.7</c:v>
                </c:pt>
                <c:pt idx="1374">
                  <c:v>3.9</c:v>
                </c:pt>
                <c:pt idx="1375">
                  <c:v>4.5</c:v>
                </c:pt>
                <c:pt idx="1376">
                  <c:v>4.3</c:v>
                </c:pt>
                <c:pt idx="1377">
                  <c:v>2.9</c:v>
                </c:pt>
                <c:pt idx="1378">
                  <c:v>3</c:v>
                </c:pt>
                <c:pt idx="1379">
                  <c:v>4.4000000000000004</c:v>
                </c:pt>
                <c:pt idx="1380">
                  <c:v>3.3</c:v>
                </c:pt>
                <c:pt idx="1381">
                  <c:v>4.0999999999999996</c:v>
                </c:pt>
                <c:pt idx="1382">
                  <c:v>3.9</c:v>
                </c:pt>
                <c:pt idx="1383">
                  <c:v>4.0999999999999996</c:v>
                </c:pt>
                <c:pt idx="1384">
                  <c:v>4</c:v>
                </c:pt>
                <c:pt idx="1385">
                  <c:v>4.4000000000000004</c:v>
                </c:pt>
                <c:pt idx="1386">
                  <c:v>4.2</c:v>
                </c:pt>
                <c:pt idx="1387">
                  <c:v>4.0999999999999996</c:v>
                </c:pt>
                <c:pt idx="1388">
                  <c:v>4.0999999999999996</c:v>
                </c:pt>
                <c:pt idx="1389">
                  <c:v>4.3</c:v>
                </c:pt>
                <c:pt idx="1390">
                  <c:v>4</c:v>
                </c:pt>
                <c:pt idx="1391">
                  <c:v>2.9</c:v>
                </c:pt>
                <c:pt idx="1392">
                  <c:v>2.9</c:v>
                </c:pt>
                <c:pt idx="1393">
                  <c:v>4.0999999999999996</c:v>
                </c:pt>
                <c:pt idx="1394">
                  <c:v>3.3</c:v>
                </c:pt>
                <c:pt idx="1395">
                  <c:v>4.5</c:v>
                </c:pt>
                <c:pt idx="1396">
                  <c:v>4.2</c:v>
                </c:pt>
                <c:pt idx="1397">
                  <c:v>4.3</c:v>
                </c:pt>
                <c:pt idx="1398">
                  <c:v>4.3</c:v>
                </c:pt>
                <c:pt idx="1399">
                  <c:v>4.2</c:v>
                </c:pt>
                <c:pt idx="1400">
                  <c:v>4.4000000000000004</c:v>
                </c:pt>
                <c:pt idx="1401">
                  <c:v>4.3</c:v>
                </c:pt>
                <c:pt idx="1402">
                  <c:v>4.2</c:v>
                </c:pt>
                <c:pt idx="1403">
                  <c:v>4.0999999999999996</c:v>
                </c:pt>
                <c:pt idx="1404">
                  <c:v>3.9</c:v>
                </c:pt>
                <c:pt idx="1405">
                  <c:v>3.6</c:v>
                </c:pt>
                <c:pt idx="1406">
                  <c:v>4.2</c:v>
                </c:pt>
                <c:pt idx="1407">
                  <c:v>4.4000000000000004</c:v>
                </c:pt>
                <c:pt idx="1408">
                  <c:v>4</c:v>
                </c:pt>
                <c:pt idx="1409">
                  <c:v>2.9</c:v>
                </c:pt>
                <c:pt idx="1410">
                  <c:v>4.4000000000000004</c:v>
                </c:pt>
                <c:pt idx="1411">
                  <c:v>2.9</c:v>
                </c:pt>
                <c:pt idx="1412">
                  <c:v>4.2</c:v>
                </c:pt>
                <c:pt idx="1413">
                  <c:v>4</c:v>
                </c:pt>
                <c:pt idx="1414">
                  <c:v>2.9</c:v>
                </c:pt>
                <c:pt idx="1415">
                  <c:v>2.9</c:v>
                </c:pt>
                <c:pt idx="1416">
                  <c:v>4.3</c:v>
                </c:pt>
                <c:pt idx="1417">
                  <c:v>4.5</c:v>
                </c:pt>
                <c:pt idx="1418">
                  <c:v>4.2</c:v>
                </c:pt>
                <c:pt idx="1419">
                  <c:v>3.9</c:v>
                </c:pt>
                <c:pt idx="1420">
                  <c:v>4</c:v>
                </c:pt>
                <c:pt idx="1421">
                  <c:v>4.8</c:v>
                </c:pt>
                <c:pt idx="1422">
                  <c:v>3.4</c:v>
                </c:pt>
                <c:pt idx="1423">
                  <c:v>4.0999999999999996</c:v>
                </c:pt>
                <c:pt idx="1424">
                  <c:v>3.9</c:v>
                </c:pt>
                <c:pt idx="1425">
                  <c:v>4.3</c:v>
                </c:pt>
                <c:pt idx="1426">
                  <c:v>4.2</c:v>
                </c:pt>
                <c:pt idx="1427">
                  <c:v>4</c:v>
                </c:pt>
                <c:pt idx="1428">
                  <c:v>4.4000000000000004</c:v>
                </c:pt>
                <c:pt idx="1429">
                  <c:v>4.7</c:v>
                </c:pt>
                <c:pt idx="1430">
                  <c:v>4.0999999999999996</c:v>
                </c:pt>
                <c:pt idx="1431">
                  <c:v>4.5</c:v>
                </c:pt>
                <c:pt idx="1432">
                  <c:v>4.2</c:v>
                </c:pt>
                <c:pt idx="1433">
                  <c:v>3.8</c:v>
                </c:pt>
                <c:pt idx="1434">
                  <c:v>4</c:v>
                </c:pt>
                <c:pt idx="1435">
                  <c:v>2.9</c:v>
                </c:pt>
                <c:pt idx="1436">
                  <c:v>2.9</c:v>
                </c:pt>
                <c:pt idx="1437">
                  <c:v>3.9</c:v>
                </c:pt>
                <c:pt idx="1438">
                  <c:v>4.2</c:v>
                </c:pt>
                <c:pt idx="1439">
                  <c:v>4.3</c:v>
                </c:pt>
                <c:pt idx="1440">
                  <c:v>4.4000000000000004</c:v>
                </c:pt>
                <c:pt idx="1441">
                  <c:v>4</c:v>
                </c:pt>
                <c:pt idx="1442">
                  <c:v>4.2</c:v>
                </c:pt>
                <c:pt idx="1443">
                  <c:v>4.3</c:v>
                </c:pt>
                <c:pt idx="1444">
                  <c:v>2.9</c:v>
                </c:pt>
                <c:pt idx="1445">
                  <c:v>2.9</c:v>
                </c:pt>
                <c:pt idx="1446">
                  <c:v>4.3</c:v>
                </c:pt>
                <c:pt idx="1447">
                  <c:v>2.9</c:v>
                </c:pt>
                <c:pt idx="1448">
                  <c:v>4.0999999999999996</c:v>
                </c:pt>
                <c:pt idx="1449">
                  <c:v>4.3</c:v>
                </c:pt>
                <c:pt idx="1450">
                  <c:v>4.2</c:v>
                </c:pt>
                <c:pt idx="1451">
                  <c:v>4.0999999999999996</c:v>
                </c:pt>
                <c:pt idx="1452">
                  <c:v>2.9</c:v>
                </c:pt>
                <c:pt idx="1453">
                  <c:v>4.0999999999999996</c:v>
                </c:pt>
                <c:pt idx="1454">
                  <c:v>2.9</c:v>
                </c:pt>
                <c:pt idx="1455">
                  <c:v>4.2</c:v>
                </c:pt>
                <c:pt idx="1456">
                  <c:v>4.4000000000000004</c:v>
                </c:pt>
                <c:pt idx="1457">
                  <c:v>2.9</c:v>
                </c:pt>
                <c:pt idx="1458">
                  <c:v>3.9</c:v>
                </c:pt>
                <c:pt idx="1459">
                  <c:v>4</c:v>
                </c:pt>
                <c:pt idx="1460">
                  <c:v>4</c:v>
                </c:pt>
                <c:pt idx="1461">
                  <c:v>4.0999999999999996</c:v>
                </c:pt>
                <c:pt idx="1462">
                  <c:v>4.5</c:v>
                </c:pt>
                <c:pt idx="1463">
                  <c:v>3.8</c:v>
                </c:pt>
                <c:pt idx="1464">
                  <c:v>4.3</c:v>
                </c:pt>
                <c:pt idx="1465">
                  <c:v>4</c:v>
                </c:pt>
                <c:pt idx="1466">
                  <c:v>3.8</c:v>
                </c:pt>
                <c:pt idx="1467">
                  <c:v>4</c:v>
                </c:pt>
                <c:pt idx="1468">
                  <c:v>4.5999999999999996</c:v>
                </c:pt>
                <c:pt idx="1469">
                  <c:v>3.6</c:v>
                </c:pt>
                <c:pt idx="1470">
                  <c:v>4.3</c:v>
                </c:pt>
                <c:pt idx="1471">
                  <c:v>3.7</c:v>
                </c:pt>
                <c:pt idx="1472">
                  <c:v>4.5999999999999996</c:v>
                </c:pt>
                <c:pt idx="1473">
                  <c:v>4.0999999999999996</c:v>
                </c:pt>
                <c:pt idx="1474">
                  <c:v>4.0999999999999996</c:v>
                </c:pt>
                <c:pt idx="1475">
                  <c:v>4.4000000000000004</c:v>
                </c:pt>
                <c:pt idx="1476">
                  <c:v>2.9</c:v>
                </c:pt>
                <c:pt idx="1477">
                  <c:v>3.9</c:v>
                </c:pt>
                <c:pt idx="1478">
                  <c:v>4.0999999999999996</c:v>
                </c:pt>
                <c:pt idx="1479">
                  <c:v>4.2</c:v>
                </c:pt>
                <c:pt idx="1480">
                  <c:v>4.4000000000000004</c:v>
                </c:pt>
                <c:pt idx="1481">
                  <c:v>4.2</c:v>
                </c:pt>
                <c:pt idx="1482">
                  <c:v>4</c:v>
                </c:pt>
                <c:pt idx="1483">
                  <c:v>3.8</c:v>
                </c:pt>
                <c:pt idx="1484">
                  <c:v>4</c:v>
                </c:pt>
                <c:pt idx="1485">
                  <c:v>4.2</c:v>
                </c:pt>
                <c:pt idx="1486">
                  <c:v>3.7</c:v>
                </c:pt>
                <c:pt idx="1487">
                  <c:v>4.0999999999999996</c:v>
                </c:pt>
                <c:pt idx="1488">
                  <c:v>4.0999999999999996</c:v>
                </c:pt>
                <c:pt idx="1489">
                  <c:v>4.2</c:v>
                </c:pt>
                <c:pt idx="1490">
                  <c:v>2.9</c:v>
                </c:pt>
                <c:pt idx="1491">
                  <c:v>4.2</c:v>
                </c:pt>
                <c:pt idx="1492">
                  <c:v>2.9</c:v>
                </c:pt>
                <c:pt idx="1493">
                  <c:v>4.4000000000000004</c:v>
                </c:pt>
                <c:pt idx="1494">
                  <c:v>4.3</c:v>
                </c:pt>
                <c:pt idx="1495">
                  <c:v>3.9</c:v>
                </c:pt>
                <c:pt idx="1496">
                  <c:v>4.2</c:v>
                </c:pt>
                <c:pt idx="1497">
                  <c:v>4.5</c:v>
                </c:pt>
                <c:pt idx="1498">
                  <c:v>4.5999999999999996</c:v>
                </c:pt>
                <c:pt idx="1499">
                  <c:v>4.2</c:v>
                </c:pt>
                <c:pt idx="1500">
                  <c:v>3.8</c:v>
                </c:pt>
                <c:pt idx="1501">
                  <c:v>4.2</c:v>
                </c:pt>
                <c:pt idx="1502">
                  <c:v>4.0999999999999996</c:v>
                </c:pt>
                <c:pt idx="1503">
                  <c:v>3.6</c:v>
                </c:pt>
                <c:pt idx="1504">
                  <c:v>4.3</c:v>
                </c:pt>
                <c:pt idx="1505">
                  <c:v>4.5</c:v>
                </c:pt>
                <c:pt idx="1506">
                  <c:v>2.9</c:v>
                </c:pt>
                <c:pt idx="1507">
                  <c:v>4.3</c:v>
                </c:pt>
                <c:pt idx="1508">
                  <c:v>4.3</c:v>
                </c:pt>
                <c:pt idx="1509">
                  <c:v>2.9</c:v>
                </c:pt>
                <c:pt idx="1510">
                  <c:v>3.7</c:v>
                </c:pt>
                <c:pt idx="1511">
                  <c:v>2.9</c:v>
                </c:pt>
                <c:pt idx="1512">
                  <c:v>3.7</c:v>
                </c:pt>
                <c:pt idx="1513">
                  <c:v>3.4</c:v>
                </c:pt>
                <c:pt idx="1514">
                  <c:v>2.9</c:v>
                </c:pt>
                <c:pt idx="1515">
                  <c:v>4.0999999999999996</c:v>
                </c:pt>
                <c:pt idx="1516">
                  <c:v>4.2</c:v>
                </c:pt>
                <c:pt idx="1517">
                  <c:v>3.9</c:v>
                </c:pt>
                <c:pt idx="1518">
                  <c:v>4.3</c:v>
                </c:pt>
                <c:pt idx="1519">
                  <c:v>4</c:v>
                </c:pt>
                <c:pt idx="1520">
                  <c:v>3.9</c:v>
                </c:pt>
                <c:pt idx="1521">
                  <c:v>2.9</c:v>
                </c:pt>
                <c:pt idx="1522">
                  <c:v>4.0999999999999996</c:v>
                </c:pt>
                <c:pt idx="1523">
                  <c:v>4</c:v>
                </c:pt>
                <c:pt idx="1524">
                  <c:v>4.3</c:v>
                </c:pt>
                <c:pt idx="1525">
                  <c:v>4.5</c:v>
                </c:pt>
                <c:pt idx="1526">
                  <c:v>4.2</c:v>
                </c:pt>
                <c:pt idx="1527">
                  <c:v>2.9</c:v>
                </c:pt>
                <c:pt idx="1528">
                  <c:v>2.9</c:v>
                </c:pt>
                <c:pt idx="1529">
                  <c:v>4.5</c:v>
                </c:pt>
                <c:pt idx="1530">
                  <c:v>2.9</c:v>
                </c:pt>
                <c:pt idx="1531">
                  <c:v>4.4000000000000004</c:v>
                </c:pt>
                <c:pt idx="1532">
                  <c:v>4.3</c:v>
                </c:pt>
                <c:pt idx="1533">
                  <c:v>4.4000000000000004</c:v>
                </c:pt>
                <c:pt idx="1534">
                  <c:v>4</c:v>
                </c:pt>
                <c:pt idx="1535">
                  <c:v>2.9</c:v>
                </c:pt>
                <c:pt idx="1536">
                  <c:v>2.9</c:v>
                </c:pt>
                <c:pt idx="1537">
                  <c:v>3.9</c:v>
                </c:pt>
                <c:pt idx="1538">
                  <c:v>4.3</c:v>
                </c:pt>
                <c:pt idx="1539">
                  <c:v>4.2</c:v>
                </c:pt>
                <c:pt idx="1540">
                  <c:v>2.9</c:v>
                </c:pt>
                <c:pt idx="1541">
                  <c:v>4.2</c:v>
                </c:pt>
                <c:pt idx="1542">
                  <c:v>4.4000000000000004</c:v>
                </c:pt>
                <c:pt idx="1543">
                  <c:v>4</c:v>
                </c:pt>
                <c:pt idx="1544">
                  <c:v>4.3</c:v>
                </c:pt>
                <c:pt idx="1545">
                  <c:v>2.9</c:v>
                </c:pt>
                <c:pt idx="1546">
                  <c:v>4</c:v>
                </c:pt>
                <c:pt idx="1547">
                  <c:v>4.4000000000000004</c:v>
                </c:pt>
                <c:pt idx="1548">
                  <c:v>4.2</c:v>
                </c:pt>
                <c:pt idx="1549">
                  <c:v>4.9000000000000004</c:v>
                </c:pt>
                <c:pt idx="1550">
                  <c:v>4.0999999999999996</c:v>
                </c:pt>
                <c:pt idx="1551">
                  <c:v>4.5</c:v>
                </c:pt>
                <c:pt idx="1552">
                  <c:v>4.3</c:v>
                </c:pt>
                <c:pt idx="1553">
                  <c:v>4.3</c:v>
                </c:pt>
                <c:pt idx="1554">
                  <c:v>4.2</c:v>
                </c:pt>
                <c:pt idx="1555">
                  <c:v>3.7</c:v>
                </c:pt>
                <c:pt idx="1556">
                  <c:v>3.5</c:v>
                </c:pt>
                <c:pt idx="1557">
                  <c:v>4.0999999999999996</c:v>
                </c:pt>
                <c:pt idx="1558">
                  <c:v>2.9</c:v>
                </c:pt>
                <c:pt idx="1559">
                  <c:v>4.7</c:v>
                </c:pt>
                <c:pt idx="1560">
                  <c:v>3.9</c:v>
                </c:pt>
                <c:pt idx="1561">
                  <c:v>4.7</c:v>
                </c:pt>
                <c:pt idx="1562">
                  <c:v>3.7</c:v>
                </c:pt>
                <c:pt idx="1563">
                  <c:v>2.9</c:v>
                </c:pt>
                <c:pt idx="1564">
                  <c:v>4.7</c:v>
                </c:pt>
                <c:pt idx="1565">
                  <c:v>4</c:v>
                </c:pt>
                <c:pt idx="1566">
                  <c:v>4.5</c:v>
                </c:pt>
                <c:pt idx="1567">
                  <c:v>4.4000000000000004</c:v>
                </c:pt>
                <c:pt idx="1568">
                  <c:v>4.4000000000000004</c:v>
                </c:pt>
                <c:pt idx="1569">
                  <c:v>4.2</c:v>
                </c:pt>
                <c:pt idx="1570">
                  <c:v>3.8</c:v>
                </c:pt>
                <c:pt idx="1571">
                  <c:v>4.0999999999999996</c:v>
                </c:pt>
                <c:pt idx="1572">
                  <c:v>3.9</c:v>
                </c:pt>
                <c:pt idx="1573">
                  <c:v>4.0999999999999996</c:v>
                </c:pt>
                <c:pt idx="1574">
                  <c:v>2.9</c:v>
                </c:pt>
                <c:pt idx="1575">
                  <c:v>4.4000000000000004</c:v>
                </c:pt>
                <c:pt idx="1576">
                  <c:v>4.5</c:v>
                </c:pt>
                <c:pt idx="1577">
                  <c:v>2.9</c:v>
                </c:pt>
                <c:pt idx="1578">
                  <c:v>4.5999999999999996</c:v>
                </c:pt>
                <c:pt idx="1579">
                  <c:v>2.9</c:v>
                </c:pt>
                <c:pt idx="1580">
                  <c:v>3.5</c:v>
                </c:pt>
                <c:pt idx="1581">
                  <c:v>2.9</c:v>
                </c:pt>
                <c:pt idx="1582">
                  <c:v>4.3</c:v>
                </c:pt>
                <c:pt idx="1583">
                  <c:v>4.4000000000000004</c:v>
                </c:pt>
                <c:pt idx="1584">
                  <c:v>4.0999999999999996</c:v>
                </c:pt>
                <c:pt idx="1585">
                  <c:v>3.8</c:v>
                </c:pt>
                <c:pt idx="1586">
                  <c:v>2.9</c:v>
                </c:pt>
                <c:pt idx="1587">
                  <c:v>3.2</c:v>
                </c:pt>
                <c:pt idx="1588">
                  <c:v>2.9</c:v>
                </c:pt>
                <c:pt idx="1589">
                  <c:v>4.3</c:v>
                </c:pt>
                <c:pt idx="1590">
                  <c:v>3.9</c:v>
                </c:pt>
                <c:pt idx="1591">
                  <c:v>4.2</c:v>
                </c:pt>
                <c:pt idx="1592">
                  <c:v>4.3</c:v>
                </c:pt>
                <c:pt idx="1593">
                  <c:v>4.4000000000000004</c:v>
                </c:pt>
                <c:pt idx="1594">
                  <c:v>4.7</c:v>
                </c:pt>
                <c:pt idx="1595">
                  <c:v>4.5</c:v>
                </c:pt>
                <c:pt idx="1596">
                  <c:v>3.8</c:v>
                </c:pt>
                <c:pt idx="1597">
                  <c:v>3.8</c:v>
                </c:pt>
                <c:pt idx="1598">
                  <c:v>4.2</c:v>
                </c:pt>
                <c:pt idx="1599">
                  <c:v>3.6</c:v>
                </c:pt>
                <c:pt idx="1600">
                  <c:v>4.5</c:v>
                </c:pt>
                <c:pt idx="1601">
                  <c:v>3.7</c:v>
                </c:pt>
                <c:pt idx="1602">
                  <c:v>3.7</c:v>
                </c:pt>
                <c:pt idx="1603">
                  <c:v>4</c:v>
                </c:pt>
                <c:pt idx="1604">
                  <c:v>4.4000000000000004</c:v>
                </c:pt>
                <c:pt idx="1605">
                  <c:v>4.5999999999999996</c:v>
                </c:pt>
                <c:pt idx="1606">
                  <c:v>4.3</c:v>
                </c:pt>
                <c:pt idx="1607">
                  <c:v>4.4000000000000004</c:v>
                </c:pt>
                <c:pt idx="1608">
                  <c:v>4.2</c:v>
                </c:pt>
                <c:pt idx="1609">
                  <c:v>4.2</c:v>
                </c:pt>
                <c:pt idx="1610">
                  <c:v>4.5999999999999996</c:v>
                </c:pt>
                <c:pt idx="1611">
                  <c:v>3.6</c:v>
                </c:pt>
                <c:pt idx="1612">
                  <c:v>4.5999999999999996</c:v>
                </c:pt>
                <c:pt idx="1613">
                  <c:v>5</c:v>
                </c:pt>
                <c:pt idx="1614">
                  <c:v>4.2</c:v>
                </c:pt>
                <c:pt idx="1615">
                  <c:v>3.9</c:v>
                </c:pt>
                <c:pt idx="1616">
                  <c:v>4.4000000000000004</c:v>
                </c:pt>
                <c:pt idx="1617">
                  <c:v>4.4000000000000004</c:v>
                </c:pt>
                <c:pt idx="1618">
                  <c:v>4.4000000000000004</c:v>
                </c:pt>
                <c:pt idx="1619">
                  <c:v>4.2</c:v>
                </c:pt>
                <c:pt idx="1620">
                  <c:v>4.3</c:v>
                </c:pt>
                <c:pt idx="1621">
                  <c:v>4.0999999999999996</c:v>
                </c:pt>
                <c:pt idx="1622">
                  <c:v>4</c:v>
                </c:pt>
                <c:pt idx="1623">
                  <c:v>4</c:v>
                </c:pt>
                <c:pt idx="1624">
                  <c:v>4.2</c:v>
                </c:pt>
                <c:pt idx="1625">
                  <c:v>4.3</c:v>
                </c:pt>
                <c:pt idx="1626">
                  <c:v>2.9</c:v>
                </c:pt>
                <c:pt idx="1627">
                  <c:v>4.4000000000000004</c:v>
                </c:pt>
                <c:pt idx="1628">
                  <c:v>4.4000000000000004</c:v>
                </c:pt>
                <c:pt idx="1629">
                  <c:v>4.2</c:v>
                </c:pt>
                <c:pt idx="1630">
                  <c:v>4</c:v>
                </c:pt>
                <c:pt idx="1631">
                  <c:v>4.2</c:v>
                </c:pt>
                <c:pt idx="1632">
                  <c:v>3.9</c:v>
                </c:pt>
                <c:pt idx="1633">
                  <c:v>2.9</c:v>
                </c:pt>
                <c:pt idx="1634">
                  <c:v>2.9</c:v>
                </c:pt>
                <c:pt idx="1635">
                  <c:v>4.2</c:v>
                </c:pt>
                <c:pt idx="1636">
                  <c:v>3.9</c:v>
                </c:pt>
                <c:pt idx="1637">
                  <c:v>4.5999999999999996</c:v>
                </c:pt>
                <c:pt idx="1638">
                  <c:v>4.3</c:v>
                </c:pt>
                <c:pt idx="1639">
                  <c:v>4.4000000000000004</c:v>
                </c:pt>
                <c:pt idx="1640">
                  <c:v>2.9</c:v>
                </c:pt>
                <c:pt idx="1641">
                  <c:v>4.4000000000000004</c:v>
                </c:pt>
                <c:pt idx="1642">
                  <c:v>4.2</c:v>
                </c:pt>
                <c:pt idx="1643">
                  <c:v>4.2</c:v>
                </c:pt>
                <c:pt idx="1644">
                  <c:v>4.3</c:v>
                </c:pt>
                <c:pt idx="1645">
                  <c:v>4.3</c:v>
                </c:pt>
                <c:pt idx="1646">
                  <c:v>3.9</c:v>
                </c:pt>
                <c:pt idx="1647">
                  <c:v>4</c:v>
                </c:pt>
                <c:pt idx="1648">
                  <c:v>4</c:v>
                </c:pt>
                <c:pt idx="1649">
                  <c:v>4.0999999999999996</c:v>
                </c:pt>
                <c:pt idx="1650">
                  <c:v>2.9</c:v>
                </c:pt>
                <c:pt idx="1651">
                  <c:v>4.0999999999999996</c:v>
                </c:pt>
                <c:pt idx="1652">
                  <c:v>4.3</c:v>
                </c:pt>
                <c:pt idx="1653">
                  <c:v>3.8</c:v>
                </c:pt>
                <c:pt idx="1654">
                  <c:v>4.3</c:v>
                </c:pt>
                <c:pt idx="1655">
                  <c:v>3.8</c:v>
                </c:pt>
                <c:pt idx="1656">
                  <c:v>4.0999999999999996</c:v>
                </c:pt>
                <c:pt idx="1657">
                  <c:v>2.9</c:v>
                </c:pt>
                <c:pt idx="1658">
                  <c:v>4.3</c:v>
                </c:pt>
                <c:pt idx="1659">
                  <c:v>3.7</c:v>
                </c:pt>
                <c:pt idx="1660">
                  <c:v>4.2</c:v>
                </c:pt>
                <c:pt idx="1661">
                  <c:v>4.2</c:v>
                </c:pt>
                <c:pt idx="1662">
                  <c:v>4.3</c:v>
                </c:pt>
                <c:pt idx="1663">
                  <c:v>4.3</c:v>
                </c:pt>
                <c:pt idx="1664">
                  <c:v>2.9</c:v>
                </c:pt>
                <c:pt idx="1665">
                  <c:v>4</c:v>
                </c:pt>
                <c:pt idx="1666">
                  <c:v>4</c:v>
                </c:pt>
                <c:pt idx="1667">
                  <c:v>4</c:v>
                </c:pt>
                <c:pt idx="1668">
                  <c:v>2.9</c:v>
                </c:pt>
                <c:pt idx="1669">
                  <c:v>2.9</c:v>
                </c:pt>
                <c:pt idx="1670">
                  <c:v>2.9</c:v>
                </c:pt>
                <c:pt idx="1671">
                  <c:v>2.9</c:v>
                </c:pt>
                <c:pt idx="1672">
                  <c:v>2.9</c:v>
                </c:pt>
                <c:pt idx="1673">
                  <c:v>4.5</c:v>
                </c:pt>
                <c:pt idx="1674">
                  <c:v>4.0999999999999996</c:v>
                </c:pt>
                <c:pt idx="1675">
                  <c:v>4.0999999999999996</c:v>
                </c:pt>
                <c:pt idx="1676">
                  <c:v>4.3</c:v>
                </c:pt>
                <c:pt idx="1677">
                  <c:v>4.2</c:v>
                </c:pt>
                <c:pt idx="1678">
                  <c:v>3.9</c:v>
                </c:pt>
                <c:pt idx="1679">
                  <c:v>3.9</c:v>
                </c:pt>
                <c:pt idx="1680">
                  <c:v>2.9</c:v>
                </c:pt>
                <c:pt idx="1681">
                  <c:v>3.7</c:v>
                </c:pt>
                <c:pt idx="1682">
                  <c:v>4.0999999999999996</c:v>
                </c:pt>
                <c:pt idx="1683">
                  <c:v>2.9</c:v>
                </c:pt>
                <c:pt idx="1684">
                  <c:v>4.3</c:v>
                </c:pt>
                <c:pt idx="1685">
                  <c:v>2.9</c:v>
                </c:pt>
                <c:pt idx="1686">
                  <c:v>4.4000000000000004</c:v>
                </c:pt>
                <c:pt idx="1687">
                  <c:v>4.3</c:v>
                </c:pt>
                <c:pt idx="1688">
                  <c:v>4.4000000000000004</c:v>
                </c:pt>
                <c:pt idx="1689">
                  <c:v>4.3</c:v>
                </c:pt>
                <c:pt idx="1690">
                  <c:v>3.9</c:v>
                </c:pt>
                <c:pt idx="1691">
                  <c:v>4</c:v>
                </c:pt>
                <c:pt idx="1692">
                  <c:v>4.0999999999999996</c:v>
                </c:pt>
                <c:pt idx="1693">
                  <c:v>4.3</c:v>
                </c:pt>
                <c:pt idx="1694">
                  <c:v>4.2</c:v>
                </c:pt>
                <c:pt idx="1695">
                  <c:v>3.9</c:v>
                </c:pt>
                <c:pt idx="1696">
                  <c:v>4.0999999999999996</c:v>
                </c:pt>
                <c:pt idx="1697">
                  <c:v>4.3</c:v>
                </c:pt>
                <c:pt idx="1698">
                  <c:v>4.0999999999999996</c:v>
                </c:pt>
                <c:pt idx="1699">
                  <c:v>2.9</c:v>
                </c:pt>
                <c:pt idx="1700">
                  <c:v>4.2</c:v>
                </c:pt>
                <c:pt idx="1701">
                  <c:v>4.8</c:v>
                </c:pt>
                <c:pt idx="1702">
                  <c:v>3.9</c:v>
                </c:pt>
                <c:pt idx="1703">
                  <c:v>4.4000000000000004</c:v>
                </c:pt>
                <c:pt idx="1704">
                  <c:v>4.5</c:v>
                </c:pt>
                <c:pt idx="1705">
                  <c:v>4.4000000000000004</c:v>
                </c:pt>
                <c:pt idx="1706">
                  <c:v>4.3</c:v>
                </c:pt>
                <c:pt idx="1707">
                  <c:v>2.9</c:v>
                </c:pt>
                <c:pt idx="1708">
                  <c:v>4</c:v>
                </c:pt>
                <c:pt idx="1709">
                  <c:v>4.2</c:v>
                </c:pt>
                <c:pt idx="1710">
                  <c:v>3.8</c:v>
                </c:pt>
                <c:pt idx="1711">
                  <c:v>4.4000000000000004</c:v>
                </c:pt>
                <c:pt idx="1712">
                  <c:v>4.0999999999999996</c:v>
                </c:pt>
                <c:pt idx="1713">
                  <c:v>4.7</c:v>
                </c:pt>
                <c:pt idx="1714">
                  <c:v>4.3</c:v>
                </c:pt>
                <c:pt idx="1715">
                  <c:v>4.4000000000000004</c:v>
                </c:pt>
                <c:pt idx="1716">
                  <c:v>3.9</c:v>
                </c:pt>
                <c:pt idx="1717">
                  <c:v>4.3</c:v>
                </c:pt>
                <c:pt idx="1718">
                  <c:v>4</c:v>
                </c:pt>
                <c:pt idx="1719">
                  <c:v>4.5</c:v>
                </c:pt>
                <c:pt idx="1720">
                  <c:v>3.3</c:v>
                </c:pt>
                <c:pt idx="1721">
                  <c:v>4.4000000000000004</c:v>
                </c:pt>
                <c:pt idx="1722">
                  <c:v>4.0999999999999996</c:v>
                </c:pt>
                <c:pt idx="1723">
                  <c:v>4.7</c:v>
                </c:pt>
                <c:pt idx="1724">
                  <c:v>4.4000000000000004</c:v>
                </c:pt>
                <c:pt idx="1725">
                  <c:v>4.0999999999999996</c:v>
                </c:pt>
                <c:pt idx="1726">
                  <c:v>4.4000000000000004</c:v>
                </c:pt>
                <c:pt idx="1727">
                  <c:v>4.0999999999999996</c:v>
                </c:pt>
                <c:pt idx="1728">
                  <c:v>4.4000000000000004</c:v>
                </c:pt>
                <c:pt idx="1729">
                  <c:v>2.9</c:v>
                </c:pt>
                <c:pt idx="1730">
                  <c:v>4</c:v>
                </c:pt>
                <c:pt idx="1731">
                  <c:v>4</c:v>
                </c:pt>
                <c:pt idx="1732">
                  <c:v>3.8</c:v>
                </c:pt>
                <c:pt idx="1733">
                  <c:v>3.9</c:v>
                </c:pt>
                <c:pt idx="1734">
                  <c:v>3.6</c:v>
                </c:pt>
                <c:pt idx="1735">
                  <c:v>4.3</c:v>
                </c:pt>
                <c:pt idx="1736">
                  <c:v>4.5</c:v>
                </c:pt>
                <c:pt idx="1737">
                  <c:v>4.5999999999999996</c:v>
                </c:pt>
                <c:pt idx="1738">
                  <c:v>4.5</c:v>
                </c:pt>
                <c:pt idx="1739">
                  <c:v>3.5</c:v>
                </c:pt>
                <c:pt idx="1740">
                  <c:v>4.4000000000000004</c:v>
                </c:pt>
                <c:pt idx="1741">
                  <c:v>4.3</c:v>
                </c:pt>
                <c:pt idx="1742">
                  <c:v>4.5999999999999996</c:v>
                </c:pt>
                <c:pt idx="1743">
                  <c:v>2.9</c:v>
                </c:pt>
                <c:pt idx="1744">
                  <c:v>4.4000000000000004</c:v>
                </c:pt>
                <c:pt idx="1745">
                  <c:v>4.5</c:v>
                </c:pt>
                <c:pt idx="1746">
                  <c:v>4.3</c:v>
                </c:pt>
                <c:pt idx="1747">
                  <c:v>4</c:v>
                </c:pt>
                <c:pt idx="1748">
                  <c:v>2.9</c:v>
                </c:pt>
                <c:pt idx="1749">
                  <c:v>4.2</c:v>
                </c:pt>
                <c:pt idx="1750">
                  <c:v>4.4000000000000004</c:v>
                </c:pt>
                <c:pt idx="1751">
                  <c:v>4.3</c:v>
                </c:pt>
                <c:pt idx="1752">
                  <c:v>4.0999999999999996</c:v>
                </c:pt>
                <c:pt idx="1753">
                  <c:v>2.9</c:v>
                </c:pt>
                <c:pt idx="1754">
                  <c:v>4.3</c:v>
                </c:pt>
                <c:pt idx="1755">
                  <c:v>4.0999999999999996</c:v>
                </c:pt>
                <c:pt idx="1756">
                  <c:v>4.5</c:v>
                </c:pt>
                <c:pt idx="1757">
                  <c:v>4.3</c:v>
                </c:pt>
                <c:pt idx="1758">
                  <c:v>4.3</c:v>
                </c:pt>
                <c:pt idx="1759">
                  <c:v>4.2</c:v>
                </c:pt>
                <c:pt idx="1760">
                  <c:v>3.9</c:v>
                </c:pt>
                <c:pt idx="1761">
                  <c:v>4.3</c:v>
                </c:pt>
                <c:pt idx="1762">
                  <c:v>4.2</c:v>
                </c:pt>
                <c:pt idx="1763">
                  <c:v>3.5</c:v>
                </c:pt>
                <c:pt idx="1764">
                  <c:v>2.9</c:v>
                </c:pt>
                <c:pt idx="1765">
                  <c:v>4.2</c:v>
                </c:pt>
                <c:pt idx="1766">
                  <c:v>3.3</c:v>
                </c:pt>
                <c:pt idx="1767">
                  <c:v>3.9</c:v>
                </c:pt>
                <c:pt idx="1768">
                  <c:v>4.3</c:v>
                </c:pt>
                <c:pt idx="1769">
                  <c:v>4.0999999999999996</c:v>
                </c:pt>
                <c:pt idx="1770">
                  <c:v>2.9</c:v>
                </c:pt>
                <c:pt idx="1771">
                  <c:v>4</c:v>
                </c:pt>
                <c:pt idx="1772">
                  <c:v>4.4000000000000004</c:v>
                </c:pt>
                <c:pt idx="1773">
                  <c:v>4.3</c:v>
                </c:pt>
                <c:pt idx="1774">
                  <c:v>4.4000000000000004</c:v>
                </c:pt>
                <c:pt idx="1775">
                  <c:v>4.5</c:v>
                </c:pt>
                <c:pt idx="1776">
                  <c:v>4.0999999999999996</c:v>
                </c:pt>
                <c:pt idx="1777">
                  <c:v>4.5</c:v>
                </c:pt>
                <c:pt idx="1778">
                  <c:v>4.5999999999999996</c:v>
                </c:pt>
                <c:pt idx="1779">
                  <c:v>4.5</c:v>
                </c:pt>
                <c:pt idx="1780">
                  <c:v>4.0999999999999996</c:v>
                </c:pt>
                <c:pt idx="1781">
                  <c:v>3.8</c:v>
                </c:pt>
                <c:pt idx="1782">
                  <c:v>4.3</c:v>
                </c:pt>
                <c:pt idx="1783">
                  <c:v>3.8</c:v>
                </c:pt>
                <c:pt idx="1784">
                  <c:v>4.2</c:v>
                </c:pt>
                <c:pt idx="1785">
                  <c:v>4.3</c:v>
                </c:pt>
                <c:pt idx="1786">
                  <c:v>4.2</c:v>
                </c:pt>
                <c:pt idx="1787">
                  <c:v>4.3</c:v>
                </c:pt>
                <c:pt idx="1788">
                  <c:v>4.3</c:v>
                </c:pt>
                <c:pt idx="1789">
                  <c:v>2.9</c:v>
                </c:pt>
                <c:pt idx="1790">
                  <c:v>3.8</c:v>
                </c:pt>
                <c:pt idx="1791">
                  <c:v>4</c:v>
                </c:pt>
                <c:pt idx="1792">
                  <c:v>2.9</c:v>
                </c:pt>
                <c:pt idx="1793">
                  <c:v>4.2</c:v>
                </c:pt>
                <c:pt idx="1794">
                  <c:v>4.3</c:v>
                </c:pt>
                <c:pt idx="1795">
                  <c:v>4</c:v>
                </c:pt>
                <c:pt idx="1796">
                  <c:v>4</c:v>
                </c:pt>
                <c:pt idx="1797">
                  <c:v>4.2</c:v>
                </c:pt>
                <c:pt idx="1798">
                  <c:v>4.8</c:v>
                </c:pt>
                <c:pt idx="1799">
                  <c:v>2.9</c:v>
                </c:pt>
                <c:pt idx="1800">
                  <c:v>4.0999999999999996</c:v>
                </c:pt>
                <c:pt idx="1801">
                  <c:v>4.0999999999999996</c:v>
                </c:pt>
                <c:pt idx="1802">
                  <c:v>3.3</c:v>
                </c:pt>
                <c:pt idx="1803">
                  <c:v>4</c:v>
                </c:pt>
                <c:pt idx="1804">
                  <c:v>2.9</c:v>
                </c:pt>
                <c:pt idx="1805">
                  <c:v>4.4000000000000004</c:v>
                </c:pt>
                <c:pt idx="1806">
                  <c:v>4.2</c:v>
                </c:pt>
                <c:pt idx="1807">
                  <c:v>4.3</c:v>
                </c:pt>
                <c:pt idx="1808">
                  <c:v>4.2</c:v>
                </c:pt>
                <c:pt idx="1809">
                  <c:v>4.0999999999999996</c:v>
                </c:pt>
                <c:pt idx="1810">
                  <c:v>2.9</c:v>
                </c:pt>
                <c:pt idx="1811">
                  <c:v>3.7</c:v>
                </c:pt>
                <c:pt idx="1812">
                  <c:v>4.2</c:v>
                </c:pt>
                <c:pt idx="1813">
                  <c:v>4.0999999999999996</c:v>
                </c:pt>
                <c:pt idx="1814">
                  <c:v>3.8</c:v>
                </c:pt>
                <c:pt idx="1815">
                  <c:v>3.9</c:v>
                </c:pt>
                <c:pt idx="1816">
                  <c:v>4.0999999999999996</c:v>
                </c:pt>
                <c:pt idx="1817">
                  <c:v>4.3</c:v>
                </c:pt>
                <c:pt idx="1818">
                  <c:v>4.0999999999999996</c:v>
                </c:pt>
                <c:pt idx="1819">
                  <c:v>2.9</c:v>
                </c:pt>
                <c:pt idx="1820">
                  <c:v>4</c:v>
                </c:pt>
                <c:pt idx="1821">
                  <c:v>4.4000000000000004</c:v>
                </c:pt>
                <c:pt idx="1822">
                  <c:v>4.3</c:v>
                </c:pt>
                <c:pt idx="1823">
                  <c:v>4.2</c:v>
                </c:pt>
                <c:pt idx="1824">
                  <c:v>3.8</c:v>
                </c:pt>
                <c:pt idx="1825">
                  <c:v>4.5</c:v>
                </c:pt>
                <c:pt idx="1826">
                  <c:v>4.3</c:v>
                </c:pt>
                <c:pt idx="1827">
                  <c:v>3.8</c:v>
                </c:pt>
                <c:pt idx="1828">
                  <c:v>4.2</c:v>
                </c:pt>
                <c:pt idx="1829">
                  <c:v>4.5999999999999996</c:v>
                </c:pt>
                <c:pt idx="1830">
                  <c:v>3.9</c:v>
                </c:pt>
                <c:pt idx="1831">
                  <c:v>2.9</c:v>
                </c:pt>
                <c:pt idx="1832">
                  <c:v>4.2</c:v>
                </c:pt>
                <c:pt idx="1833">
                  <c:v>4</c:v>
                </c:pt>
                <c:pt idx="1834">
                  <c:v>4.5</c:v>
                </c:pt>
                <c:pt idx="1835">
                  <c:v>4.2</c:v>
                </c:pt>
                <c:pt idx="1836">
                  <c:v>4</c:v>
                </c:pt>
                <c:pt idx="1837">
                  <c:v>3.9</c:v>
                </c:pt>
                <c:pt idx="1838">
                  <c:v>2.9</c:v>
                </c:pt>
                <c:pt idx="1839">
                  <c:v>4.0999999999999996</c:v>
                </c:pt>
                <c:pt idx="1840">
                  <c:v>3.2</c:v>
                </c:pt>
                <c:pt idx="1841">
                  <c:v>4.0999999999999996</c:v>
                </c:pt>
                <c:pt idx="1842">
                  <c:v>3.4</c:v>
                </c:pt>
                <c:pt idx="1843">
                  <c:v>4.3</c:v>
                </c:pt>
                <c:pt idx="1844">
                  <c:v>4.3</c:v>
                </c:pt>
                <c:pt idx="1845">
                  <c:v>4.4000000000000004</c:v>
                </c:pt>
                <c:pt idx="1846">
                  <c:v>4.3</c:v>
                </c:pt>
                <c:pt idx="1847">
                  <c:v>4.7</c:v>
                </c:pt>
                <c:pt idx="1848">
                  <c:v>3.9</c:v>
                </c:pt>
                <c:pt idx="1849">
                  <c:v>4.4000000000000004</c:v>
                </c:pt>
                <c:pt idx="1850">
                  <c:v>4</c:v>
                </c:pt>
                <c:pt idx="1851">
                  <c:v>4</c:v>
                </c:pt>
                <c:pt idx="1852">
                  <c:v>2.9</c:v>
                </c:pt>
                <c:pt idx="1853">
                  <c:v>4.4000000000000004</c:v>
                </c:pt>
                <c:pt idx="1854">
                  <c:v>4.7</c:v>
                </c:pt>
                <c:pt idx="1855">
                  <c:v>4.7</c:v>
                </c:pt>
                <c:pt idx="1856">
                  <c:v>4.7</c:v>
                </c:pt>
                <c:pt idx="1857">
                  <c:v>4.5</c:v>
                </c:pt>
                <c:pt idx="1858">
                  <c:v>2.9</c:v>
                </c:pt>
                <c:pt idx="1859">
                  <c:v>2.9</c:v>
                </c:pt>
                <c:pt idx="1860">
                  <c:v>4.0999999999999996</c:v>
                </c:pt>
                <c:pt idx="1861">
                  <c:v>2.9</c:v>
                </c:pt>
                <c:pt idx="1862">
                  <c:v>3.9</c:v>
                </c:pt>
                <c:pt idx="1863">
                  <c:v>4</c:v>
                </c:pt>
                <c:pt idx="1864">
                  <c:v>2.9</c:v>
                </c:pt>
                <c:pt idx="1865">
                  <c:v>4.3</c:v>
                </c:pt>
                <c:pt idx="1866">
                  <c:v>4.3</c:v>
                </c:pt>
                <c:pt idx="1867">
                  <c:v>4.2</c:v>
                </c:pt>
                <c:pt idx="1868">
                  <c:v>4.2</c:v>
                </c:pt>
                <c:pt idx="1869">
                  <c:v>4.3</c:v>
                </c:pt>
                <c:pt idx="1870">
                  <c:v>3.6</c:v>
                </c:pt>
                <c:pt idx="1871">
                  <c:v>3.2</c:v>
                </c:pt>
                <c:pt idx="1872">
                  <c:v>4.0999999999999996</c:v>
                </c:pt>
                <c:pt idx="1873">
                  <c:v>4.0999999999999996</c:v>
                </c:pt>
                <c:pt idx="1874">
                  <c:v>4.2</c:v>
                </c:pt>
                <c:pt idx="1875">
                  <c:v>2.9</c:v>
                </c:pt>
                <c:pt idx="1876">
                  <c:v>4.2</c:v>
                </c:pt>
                <c:pt idx="1877">
                  <c:v>3.6</c:v>
                </c:pt>
                <c:pt idx="1878">
                  <c:v>2.9</c:v>
                </c:pt>
                <c:pt idx="1879">
                  <c:v>4.3</c:v>
                </c:pt>
                <c:pt idx="1880">
                  <c:v>3.9</c:v>
                </c:pt>
                <c:pt idx="1881">
                  <c:v>2.9</c:v>
                </c:pt>
                <c:pt idx="1882">
                  <c:v>4.2</c:v>
                </c:pt>
                <c:pt idx="1883">
                  <c:v>2.9</c:v>
                </c:pt>
                <c:pt idx="1884">
                  <c:v>4</c:v>
                </c:pt>
                <c:pt idx="1885">
                  <c:v>3.9</c:v>
                </c:pt>
                <c:pt idx="1886">
                  <c:v>4.3</c:v>
                </c:pt>
                <c:pt idx="1887">
                  <c:v>4.3</c:v>
                </c:pt>
                <c:pt idx="1888">
                  <c:v>4.5</c:v>
                </c:pt>
                <c:pt idx="1889">
                  <c:v>4</c:v>
                </c:pt>
                <c:pt idx="1890">
                  <c:v>2.9</c:v>
                </c:pt>
                <c:pt idx="1891">
                  <c:v>3.9</c:v>
                </c:pt>
                <c:pt idx="1892">
                  <c:v>4.0999999999999996</c:v>
                </c:pt>
                <c:pt idx="1893">
                  <c:v>3.8</c:v>
                </c:pt>
                <c:pt idx="1894">
                  <c:v>4.2</c:v>
                </c:pt>
                <c:pt idx="1895">
                  <c:v>4.2</c:v>
                </c:pt>
                <c:pt idx="1896">
                  <c:v>4.4000000000000004</c:v>
                </c:pt>
                <c:pt idx="1897">
                  <c:v>2.9</c:v>
                </c:pt>
                <c:pt idx="1898">
                  <c:v>3.9</c:v>
                </c:pt>
                <c:pt idx="1899">
                  <c:v>4.0999999999999996</c:v>
                </c:pt>
                <c:pt idx="1900">
                  <c:v>2.9</c:v>
                </c:pt>
                <c:pt idx="1901">
                  <c:v>4.2</c:v>
                </c:pt>
                <c:pt idx="1902">
                  <c:v>4.5</c:v>
                </c:pt>
                <c:pt idx="1903">
                  <c:v>4.2</c:v>
                </c:pt>
                <c:pt idx="1904">
                  <c:v>3.7</c:v>
                </c:pt>
                <c:pt idx="1905">
                  <c:v>4.3</c:v>
                </c:pt>
                <c:pt idx="1906">
                  <c:v>4</c:v>
                </c:pt>
                <c:pt idx="1907">
                  <c:v>3.9</c:v>
                </c:pt>
                <c:pt idx="1908">
                  <c:v>4</c:v>
                </c:pt>
                <c:pt idx="1909">
                  <c:v>4.4000000000000004</c:v>
                </c:pt>
                <c:pt idx="1910">
                  <c:v>4</c:v>
                </c:pt>
                <c:pt idx="1911">
                  <c:v>4.0999999999999996</c:v>
                </c:pt>
                <c:pt idx="1912">
                  <c:v>4.4000000000000004</c:v>
                </c:pt>
                <c:pt idx="1913">
                  <c:v>2.9</c:v>
                </c:pt>
                <c:pt idx="1914">
                  <c:v>4</c:v>
                </c:pt>
                <c:pt idx="1915">
                  <c:v>4.3</c:v>
                </c:pt>
                <c:pt idx="1916">
                  <c:v>4.4000000000000004</c:v>
                </c:pt>
                <c:pt idx="1917">
                  <c:v>4</c:v>
                </c:pt>
                <c:pt idx="1918">
                  <c:v>3.9</c:v>
                </c:pt>
                <c:pt idx="1919">
                  <c:v>4.2</c:v>
                </c:pt>
                <c:pt idx="1920">
                  <c:v>4</c:v>
                </c:pt>
                <c:pt idx="1921">
                  <c:v>4.3</c:v>
                </c:pt>
                <c:pt idx="1922">
                  <c:v>4.0999999999999996</c:v>
                </c:pt>
                <c:pt idx="1923">
                  <c:v>4.0999999999999996</c:v>
                </c:pt>
                <c:pt idx="1924">
                  <c:v>4.0999999999999996</c:v>
                </c:pt>
                <c:pt idx="1925">
                  <c:v>2.9</c:v>
                </c:pt>
                <c:pt idx="1926">
                  <c:v>4.3</c:v>
                </c:pt>
                <c:pt idx="1927">
                  <c:v>4.3</c:v>
                </c:pt>
                <c:pt idx="1928">
                  <c:v>4.3</c:v>
                </c:pt>
                <c:pt idx="1929">
                  <c:v>3.8</c:v>
                </c:pt>
                <c:pt idx="1930">
                  <c:v>4.3</c:v>
                </c:pt>
                <c:pt idx="1931">
                  <c:v>4.0999999999999996</c:v>
                </c:pt>
                <c:pt idx="1932">
                  <c:v>3.2</c:v>
                </c:pt>
                <c:pt idx="1933">
                  <c:v>4.0999999999999996</c:v>
                </c:pt>
                <c:pt idx="1934">
                  <c:v>4.2</c:v>
                </c:pt>
                <c:pt idx="1935">
                  <c:v>4.0999999999999996</c:v>
                </c:pt>
                <c:pt idx="1936">
                  <c:v>4</c:v>
                </c:pt>
                <c:pt idx="1937">
                  <c:v>2.9</c:v>
                </c:pt>
                <c:pt idx="1938">
                  <c:v>4.0999999999999996</c:v>
                </c:pt>
                <c:pt idx="1939">
                  <c:v>2.9</c:v>
                </c:pt>
                <c:pt idx="1940">
                  <c:v>2.9</c:v>
                </c:pt>
                <c:pt idx="1941">
                  <c:v>4.2</c:v>
                </c:pt>
                <c:pt idx="1942">
                  <c:v>4.4000000000000004</c:v>
                </c:pt>
                <c:pt idx="1943">
                  <c:v>4.2</c:v>
                </c:pt>
                <c:pt idx="1944">
                  <c:v>4.4000000000000004</c:v>
                </c:pt>
                <c:pt idx="1945">
                  <c:v>3.8</c:v>
                </c:pt>
                <c:pt idx="1946">
                  <c:v>4.4000000000000004</c:v>
                </c:pt>
                <c:pt idx="1947">
                  <c:v>4.2</c:v>
                </c:pt>
                <c:pt idx="1948">
                  <c:v>4.2</c:v>
                </c:pt>
                <c:pt idx="1949">
                  <c:v>4.3</c:v>
                </c:pt>
                <c:pt idx="1950">
                  <c:v>2.6</c:v>
                </c:pt>
                <c:pt idx="1951">
                  <c:v>4.0999999999999996</c:v>
                </c:pt>
                <c:pt idx="1952">
                  <c:v>4.2</c:v>
                </c:pt>
                <c:pt idx="1953">
                  <c:v>4.2</c:v>
                </c:pt>
                <c:pt idx="1954">
                  <c:v>4.5999999999999996</c:v>
                </c:pt>
                <c:pt idx="1955">
                  <c:v>4.3</c:v>
                </c:pt>
                <c:pt idx="1956">
                  <c:v>3.9</c:v>
                </c:pt>
                <c:pt idx="1957">
                  <c:v>4.0999999999999996</c:v>
                </c:pt>
                <c:pt idx="1958">
                  <c:v>4</c:v>
                </c:pt>
                <c:pt idx="1959">
                  <c:v>4.3</c:v>
                </c:pt>
                <c:pt idx="1960">
                  <c:v>3.7</c:v>
                </c:pt>
                <c:pt idx="1961">
                  <c:v>4.0999999999999996</c:v>
                </c:pt>
                <c:pt idx="1962">
                  <c:v>4.3</c:v>
                </c:pt>
                <c:pt idx="1963">
                  <c:v>3.6</c:v>
                </c:pt>
                <c:pt idx="1964">
                  <c:v>4.4000000000000004</c:v>
                </c:pt>
                <c:pt idx="1965">
                  <c:v>4.5</c:v>
                </c:pt>
                <c:pt idx="1966">
                  <c:v>4</c:v>
                </c:pt>
                <c:pt idx="1967">
                  <c:v>3.7</c:v>
                </c:pt>
                <c:pt idx="1968">
                  <c:v>4.5</c:v>
                </c:pt>
                <c:pt idx="1969">
                  <c:v>3.8</c:v>
                </c:pt>
                <c:pt idx="1970">
                  <c:v>2.9</c:v>
                </c:pt>
                <c:pt idx="1971">
                  <c:v>4.2</c:v>
                </c:pt>
                <c:pt idx="1972">
                  <c:v>4.2</c:v>
                </c:pt>
                <c:pt idx="1973">
                  <c:v>2.9</c:v>
                </c:pt>
                <c:pt idx="1974">
                  <c:v>3.9</c:v>
                </c:pt>
                <c:pt idx="1975">
                  <c:v>4.5</c:v>
                </c:pt>
                <c:pt idx="1976">
                  <c:v>3.9</c:v>
                </c:pt>
                <c:pt idx="1977">
                  <c:v>4.0999999999999996</c:v>
                </c:pt>
                <c:pt idx="1978">
                  <c:v>4.2</c:v>
                </c:pt>
                <c:pt idx="1979">
                  <c:v>4.2</c:v>
                </c:pt>
                <c:pt idx="1980">
                  <c:v>4.0999999999999996</c:v>
                </c:pt>
                <c:pt idx="1981">
                  <c:v>4.0999999999999996</c:v>
                </c:pt>
                <c:pt idx="1982">
                  <c:v>4.5</c:v>
                </c:pt>
                <c:pt idx="1983">
                  <c:v>4.3</c:v>
                </c:pt>
                <c:pt idx="1984">
                  <c:v>4</c:v>
                </c:pt>
                <c:pt idx="1985">
                  <c:v>4</c:v>
                </c:pt>
                <c:pt idx="1986">
                  <c:v>3.9</c:v>
                </c:pt>
                <c:pt idx="1987">
                  <c:v>4.0999999999999996</c:v>
                </c:pt>
                <c:pt idx="1988">
                  <c:v>4.0999999999999996</c:v>
                </c:pt>
                <c:pt idx="1989">
                  <c:v>4.3</c:v>
                </c:pt>
                <c:pt idx="1990">
                  <c:v>4</c:v>
                </c:pt>
                <c:pt idx="1991">
                  <c:v>4.5</c:v>
                </c:pt>
                <c:pt idx="1992">
                  <c:v>4.2</c:v>
                </c:pt>
                <c:pt idx="1993">
                  <c:v>2.9</c:v>
                </c:pt>
                <c:pt idx="1994">
                  <c:v>4</c:v>
                </c:pt>
                <c:pt idx="1995">
                  <c:v>4.3</c:v>
                </c:pt>
                <c:pt idx="1996">
                  <c:v>4</c:v>
                </c:pt>
                <c:pt idx="1997">
                  <c:v>4</c:v>
                </c:pt>
                <c:pt idx="1998">
                  <c:v>4</c:v>
                </c:pt>
                <c:pt idx="1999">
                  <c:v>2.9</c:v>
                </c:pt>
                <c:pt idx="2000">
                  <c:v>4</c:v>
                </c:pt>
                <c:pt idx="2001">
                  <c:v>4.4000000000000004</c:v>
                </c:pt>
                <c:pt idx="2002">
                  <c:v>4.0999999999999996</c:v>
                </c:pt>
                <c:pt idx="2003">
                  <c:v>4.0999999999999996</c:v>
                </c:pt>
                <c:pt idx="2004">
                  <c:v>2.9</c:v>
                </c:pt>
                <c:pt idx="2005">
                  <c:v>3.8</c:v>
                </c:pt>
                <c:pt idx="2006">
                  <c:v>4.4000000000000004</c:v>
                </c:pt>
                <c:pt idx="2007">
                  <c:v>4.5</c:v>
                </c:pt>
                <c:pt idx="2008">
                  <c:v>4.0999999999999996</c:v>
                </c:pt>
                <c:pt idx="2009">
                  <c:v>4.3</c:v>
                </c:pt>
                <c:pt idx="2010">
                  <c:v>4.4000000000000004</c:v>
                </c:pt>
                <c:pt idx="2011">
                  <c:v>2.9</c:v>
                </c:pt>
                <c:pt idx="2012">
                  <c:v>4.3</c:v>
                </c:pt>
                <c:pt idx="2013">
                  <c:v>2.9</c:v>
                </c:pt>
                <c:pt idx="2014">
                  <c:v>2.9</c:v>
                </c:pt>
                <c:pt idx="2015">
                  <c:v>4.4000000000000004</c:v>
                </c:pt>
                <c:pt idx="2016">
                  <c:v>4.3</c:v>
                </c:pt>
                <c:pt idx="2017">
                  <c:v>4.0999999999999996</c:v>
                </c:pt>
                <c:pt idx="2018">
                  <c:v>4.2</c:v>
                </c:pt>
                <c:pt idx="2019">
                  <c:v>4.2</c:v>
                </c:pt>
                <c:pt idx="2020">
                  <c:v>2.9</c:v>
                </c:pt>
                <c:pt idx="2021">
                  <c:v>2.9</c:v>
                </c:pt>
                <c:pt idx="2022">
                  <c:v>4.7</c:v>
                </c:pt>
                <c:pt idx="2023">
                  <c:v>4.3</c:v>
                </c:pt>
                <c:pt idx="2024">
                  <c:v>4.4000000000000004</c:v>
                </c:pt>
                <c:pt idx="2025">
                  <c:v>4.5</c:v>
                </c:pt>
                <c:pt idx="2026">
                  <c:v>4.2</c:v>
                </c:pt>
                <c:pt idx="2027">
                  <c:v>4.2</c:v>
                </c:pt>
                <c:pt idx="2028">
                  <c:v>4.0999999999999996</c:v>
                </c:pt>
                <c:pt idx="2029">
                  <c:v>2.9</c:v>
                </c:pt>
                <c:pt idx="2030">
                  <c:v>3.6</c:v>
                </c:pt>
                <c:pt idx="2031">
                  <c:v>3.7</c:v>
                </c:pt>
                <c:pt idx="2032">
                  <c:v>4.0999999999999996</c:v>
                </c:pt>
                <c:pt idx="2033">
                  <c:v>4.8</c:v>
                </c:pt>
                <c:pt idx="2034">
                  <c:v>4.5</c:v>
                </c:pt>
                <c:pt idx="2035">
                  <c:v>4.9000000000000004</c:v>
                </c:pt>
                <c:pt idx="2036">
                  <c:v>4.3</c:v>
                </c:pt>
                <c:pt idx="2037">
                  <c:v>4.4000000000000004</c:v>
                </c:pt>
                <c:pt idx="2038">
                  <c:v>4.7</c:v>
                </c:pt>
                <c:pt idx="2039">
                  <c:v>4.3</c:v>
                </c:pt>
                <c:pt idx="2040">
                  <c:v>4.3</c:v>
                </c:pt>
                <c:pt idx="2041">
                  <c:v>4.4000000000000004</c:v>
                </c:pt>
                <c:pt idx="2042">
                  <c:v>4.0999999999999996</c:v>
                </c:pt>
                <c:pt idx="2043">
                  <c:v>4.0999999999999996</c:v>
                </c:pt>
                <c:pt idx="2044">
                  <c:v>4.2</c:v>
                </c:pt>
                <c:pt idx="2045">
                  <c:v>4.3</c:v>
                </c:pt>
                <c:pt idx="2046">
                  <c:v>4.5</c:v>
                </c:pt>
                <c:pt idx="2047">
                  <c:v>3.9</c:v>
                </c:pt>
                <c:pt idx="2048">
                  <c:v>4.4000000000000004</c:v>
                </c:pt>
                <c:pt idx="2049">
                  <c:v>2.9</c:v>
                </c:pt>
                <c:pt idx="2050">
                  <c:v>3.9</c:v>
                </c:pt>
                <c:pt idx="2051">
                  <c:v>3.8</c:v>
                </c:pt>
                <c:pt idx="2052">
                  <c:v>4.0999999999999996</c:v>
                </c:pt>
                <c:pt idx="2053">
                  <c:v>4.4000000000000004</c:v>
                </c:pt>
                <c:pt idx="2054">
                  <c:v>4</c:v>
                </c:pt>
                <c:pt idx="2055">
                  <c:v>4.3</c:v>
                </c:pt>
                <c:pt idx="2056">
                  <c:v>4.3</c:v>
                </c:pt>
                <c:pt idx="2057">
                  <c:v>4.7</c:v>
                </c:pt>
                <c:pt idx="2058">
                  <c:v>4.3</c:v>
                </c:pt>
                <c:pt idx="2059">
                  <c:v>2.9</c:v>
                </c:pt>
                <c:pt idx="2060">
                  <c:v>3.9</c:v>
                </c:pt>
                <c:pt idx="2061">
                  <c:v>4.5999999999999996</c:v>
                </c:pt>
                <c:pt idx="2062">
                  <c:v>3.7</c:v>
                </c:pt>
                <c:pt idx="2063">
                  <c:v>4.4000000000000004</c:v>
                </c:pt>
                <c:pt idx="2064">
                  <c:v>4.2</c:v>
                </c:pt>
                <c:pt idx="2065">
                  <c:v>4.5</c:v>
                </c:pt>
                <c:pt idx="2066">
                  <c:v>4</c:v>
                </c:pt>
                <c:pt idx="2067">
                  <c:v>4.5</c:v>
                </c:pt>
                <c:pt idx="2068">
                  <c:v>2.9</c:v>
                </c:pt>
                <c:pt idx="2069">
                  <c:v>4.2</c:v>
                </c:pt>
                <c:pt idx="2070">
                  <c:v>4.3</c:v>
                </c:pt>
                <c:pt idx="2071">
                  <c:v>3.3</c:v>
                </c:pt>
                <c:pt idx="2072">
                  <c:v>4.3</c:v>
                </c:pt>
                <c:pt idx="2073">
                  <c:v>4.0999999999999996</c:v>
                </c:pt>
                <c:pt idx="2074">
                  <c:v>4.3</c:v>
                </c:pt>
                <c:pt idx="2075">
                  <c:v>4.3</c:v>
                </c:pt>
                <c:pt idx="2076">
                  <c:v>4.0999999999999996</c:v>
                </c:pt>
                <c:pt idx="2077">
                  <c:v>2.9</c:v>
                </c:pt>
                <c:pt idx="2078">
                  <c:v>4.4000000000000004</c:v>
                </c:pt>
                <c:pt idx="2079">
                  <c:v>4.4000000000000004</c:v>
                </c:pt>
                <c:pt idx="2080">
                  <c:v>4</c:v>
                </c:pt>
                <c:pt idx="2081">
                  <c:v>4.5</c:v>
                </c:pt>
                <c:pt idx="2082">
                  <c:v>4.5999999999999996</c:v>
                </c:pt>
                <c:pt idx="2083">
                  <c:v>4.4000000000000004</c:v>
                </c:pt>
                <c:pt idx="2084">
                  <c:v>4.2</c:v>
                </c:pt>
                <c:pt idx="2085">
                  <c:v>2.9</c:v>
                </c:pt>
                <c:pt idx="2086">
                  <c:v>4.2</c:v>
                </c:pt>
                <c:pt idx="2087">
                  <c:v>4.3</c:v>
                </c:pt>
                <c:pt idx="2088">
                  <c:v>4.5</c:v>
                </c:pt>
                <c:pt idx="2089">
                  <c:v>4.2</c:v>
                </c:pt>
                <c:pt idx="2090">
                  <c:v>4.2</c:v>
                </c:pt>
                <c:pt idx="2091">
                  <c:v>2.9</c:v>
                </c:pt>
                <c:pt idx="2092">
                  <c:v>4</c:v>
                </c:pt>
                <c:pt idx="2093">
                  <c:v>3.7</c:v>
                </c:pt>
                <c:pt idx="2094">
                  <c:v>3.9</c:v>
                </c:pt>
                <c:pt idx="2095">
                  <c:v>4.4000000000000004</c:v>
                </c:pt>
                <c:pt idx="2096">
                  <c:v>2.9</c:v>
                </c:pt>
                <c:pt idx="2097">
                  <c:v>3.8</c:v>
                </c:pt>
                <c:pt idx="2098">
                  <c:v>3.9</c:v>
                </c:pt>
                <c:pt idx="2099">
                  <c:v>3.8</c:v>
                </c:pt>
                <c:pt idx="2100">
                  <c:v>3.8</c:v>
                </c:pt>
                <c:pt idx="2101">
                  <c:v>4.3</c:v>
                </c:pt>
                <c:pt idx="2102">
                  <c:v>4.5</c:v>
                </c:pt>
                <c:pt idx="2103">
                  <c:v>3.7</c:v>
                </c:pt>
                <c:pt idx="2104">
                  <c:v>4</c:v>
                </c:pt>
                <c:pt idx="2105">
                  <c:v>4.0999999999999996</c:v>
                </c:pt>
                <c:pt idx="2106">
                  <c:v>4.2</c:v>
                </c:pt>
                <c:pt idx="2107">
                  <c:v>4.3</c:v>
                </c:pt>
                <c:pt idx="2108">
                  <c:v>4.3</c:v>
                </c:pt>
                <c:pt idx="2109">
                  <c:v>4.0999999999999996</c:v>
                </c:pt>
                <c:pt idx="2110">
                  <c:v>2.9</c:v>
                </c:pt>
                <c:pt idx="2111">
                  <c:v>4</c:v>
                </c:pt>
                <c:pt idx="2112">
                  <c:v>4.0999999999999996</c:v>
                </c:pt>
                <c:pt idx="2113">
                  <c:v>4.3</c:v>
                </c:pt>
                <c:pt idx="2114">
                  <c:v>4.3</c:v>
                </c:pt>
                <c:pt idx="2115">
                  <c:v>4.5999999999999996</c:v>
                </c:pt>
                <c:pt idx="2116">
                  <c:v>4.2</c:v>
                </c:pt>
                <c:pt idx="2117">
                  <c:v>4.3</c:v>
                </c:pt>
                <c:pt idx="2118">
                  <c:v>3.3</c:v>
                </c:pt>
                <c:pt idx="2119">
                  <c:v>4.5</c:v>
                </c:pt>
                <c:pt idx="2120">
                  <c:v>4.4000000000000004</c:v>
                </c:pt>
                <c:pt idx="2121">
                  <c:v>2.9</c:v>
                </c:pt>
                <c:pt idx="2122">
                  <c:v>4.3</c:v>
                </c:pt>
                <c:pt idx="2123">
                  <c:v>4.2</c:v>
                </c:pt>
                <c:pt idx="2124">
                  <c:v>2.9</c:v>
                </c:pt>
                <c:pt idx="2125">
                  <c:v>4.2</c:v>
                </c:pt>
                <c:pt idx="2126">
                  <c:v>4.2</c:v>
                </c:pt>
                <c:pt idx="2127">
                  <c:v>4</c:v>
                </c:pt>
                <c:pt idx="2128">
                  <c:v>4.7</c:v>
                </c:pt>
                <c:pt idx="2129">
                  <c:v>4.3</c:v>
                </c:pt>
                <c:pt idx="2130">
                  <c:v>3.5</c:v>
                </c:pt>
                <c:pt idx="2131">
                  <c:v>4.3</c:v>
                </c:pt>
                <c:pt idx="2132">
                  <c:v>3.9</c:v>
                </c:pt>
                <c:pt idx="2133">
                  <c:v>4</c:v>
                </c:pt>
                <c:pt idx="2134">
                  <c:v>2.9</c:v>
                </c:pt>
                <c:pt idx="2135">
                  <c:v>4</c:v>
                </c:pt>
                <c:pt idx="2136">
                  <c:v>4.3</c:v>
                </c:pt>
                <c:pt idx="2137">
                  <c:v>4.0999999999999996</c:v>
                </c:pt>
                <c:pt idx="2138">
                  <c:v>2.9</c:v>
                </c:pt>
                <c:pt idx="2139">
                  <c:v>3.5</c:v>
                </c:pt>
                <c:pt idx="2140">
                  <c:v>4.2</c:v>
                </c:pt>
                <c:pt idx="2141">
                  <c:v>2.7</c:v>
                </c:pt>
                <c:pt idx="2142">
                  <c:v>2.9</c:v>
                </c:pt>
                <c:pt idx="2143">
                  <c:v>4.3</c:v>
                </c:pt>
                <c:pt idx="2144">
                  <c:v>4.0999999999999996</c:v>
                </c:pt>
                <c:pt idx="2145">
                  <c:v>4.2</c:v>
                </c:pt>
                <c:pt idx="2146">
                  <c:v>3.5</c:v>
                </c:pt>
                <c:pt idx="2147">
                  <c:v>4</c:v>
                </c:pt>
                <c:pt idx="2148">
                  <c:v>4.5</c:v>
                </c:pt>
                <c:pt idx="2149">
                  <c:v>4.2</c:v>
                </c:pt>
                <c:pt idx="2150">
                  <c:v>4.3</c:v>
                </c:pt>
                <c:pt idx="2151">
                  <c:v>4.3</c:v>
                </c:pt>
                <c:pt idx="2152">
                  <c:v>4.8</c:v>
                </c:pt>
                <c:pt idx="2153">
                  <c:v>2.9</c:v>
                </c:pt>
                <c:pt idx="2154">
                  <c:v>4.3</c:v>
                </c:pt>
                <c:pt idx="2155">
                  <c:v>2.9</c:v>
                </c:pt>
                <c:pt idx="2156">
                  <c:v>4.3</c:v>
                </c:pt>
                <c:pt idx="2157">
                  <c:v>4.8</c:v>
                </c:pt>
                <c:pt idx="2158">
                  <c:v>4.3</c:v>
                </c:pt>
                <c:pt idx="2159">
                  <c:v>4.0999999999999996</c:v>
                </c:pt>
                <c:pt idx="2160">
                  <c:v>4.4000000000000004</c:v>
                </c:pt>
                <c:pt idx="2161">
                  <c:v>4.4000000000000004</c:v>
                </c:pt>
                <c:pt idx="2162">
                  <c:v>4.4000000000000004</c:v>
                </c:pt>
                <c:pt idx="2163">
                  <c:v>4.4000000000000004</c:v>
                </c:pt>
                <c:pt idx="2164">
                  <c:v>4.0999999999999996</c:v>
                </c:pt>
                <c:pt idx="2165">
                  <c:v>3.7</c:v>
                </c:pt>
                <c:pt idx="2166">
                  <c:v>4.5</c:v>
                </c:pt>
                <c:pt idx="2167">
                  <c:v>4.3</c:v>
                </c:pt>
                <c:pt idx="2168">
                  <c:v>4.3</c:v>
                </c:pt>
                <c:pt idx="2169">
                  <c:v>4.3</c:v>
                </c:pt>
                <c:pt idx="2170">
                  <c:v>3.9</c:v>
                </c:pt>
                <c:pt idx="2171">
                  <c:v>3.6</c:v>
                </c:pt>
                <c:pt idx="2172">
                  <c:v>4.5</c:v>
                </c:pt>
                <c:pt idx="2173">
                  <c:v>2.9</c:v>
                </c:pt>
                <c:pt idx="2174">
                  <c:v>2.9</c:v>
                </c:pt>
                <c:pt idx="2175">
                  <c:v>2.9</c:v>
                </c:pt>
                <c:pt idx="2176">
                  <c:v>3.5</c:v>
                </c:pt>
                <c:pt idx="2177">
                  <c:v>4.5999999999999996</c:v>
                </c:pt>
                <c:pt idx="2178">
                  <c:v>4.2</c:v>
                </c:pt>
                <c:pt idx="2179">
                  <c:v>4.0999999999999996</c:v>
                </c:pt>
                <c:pt idx="2180">
                  <c:v>2.9</c:v>
                </c:pt>
                <c:pt idx="2181">
                  <c:v>3.8</c:v>
                </c:pt>
                <c:pt idx="2182">
                  <c:v>3.6</c:v>
                </c:pt>
                <c:pt idx="2183">
                  <c:v>4.0999999999999996</c:v>
                </c:pt>
                <c:pt idx="2184">
                  <c:v>4.3</c:v>
                </c:pt>
                <c:pt idx="2185">
                  <c:v>4.3</c:v>
                </c:pt>
                <c:pt idx="2186">
                  <c:v>3.8</c:v>
                </c:pt>
                <c:pt idx="2187">
                  <c:v>3.7</c:v>
                </c:pt>
                <c:pt idx="2188">
                  <c:v>4</c:v>
                </c:pt>
                <c:pt idx="2189">
                  <c:v>4.5</c:v>
                </c:pt>
                <c:pt idx="2190">
                  <c:v>4.8</c:v>
                </c:pt>
                <c:pt idx="2191">
                  <c:v>3.2</c:v>
                </c:pt>
                <c:pt idx="2192">
                  <c:v>4.3</c:v>
                </c:pt>
                <c:pt idx="2193">
                  <c:v>4.0999999999999996</c:v>
                </c:pt>
                <c:pt idx="2194">
                  <c:v>4.0999999999999996</c:v>
                </c:pt>
                <c:pt idx="2195">
                  <c:v>4.3</c:v>
                </c:pt>
                <c:pt idx="2196">
                  <c:v>4</c:v>
                </c:pt>
                <c:pt idx="2197">
                  <c:v>4.4000000000000004</c:v>
                </c:pt>
                <c:pt idx="2198">
                  <c:v>4.2</c:v>
                </c:pt>
                <c:pt idx="2199">
                  <c:v>3.5</c:v>
                </c:pt>
                <c:pt idx="2200">
                  <c:v>4.0999999999999996</c:v>
                </c:pt>
                <c:pt idx="2201">
                  <c:v>4.3</c:v>
                </c:pt>
                <c:pt idx="2202">
                  <c:v>4.2</c:v>
                </c:pt>
                <c:pt idx="2203">
                  <c:v>4.3</c:v>
                </c:pt>
                <c:pt idx="2204">
                  <c:v>2.9</c:v>
                </c:pt>
                <c:pt idx="2205">
                  <c:v>4.5</c:v>
                </c:pt>
                <c:pt idx="2206">
                  <c:v>3.5</c:v>
                </c:pt>
                <c:pt idx="2207">
                  <c:v>2.9</c:v>
                </c:pt>
                <c:pt idx="2208">
                  <c:v>4.4000000000000004</c:v>
                </c:pt>
                <c:pt idx="2209">
                  <c:v>4</c:v>
                </c:pt>
                <c:pt idx="2210">
                  <c:v>4.3</c:v>
                </c:pt>
                <c:pt idx="2211">
                  <c:v>4.3</c:v>
                </c:pt>
                <c:pt idx="2212">
                  <c:v>4.4000000000000004</c:v>
                </c:pt>
                <c:pt idx="2213">
                  <c:v>2.9</c:v>
                </c:pt>
                <c:pt idx="2214">
                  <c:v>4.2</c:v>
                </c:pt>
                <c:pt idx="2215">
                  <c:v>4.3</c:v>
                </c:pt>
                <c:pt idx="2216">
                  <c:v>2.9</c:v>
                </c:pt>
                <c:pt idx="2217">
                  <c:v>4</c:v>
                </c:pt>
                <c:pt idx="2218">
                  <c:v>4.3</c:v>
                </c:pt>
                <c:pt idx="2219">
                  <c:v>4</c:v>
                </c:pt>
                <c:pt idx="2220">
                  <c:v>4.0999999999999996</c:v>
                </c:pt>
                <c:pt idx="2221">
                  <c:v>2.9</c:v>
                </c:pt>
                <c:pt idx="2222">
                  <c:v>4.2</c:v>
                </c:pt>
                <c:pt idx="2223">
                  <c:v>2.9</c:v>
                </c:pt>
                <c:pt idx="2224">
                  <c:v>3.5</c:v>
                </c:pt>
                <c:pt idx="2225">
                  <c:v>4.4000000000000004</c:v>
                </c:pt>
                <c:pt idx="2226">
                  <c:v>4.5</c:v>
                </c:pt>
                <c:pt idx="2227">
                  <c:v>4.3</c:v>
                </c:pt>
                <c:pt idx="2228">
                  <c:v>4.3</c:v>
                </c:pt>
                <c:pt idx="2229">
                  <c:v>4</c:v>
                </c:pt>
                <c:pt idx="2230">
                  <c:v>4.2</c:v>
                </c:pt>
                <c:pt idx="2231">
                  <c:v>4.3</c:v>
                </c:pt>
                <c:pt idx="2232">
                  <c:v>4.2</c:v>
                </c:pt>
                <c:pt idx="2233">
                  <c:v>4.2</c:v>
                </c:pt>
                <c:pt idx="2234">
                  <c:v>4.0999999999999996</c:v>
                </c:pt>
                <c:pt idx="2235">
                  <c:v>4</c:v>
                </c:pt>
                <c:pt idx="2236">
                  <c:v>4.3</c:v>
                </c:pt>
                <c:pt idx="2237">
                  <c:v>3.9</c:v>
                </c:pt>
                <c:pt idx="2238">
                  <c:v>2.9</c:v>
                </c:pt>
                <c:pt idx="2239">
                  <c:v>4.3</c:v>
                </c:pt>
                <c:pt idx="2240">
                  <c:v>4.5</c:v>
                </c:pt>
                <c:pt idx="2241">
                  <c:v>3.6</c:v>
                </c:pt>
                <c:pt idx="2242">
                  <c:v>2.9</c:v>
                </c:pt>
                <c:pt idx="2243">
                  <c:v>4.3</c:v>
                </c:pt>
                <c:pt idx="2244">
                  <c:v>4.5999999999999996</c:v>
                </c:pt>
                <c:pt idx="2245">
                  <c:v>3.9</c:v>
                </c:pt>
                <c:pt idx="2246">
                  <c:v>3.5</c:v>
                </c:pt>
                <c:pt idx="2247">
                  <c:v>4.0999999999999996</c:v>
                </c:pt>
                <c:pt idx="2248">
                  <c:v>4.0999999999999996</c:v>
                </c:pt>
                <c:pt idx="2249">
                  <c:v>4.2</c:v>
                </c:pt>
                <c:pt idx="2250">
                  <c:v>3</c:v>
                </c:pt>
                <c:pt idx="2251">
                  <c:v>4.2</c:v>
                </c:pt>
                <c:pt idx="2252">
                  <c:v>4.4000000000000004</c:v>
                </c:pt>
                <c:pt idx="2253">
                  <c:v>4.3</c:v>
                </c:pt>
                <c:pt idx="2254">
                  <c:v>4.2</c:v>
                </c:pt>
                <c:pt idx="2255">
                  <c:v>4.0999999999999996</c:v>
                </c:pt>
                <c:pt idx="2256">
                  <c:v>4</c:v>
                </c:pt>
                <c:pt idx="2257">
                  <c:v>4.5</c:v>
                </c:pt>
                <c:pt idx="2258">
                  <c:v>4.3</c:v>
                </c:pt>
                <c:pt idx="2259">
                  <c:v>2.9</c:v>
                </c:pt>
                <c:pt idx="2260">
                  <c:v>4.4000000000000004</c:v>
                </c:pt>
                <c:pt idx="2261">
                  <c:v>4.3</c:v>
                </c:pt>
                <c:pt idx="2262">
                  <c:v>4.3</c:v>
                </c:pt>
                <c:pt idx="2263">
                  <c:v>4.4000000000000004</c:v>
                </c:pt>
                <c:pt idx="2264">
                  <c:v>4.0999999999999996</c:v>
                </c:pt>
                <c:pt idx="2265">
                  <c:v>4.2</c:v>
                </c:pt>
                <c:pt idx="2266">
                  <c:v>3.8</c:v>
                </c:pt>
                <c:pt idx="2267">
                  <c:v>4.2</c:v>
                </c:pt>
                <c:pt idx="2268">
                  <c:v>2.9</c:v>
                </c:pt>
                <c:pt idx="2269">
                  <c:v>4.3</c:v>
                </c:pt>
                <c:pt idx="2270">
                  <c:v>3.9</c:v>
                </c:pt>
                <c:pt idx="2271">
                  <c:v>3.7</c:v>
                </c:pt>
                <c:pt idx="2272">
                  <c:v>4.2</c:v>
                </c:pt>
                <c:pt idx="2273">
                  <c:v>4.5999999999999996</c:v>
                </c:pt>
                <c:pt idx="2274">
                  <c:v>4.3</c:v>
                </c:pt>
                <c:pt idx="2275">
                  <c:v>3.9</c:v>
                </c:pt>
                <c:pt idx="2276">
                  <c:v>3.9</c:v>
                </c:pt>
                <c:pt idx="2277">
                  <c:v>2.9</c:v>
                </c:pt>
                <c:pt idx="2278">
                  <c:v>3.5</c:v>
                </c:pt>
                <c:pt idx="2279">
                  <c:v>4.2</c:v>
                </c:pt>
                <c:pt idx="2280">
                  <c:v>2.9</c:v>
                </c:pt>
                <c:pt idx="2281">
                  <c:v>2.9</c:v>
                </c:pt>
                <c:pt idx="2282">
                  <c:v>4.0999999999999996</c:v>
                </c:pt>
                <c:pt idx="2283">
                  <c:v>4.0999999999999996</c:v>
                </c:pt>
                <c:pt idx="2284">
                  <c:v>4</c:v>
                </c:pt>
                <c:pt idx="2285">
                  <c:v>4</c:v>
                </c:pt>
                <c:pt idx="2286">
                  <c:v>2.9</c:v>
                </c:pt>
                <c:pt idx="2287">
                  <c:v>4.2</c:v>
                </c:pt>
                <c:pt idx="2288">
                  <c:v>2.9</c:v>
                </c:pt>
                <c:pt idx="2289">
                  <c:v>4.4000000000000004</c:v>
                </c:pt>
                <c:pt idx="2290">
                  <c:v>4.4000000000000004</c:v>
                </c:pt>
                <c:pt idx="2291">
                  <c:v>4.2</c:v>
                </c:pt>
                <c:pt idx="2292">
                  <c:v>4.0999999999999996</c:v>
                </c:pt>
                <c:pt idx="2293">
                  <c:v>4.0999999999999996</c:v>
                </c:pt>
                <c:pt idx="2294">
                  <c:v>4.4000000000000004</c:v>
                </c:pt>
                <c:pt idx="2295">
                  <c:v>4</c:v>
                </c:pt>
                <c:pt idx="2296">
                  <c:v>4.2</c:v>
                </c:pt>
                <c:pt idx="2297">
                  <c:v>3.7</c:v>
                </c:pt>
                <c:pt idx="2298">
                  <c:v>3.8</c:v>
                </c:pt>
                <c:pt idx="2299">
                  <c:v>3.8</c:v>
                </c:pt>
                <c:pt idx="2300">
                  <c:v>3.7</c:v>
                </c:pt>
                <c:pt idx="2301">
                  <c:v>4.0999999999999996</c:v>
                </c:pt>
                <c:pt idx="2302">
                  <c:v>3.9</c:v>
                </c:pt>
                <c:pt idx="2303">
                  <c:v>4.0999999999999996</c:v>
                </c:pt>
                <c:pt idx="2304">
                  <c:v>4.5</c:v>
                </c:pt>
                <c:pt idx="2305">
                  <c:v>4.0999999999999996</c:v>
                </c:pt>
                <c:pt idx="2306">
                  <c:v>3.6</c:v>
                </c:pt>
                <c:pt idx="2307">
                  <c:v>3.8</c:v>
                </c:pt>
                <c:pt idx="2308">
                  <c:v>3.9</c:v>
                </c:pt>
                <c:pt idx="2309">
                  <c:v>3.4</c:v>
                </c:pt>
                <c:pt idx="2310">
                  <c:v>3.5</c:v>
                </c:pt>
                <c:pt idx="2311">
                  <c:v>4.2</c:v>
                </c:pt>
                <c:pt idx="2312">
                  <c:v>4.5999999999999996</c:v>
                </c:pt>
                <c:pt idx="2313">
                  <c:v>4.2</c:v>
                </c:pt>
                <c:pt idx="2314">
                  <c:v>2.9</c:v>
                </c:pt>
                <c:pt idx="2315">
                  <c:v>4.3</c:v>
                </c:pt>
                <c:pt idx="2316">
                  <c:v>3.8</c:v>
                </c:pt>
                <c:pt idx="2317">
                  <c:v>4.2</c:v>
                </c:pt>
                <c:pt idx="2318">
                  <c:v>2.9</c:v>
                </c:pt>
                <c:pt idx="2319">
                  <c:v>4.0999999999999996</c:v>
                </c:pt>
                <c:pt idx="2320">
                  <c:v>2.9</c:v>
                </c:pt>
                <c:pt idx="2321">
                  <c:v>3.9</c:v>
                </c:pt>
                <c:pt idx="2322">
                  <c:v>4.2</c:v>
                </c:pt>
                <c:pt idx="2323">
                  <c:v>3.5</c:v>
                </c:pt>
                <c:pt idx="2324">
                  <c:v>3.9</c:v>
                </c:pt>
                <c:pt idx="2325">
                  <c:v>4.2</c:v>
                </c:pt>
                <c:pt idx="2326">
                  <c:v>3.8</c:v>
                </c:pt>
                <c:pt idx="2327">
                  <c:v>4.2</c:v>
                </c:pt>
                <c:pt idx="2328">
                  <c:v>4.5</c:v>
                </c:pt>
                <c:pt idx="2329">
                  <c:v>4.0999999999999996</c:v>
                </c:pt>
                <c:pt idx="2330">
                  <c:v>4</c:v>
                </c:pt>
                <c:pt idx="2331">
                  <c:v>3.9</c:v>
                </c:pt>
                <c:pt idx="2332">
                  <c:v>4.2</c:v>
                </c:pt>
                <c:pt idx="2333">
                  <c:v>3.7</c:v>
                </c:pt>
                <c:pt idx="2334">
                  <c:v>4.2</c:v>
                </c:pt>
                <c:pt idx="2335">
                  <c:v>4.3</c:v>
                </c:pt>
                <c:pt idx="2336">
                  <c:v>4.5999999999999996</c:v>
                </c:pt>
                <c:pt idx="2337">
                  <c:v>2.9</c:v>
                </c:pt>
                <c:pt idx="2338">
                  <c:v>4.5</c:v>
                </c:pt>
                <c:pt idx="2339">
                  <c:v>2.9</c:v>
                </c:pt>
                <c:pt idx="2340">
                  <c:v>4.0999999999999996</c:v>
                </c:pt>
                <c:pt idx="2341">
                  <c:v>3.9</c:v>
                </c:pt>
                <c:pt idx="2342">
                  <c:v>4.3</c:v>
                </c:pt>
                <c:pt idx="2343">
                  <c:v>4.0999999999999996</c:v>
                </c:pt>
                <c:pt idx="2344">
                  <c:v>4.2</c:v>
                </c:pt>
                <c:pt idx="2345">
                  <c:v>4.4000000000000004</c:v>
                </c:pt>
                <c:pt idx="2346">
                  <c:v>4.3</c:v>
                </c:pt>
                <c:pt idx="2347">
                  <c:v>4</c:v>
                </c:pt>
                <c:pt idx="2348">
                  <c:v>2.9</c:v>
                </c:pt>
                <c:pt idx="2349">
                  <c:v>3.8</c:v>
                </c:pt>
                <c:pt idx="2350">
                  <c:v>4.4000000000000004</c:v>
                </c:pt>
                <c:pt idx="2351">
                  <c:v>2.8</c:v>
                </c:pt>
                <c:pt idx="2352">
                  <c:v>2.9</c:v>
                </c:pt>
                <c:pt idx="2353">
                  <c:v>3.6</c:v>
                </c:pt>
                <c:pt idx="2354">
                  <c:v>4.5</c:v>
                </c:pt>
                <c:pt idx="2355">
                  <c:v>4.3</c:v>
                </c:pt>
                <c:pt idx="2356">
                  <c:v>4.0999999999999996</c:v>
                </c:pt>
                <c:pt idx="2357">
                  <c:v>4.2</c:v>
                </c:pt>
                <c:pt idx="2358">
                  <c:v>4.3</c:v>
                </c:pt>
                <c:pt idx="2359">
                  <c:v>4.5999999999999996</c:v>
                </c:pt>
                <c:pt idx="2360">
                  <c:v>2.9</c:v>
                </c:pt>
                <c:pt idx="2361">
                  <c:v>4.0999999999999996</c:v>
                </c:pt>
                <c:pt idx="2362">
                  <c:v>2.9</c:v>
                </c:pt>
                <c:pt idx="2363">
                  <c:v>3.8</c:v>
                </c:pt>
                <c:pt idx="2364">
                  <c:v>2.9</c:v>
                </c:pt>
                <c:pt idx="2365">
                  <c:v>3.9</c:v>
                </c:pt>
                <c:pt idx="2366">
                  <c:v>3.5</c:v>
                </c:pt>
                <c:pt idx="2367">
                  <c:v>4.0999999999999996</c:v>
                </c:pt>
                <c:pt idx="2368">
                  <c:v>4.2</c:v>
                </c:pt>
                <c:pt idx="2369">
                  <c:v>4.0999999999999996</c:v>
                </c:pt>
                <c:pt idx="2370">
                  <c:v>4.3</c:v>
                </c:pt>
                <c:pt idx="2371">
                  <c:v>2.9</c:v>
                </c:pt>
                <c:pt idx="2372">
                  <c:v>2.9</c:v>
                </c:pt>
                <c:pt idx="2373">
                  <c:v>4.2</c:v>
                </c:pt>
                <c:pt idx="2374">
                  <c:v>4.0999999999999996</c:v>
                </c:pt>
                <c:pt idx="2375">
                  <c:v>3.5</c:v>
                </c:pt>
                <c:pt idx="2376">
                  <c:v>3.8</c:v>
                </c:pt>
                <c:pt idx="2377">
                  <c:v>4.0999999999999996</c:v>
                </c:pt>
                <c:pt idx="2378">
                  <c:v>4.4000000000000004</c:v>
                </c:pt>
                <c:pt idx="2379">
                  <c:v>2.9</c:v>
                </c:pt>
                <c:pt idx="2380">
                  <c:v>4.0999999999999996</c:v>
                </c:pt>
                <c:pt idx="2381">
                  <c:v>4.4000000000000004</c:v>
                </c:pt>
                <c:pt idx="2382">
                  <c:v>2.9</c:v>
                </c:pt>
                <c:pt idx="2383">
                  <c:v>3.3</c:v>
                </c:pt>
                <c:pt idx="2384">
                  <c:v>3.9</c:v>
                </c:pt>
                <c:pt idx="2385">
                  <c:v>4.3</c:v>
                </c:pt>
                <c:pt idx="2386">
                  <c:v>3.8</c:v>
                </c:pt>
                <c:pt idx="2387">
                  <c:v>4.3</c:v>
                </c:pt>
                <c:pt idx="2388">
                  <c:v>2.9</c:v>
                </c:pt>
                <c:pt idx="2389">
                  <c:v>3.2</c:v>
                </c:pt>
                <c:pt idx="2390">
                  <c:v>4.0999999999999996</c:v>
                </c:pt>
                <c:pt idx="2391">
                  <c:v>4.3</c:v>
                </c:pt>
                <c:pt idx="2392">
                  <c:v>4.5999999999999996</c:v>
                </c:pt>
                <c:pt idx="2393">
                  <c:v>4.4000000000000004</c:v>
                </c:pt>
                <c:pt idx="2394">
                  <c:v>4.3</c:v>
                </c:pt>
                <c:pt idx="2395">
                  <c:v>3.7</c:v>
                </c:pt>
                <c:pt idx="2396">
                  <c:v>4.2</c:v>
                </c:pt>
                <c:pt idx="2397">
                  <c:v>4.5</c:v>
                </c:pt>
                <c:pt idx="2398">
                  <c:v>4.2</c:v>
                </c:pt>
                <c:pt idx="2399">
                  <c:v>3.9</c:v>
                </c:pt>
                <c:pt idx="2400">
                  <c:v>4</c:v>
                </c:pt>
                <c:pt idx="2401">
                  <c:v>4.0999999999999996</c:v>
                </c:pt>
                <c:pt idx="2402">
                  <c:v>2.9</c:v>
                </c:pt>
                <c:pt idx="2403">
                  <c:v>3.7</c:v>
                </c:pt>
                <c:pt idx="2404">
                  <c:v>2.9</c:v>
                </c:pt>
                <c:pt idx="2405">
                  <c:v>3.9</c:v>
                </c:pt>
                <c:pt idx="2406">
                  <c:v>4.5999999999999996</c:v>
                </c:pt>
                <c:pt idx="2407">
                  <c:v>4.3</c:v>
                </c:pt>
                <c:pt idx="2408">
                  <c:v>4.2</c:v>
                </c:pt>
                <c:pt idx="2409">
                  <c:v>4.2</c:v>
                </c:pt>
                <c:pt idx="2410">
                  <c:v>4.4000000000000004</c:v>
                </c:pt>
                <c:pt idx="2411">
                  <c:v>2.9</c:v>
                </c:pt>
                <c:pt idx="2412">
                  <c:v>4.0999999999999996</c:v>
                </c:pt>
                <c:pt idx="2413">
                  <c:v>4.2</c:v>
                </c:pt>
                <c:pt idx="2414">
                  <c:v>4.2</c:v>
                </c:pt>
                <c:pt idx="2415">
                  <c:v>4.2</c:v>
                </c:pt>
                <c:pt idx="2416">
                  <c:v>3.8</c:v>
                </c:pt>
                <c:pt idx="2417">
                  <c:v>4</c:v>
                </c:pt>
                <c:pt idx="2418">
                  <c:v>4.0999999999999996</c:v>
                </c:pt>
                <c:pt idx="2419">
                  <c:v>4</c:v>
                </c:pt>
                <c:pt idx="2420">
                  <c:v>4.2</c:v>
                </c:pt>
                <c:pt idx="2421">
                  <c:v>3.8</c:v>
                </c:pt>
                <c:pt idx="2422">
                  <c:v>2.9</c:v>
                </c:pt>
                <c:pt idx="2423">
                  <c:v>3.8</c:v>
                </c:pt>
                <c:pt idx="2424">
                  <c:v>4.4000000000000004</c:v>
                </c:pt>
                <c:pt idx="2425">
                  <c:v>2.9</c:v>
                </c:pt>
                <c:pt idx="2426">
                  <c:v>4.0999999999999996</c:v>
                </c:pt>
                <c:pt idx="2427">
                  <c:v>4.5999999999999996</c:v>
                </c:pt>
                <c:pt idx="2428">
                  <c:v>3.6</c:v>
                </c:pt>
                <c:pt idx="2429">
                  <c:v>3.9</c:v>
                </c:pt>
                <c:pt idx="2430">
                  <c:v>4.4000000000000004</c:v>
                </c:pt>
                <c:pt idx="2431">
                  <c:v>4.2</c:v>
                </c:pt>
                <c:pt idx="2432">
                  <c:v>3.9</c:v>
                </c:pt>
                <c:pt idx="2433">
                  <c:v>2.9</c:v>
                </c:pt>
                <c:pt idx="2434">
                  <c:v>4.2</c:v>
                </c:pt>
                <c:pt idx="2435">
                  <c:v>4.3</c:v>
                </c:pt>
                <c:pt idx="2436">
                  <c:v>4</c:v>
                </c:pt>
                <c:pt idx="2437">
                  <c:v>4</c:v>
                </c:pt>
                <c:pt idx="2438">
                  <c:v>3.8</c:v>
                </c:pt>
                <c:pt idx="2439">
                  <c:v>2.8</c:v>
                </c:pt>
                <c:pt idx="2440">
                  <c:v>2.9</c:v>
                </c:pt>
                <c:pt idx="2441">
                  <c:v>3.9</c:v>
                </c:pt>
                <c:pt idx="2442">
                  <c:v>4.0999999999999996</c:v>
                </c:pt>
                <c:pt idx="2443">
                  <c:v>3.9</c:v>
                </c:pt>
                <c:pt idx="2444">
                  <c:v>3.9</c:v>
                </c:pt>
                <c:pt idx="2445">
                  <c:v>2.9</c:v>
                </c:pt>
                <c:pt idx="2446">
                  <c:v>2.9</c:v>
                </c:pt>
                <c:pt idx="2447">
                  <c:v>3.7</c:v>
                </c:pt>
                <c:pt idx="2448">
                  <c:v>4.0999999999999996</c:v>
                </c:pt>
                <c:pt idx="2449">
                  <c:v>2.9</c:v>
                </c:pt>
                <c:pt idx="2450">
                  <c:v>4.5999999999999996</c:v>
                </c:pt>
                <c:pt idx="2451">
                  <c:v>2.9</c:v>
                </c:pt>
                <c:pt idx="2452">
                  <c:v>4</c:v>
                </c:pt>
                <c:pt idx="2453">
                  <c:v>3.7</c:v>
                </c:pt>
                <c:pt idx="2454">
                  <c:v>3.8</c:v>
                </c:pt>
                <c:pt idx="2455">
                  <c:v>2.9</c:v>
                </c:pt>
                <c:pt idx="2456">
                  <c:v>3.9</c:v>
                </c:pt>
                <c:pt idx="2457">
                  <c:v>3.9</c:v>
                </c:pt>
                <c:pt idx="2458">
                  <c:v>4.5</c:v>
                </c:pt>
                <c:pt idx="2459">
                  <c:v>4.2</c:v>
                </c:pt>
                <c:pt idx="2460">
                  <c:v>4.3</c:v>
                </c:pt>
                <c:pt idx="2461">
                  <c:v>4</c:v>
                </c:pt>
                <c:pt idx="2462">
                  <c:v>3.8</c:v>
                </c:pt>
                <c:pt idx="2463">
                  <c:v>4.0999999999999996</c:v>
                </c:pt>
                <c:pt idx="2464">
                  <c:v>3.9</c:v>
                </c:pt>
                <c:pt idx="2465">
                  <c:v>4.4000000000000004</c:v>
                </c:pt>
                <c:pt idx="2466">
                  <c:v>4</c:v>
                </c:pt>
                <c:pt idx="2467">
                  <c:v>2.9</c:v>
                </c:pt>
                <c:pt idx="2468">
                  <c:v>3.6</c:v>
                </c:pt>
                <c:pt idx="2469">
                  <c:v>4.2</c:v>
                </c:pt>
                <c:pt idx="2470">
                  <c:v>2.9</c:v>
                </c:pt>
                <c:pt idx="2471">
                  <c:v>3.8</c:v>
                </c:pt>
                <c:pt idx="2472">
                  <c:v>4.0999999999999996</c:v>
                </c:pt>
                <c:pt idx="2473">
                  <c:v>3.4</c:v>
                </c:pt>
                <c:pt idx="2474">
                  <c:v>4.4000000000000004</c:v>
                </c:pt>
                <c:pt idx="2475">
                  <c:v>4.5</c:v>
                </c:pt>
                <c:pt idx="2476">
                  <c:v>4.5</c:v>
                </c:pt>
                <c:pt idx="2477">
                  <c:v>4.2</c:v>
                </c:pt>
                <c:pt idx="2478">
                  <c:v>4.3</c:v>
                </c:pt>
                <c:pt idx="2479">
                  <c:v>4.2</c:v>
                </c:pt>
                <c:pt idx="2480">
                  <c:v>4.3</c:v>
                </c:pt>
                <c:pt idx="2481">
                  <c:v>4.5999999999999996</c:v>
                </c:pt>
                <c:pt idx="2482">
                  <c:v>4</c:v>
                </c:pt>
                <c:pt idx="2483">
                  <c:v>3.7</c:v>
                </c:pt>
                <c:pt idx="2484">
                  <c:v>4.3</c:v>
                </c:pt>
                <c:pt idx="2485">
                  <c:v>3.5</c:v>
                </c:pt>
                <c:pt idx="2486">
                  <c:v>4.3</c:v>
                </c:pt>
                <c:pt idx="2487">
                  <c:v>4.5</c:v>
                </c:pt>
                <c:pt idx="2488">
                  <c:v>4.2</c:v>
                </c:pt>
                <c:pt idx="2489">
                  <c:v>2.9</c:v>
                </c:pt>
                <c:pt idx="2490">
                  <c:v>4.2</c:v>
                </c:pt>
                <c:pt idx="2491">
                  <c:v>4.5</c:v>
                </c:pt>
                <c:pt idx="2492">
                  <c:v>2.9</c:v>
                </c:pt>
                <c:pt idx="2493">
                  <c:v>4</c:v>
                </c:pt>
                <c:pt idx="2494">
                  <c:v>4</c:v>
                </c:pt>
                <c:pt idx="2495">
                  <c:v>4.0999999999999996</c:v>
                </c:pt>
                <c:pt idx="2496">
                  <c:v>4.3</c:v>
                </c:pt>
                <c:pt idx="2497">
                  <c:v>4.5</c:v>
                </c:pt>
                <c:pt idx="2498">
                  <c:v>3.9</c:v>
                </c:pt>
                <c:pt idx="2499">
                  <c:v>2.9</c:v>
                </c:pt>
                <c:pt idx="2500">
                  <c:v>3.6</c:v>
                </c:pt>
                <c:pt idx="2501">
                  <c:v>2.7</c:v>
                </c:pt>
                <c:pt idx="2502">
                  <c:v>4.0999999999999996</c:v>
                </c:pt>
                <c:pt idx="2503">
                  <c:v>3.8</c:v>
                </c:pt>
                <c:pt idx="2504">
                  <c:v>3.9</c:v>
                </c:pt>
                <c:pt idx="2505">
                  <c:v>4.3</c:v>
                </c:pt>
                <c:pt idx="2506">
                  <c:v>4.0999999999999996</c:v>
                </c:pt>
                <c:pt idx="2507">
                  <c:v>3.7</c:v>
                </c:pt>
                <c:pt idx="2508">
                  <c:v>4.0999999999999996</c:v>
                </c:pt>
                <c:pt idx="2509">
                  <c:v>3.8</c:v>
                </c:pt>
                <c:pt idx="2510">
                  <c:v>2.9</c:v>
                </c:pt>
                <c:pt idx="2511">
                  <c:v>3.8</c:v>
                </c:pt>
                <c:pt idx="2512">
                  <c:v>2.9</c:v>
                </c:pt>
                <c:pt idx="2513">
                  <c:v>4.3</c:v>
                </c:pt>
                <c:pt idx="2514">
                  <c:v>4.5999999999999996</c:v>
                </c:pt>
                <c:pt idx="2515">
                  <c:v>3.8</c:v>
                </c:pt>
                <c:pt idx="2516">
                  <c:v>3.5</c:v>
                </c:pt>
                <c:pt idx="2517">
                  <c:v>4.2</c:v>
                </c:pt>
                <c:pt idx="2518">
                  <c:v>4.5</c:v>
                </c:pt>
                <c:pt idx="2519">
                  <c:v>2.9</c:v>
                </c:pt>
                <c:pt idx="2520">
                  <c:v>2.9</c:v>
                </c:pt>
                <c:pt idx="2521">
                  <c:v>4.0999999999999996</c:v>
                </c:pt>
                <c:pt idx="2522">
                  <c:v>4</c:v>
                </c:pt>
                <c:pt idx="2523">
                  <c:v>4.4000000000000004</c:v>
                </c:pt>
                <c:pt idx="2524">
                  <c:v>4.0999999999999996</c:v>
                </c:pt>
                <c:pt idx="2525">
                  <c:v>4.3</c:v>
                </c:pt>
                <c:pt idx="2526">
                  <c:v>3.9</c:v>
                </c:pt>
                <c:pt idx="2527">
                  <c:v>2.9</c:v>
                </c:pt>
                <c:pt idx="2528">
                  <c:v>4.4000000000000004</c:v>
                </c:pt>
                <c:pt idx="2529">
                  <c:v>4.3</c:v>
                </c:pt>
                <c:pt idx="2530">
                  <c:v>4.4000000000000004</c:v>
                </c:pt>
                <c:pt idx="2531">
                  <c:v>4.5999999999999996</c:v>
                </c:pt>
                <c:pt idx="2532">
                  <c:v>3.5</c:v>
                </c:pt>
                <c:pt idx="2533">
                  <c:v>3.3</c:v>
                </c:pt>
                <c:pt idx="2534">
                  <c:v>4.5</c:v>
                </c:pt>
                <c:pt idx="2535">
                  <c:v>4.5</c:v>
                </c:pt>
                <c:pt idx="2536">
                  <c:v>4.3</c:v>
                </c:pt>
                <c:pt idx="2537">
                  <c:v>3.8</c:v>
                </c:pt>
                <c:pt idx="2538">
                  <c:v>3.8</c:v>
                </c:pt>
                <c:pt idx="2539">
                  <c:v>3.7</c:v>
                </c:pt>
                <c:pt idx="2540">
                  <c:v>4.5</c:v>
                </c:pt>
                <c:pt idx="2541">
                  <c:v>4.0999999999999996</c:v>
                </c:pt>
                <c:pt idx="2542">
                  <c:v>4.4000000000000004</c:v>
                </c:pt>
                <c:pt idx="2543">
                  <c:v>3.8</c:v>
                </c:pt>
                <c:pt idx="2544">
                  <c:v>4.5</c:v>
                </c:pt>
                <c:pt idx="2545">
                  <c:v>4.3</c:v>
                </c:pt>
                <c:pt idx="2546">
                  <c:v>4.5</c:v>
                </c:pt>
                <c:pt idx="2547">
                  <c:v>2.9</c:v>
                </c:pt>
                <c:pt idx="2548">
                  <c:v>3.6</c:v>
                </c:pt>
                <c:pt idx="2549">
                  <c:v>2.9</c:v>
                </c:pt>
                <c:pt idx="2550">
                  <c:v>2.9</c:v>
                </c:pt>
                <c:pt idx="2551">
                  <c:v>4.2</c:v>
                </c:pt>
                <c:pt idx="2552">
                  <c:v>4.0999999999999996</c:v>
                </c:pt>
                <c:pt idx="2553">
                  <c:v>4.4000000000000004</c:v>
                </c:pt>
                <c:pt idx="2554">
                  <c:v>2.9</c:v>
                </c:pt>
                <c:pt idx="2555">
                  <c:v>3.9</c:v>
                </c:pt>
                <c:pt idx="2556">
                  <c:v>2.9</c:v>
                </c:pt>
                <c:pt idx="2557">
                  <c:v>4.4000000000000004</c:v>
                </c:pt>
                <c:pt idx="2558">
                  <c:v>4.3</c:v>
                </c:pt>
                <c:pt idx="2559">
                  <c:v>4.2</c:v>
                </c:pt>
                <c:pt idx="2560">
                  <c:v>2.9</c:v>
                </c:pt>
                <c:pt idx="2561">
                  <c:v>4.2</c:v>
                </c:pt>
                <c:pt idx="2562">
                  <c:v>4.2</c:v>
                </c:pt>
                <c:pt idx="2563">
                  <c:v>4.3</c:v>
                </c:pt>
                <c:pt idx="2564">
                  <c:v>4.7</c:v>
                </c:pt>
                <c:pt idx="2565">
                  <c:v>4</c:v>
                </c:pt>
                <c:pt idx="2566">
                  <c:v>3.3</c:v>
                </c:pt>
                <c:pt idx="2567">
                  <c:v>4.0999999999999996</c:v>
                </c:pt>
                <c:pt idx="2568">
                  <c:v>3.3</c:v>
                </c:pt>
                <c:pt idx="2569">
                  <c:v>4.0999999999999996</c:v>
                </c:pt>
                <c:pt idx="2570">
                  <c:v>4.0999999999999996</c:v>
                </c:pt>
                <c:pt idx="2571">
                  <c:v>4.7</c:v>
                </c:pt>
                <c:pt idx="2572">
                  <c:v>2.9</c:v>
                </c:pt>
                <c:pt idx="2573">
                  <c:v>4.3</c:v>
                </c:pt>
                <c:pt idx="2574">
                  <c:v>3.6</c:v>
                </c:pt>
                <c:pt idx="2575">
                  <c:v>4.0999999999999996</c:v>
                </c:pt>
                <c:pt idx="2576">
                  <c:v>4.3</c:v>
                </c:pt>
                <c:pt idx="2577">
                  <c:v>4.0999999999999996</c:v>
                </c:pt>
                <c:pt idx="2578">
                  <c:v>4</c:v>
                </c:pt>
                <c:pt idx="2579">
                  <c:v>4.7</c:v>
                </c:pt>
                <c:pt idx="2580">
                  <c:v>2.9</c:v>
                </c:pt>
                <c:pt idx="2581">
                  <c:v>3.9</c:v>
                </c:pt>
                <c:pt idx="2582">
                  <c:v>3.7</c:v>
                </c:pt>
                <c:pt idx="2583">
                  <c:v>4.5999999999999996</c:v>
                </c:pt>
                <c:pt idx="2584">
                  <c:v>4</c:v>
                </c:pt>
                <c:pt idx="2585">
                  <c:v>4.4000000000000004</c:v>
                </c:pt>
                <c:pt idx="2586">
                  <c:v>3.7</c:v>
                </c:pt>
                <c:pt idx="2587">
                  <c:v>4.2</c:v>
                </c:pt>
                <c:pt idx="2588">
                  <c:v>4.2</c:v>
                </c:pt>
                <c:pt idx="2589">
                  <c:v>4.0999999999999996</c:v>
                </c:pt>
                <c:pt idx="2590">
                  <c:v>3.9</c:v>
                </c:pt>
                <c:pt idx="2591">
                  <c:v>4.0999999999999996</c:v>
                </c:pt>
                <c:pt idx="2592">
                  <c:v>3.9</c:v>
                </c:pt>
                <c:pt idx="2593">
                  <c:v>4.3</c:v>
                </c:pt>
                <c:pt idx="2594">
                  <c:v>4.4000000000000004</c:v>
                </c:pt>
                <c:pt idx="2595">
                  <c:v>4.0999999999999996</c:v>
                </c:pt>
                <c:pt idx="2596">
                  <c:v>4.0999999999999996</c:v>
                </c:pt>
                <c:pt idx="2597">
                  <c:v>4</c:v>
                </c:pt>
                <c:pt idx="2598">
                  <c:v>3.9</c:v>
                </c:pt>
                <c:pt idx="2599">
                  <c:v>4</c:v>
                </c:pt>
                <c:pt idx="2600">
                  <c:v>4.0999999999999996</c:v>
                </c:pt>
                <c:pt idx="2601">
                  <c:v>3.9</c:v>
                </c:pt>
                <c:pt idx="2602">
                  <c:v>3.7</c:v>
                </c:pt>
                <c:pt idx="2603">
                  <c:v>4.2</c:v>
                </c:pt>
                <c:pt idx="2604">
                  <c:v>3.6</c:v>
                </c:pt>
                <c:pt idx="2605">
                  <c:v>4.3</c:v>
                </c:pt>
                <c:pt idx="2606">
                  <c:v>4.4000000000000004</c:v>
                </c:pt>
                <c:pt idx="2607">
                  <c:v>4</c:v>
                </c:pt>
                <c:pt idx="2608">
                  <c:v>2.9</c:v>
                </c:pt>
                <c:pt idx="2609">
                  <c:v>4.0999999999999996</c:v>
                </c:pt>
                <c:pt idx="2610">
                  <c:v>2.9</c:v>
                </c:pt>
                <c:pt idx="2611">
                  <c:v>4.4000000000000004</c:v>
                </c:pt>
                <c:pt idx="2612">
                  <c:v>4.4000000000000004</c:v>
                </c:pt>
                <c:pt idx="2613">
                  <c:v>4</c:v>
                </c:pt>
                <c:pt idx="2614">
                  <c:v>4.0999999999999996</c:v>
                </c:pt>
                <c:pt idx="2615">
                  <c:v>2.9</c:v>
                </c:pt>
                <c:pt idx="2616">
                  <c:v>4.3</c:v>
                </c:pt>
                <c:pt idx="2617">
                  <c:v>4</c:v>
                </c:pt>
                <c:pt idx="2618">
                  <c:v>3.7</c:v>
                </c:pt>
                <c:pt idx="2619">
                  <c:v>4.3</c:v>
                </c:pt>
                <c:pt idx="2620">
                  <c:v>3.7</c:v>
                </c:pt>
                <c:pt idx="2621">
                  <c:v>4.3</c:v>
                </c:pt>
                <c:pt idx="2622">
                  <c:v>3.6</c:v>
                </c:pt>
                <c:pt idx="2623">
                  <c:v>4.2</c:v>
                </c:pt>
                <c:pt idx="2624">
                  <c:v>4.3</c:v>
                </c:pt>
                <c:pt idx="2625">
                  <c:v>4.2</c:v>
                </c:pt>
                <c:pt idx="2626">
                  <c:v>4.0999999999999996</c:v>
                </c:pt>
                <c:pt idx="2627">
                  <c:v>4.0999999999999996</c:v>
                </c:pt>
                <c:pt idx="2628">
                  <c:v>2.9</c:v>
                </c:pt>
                <c:pt idx="2629">
                  <c:v>2.9</c:v>
                </c:pt>
                <c:pt idx="2630">
                  <c:v>4.2</c:v>
                </c:pt>
                <c:pt idx="2631">
                  <c:v>2.9</c:v>
                </c:pt>
                <c:pt idx="2632">
                  <c:v>4</c:v>
                </c:pt>
                <c:pt idx="2633">
                  <c:v>4.4000000000000004</c:v>
                </c:pt>
                <c:pt idx="2634">
                  <c:v>3.9</c:v>
                </c:pt>
                <c:pt idx="2635">
                  <c:v>4.2</c:v>
                </c:pt>
                <c:pt idx="2636">
                  <c:v>4.2</c:v>
                </c:pt>
                <c:pt idx="2637">
                  <c:v>4.0999999999999996</c:v>
                </c:pt>
                <c:pt idx="2638">
                  <c:v>4.4000000000000004</c:v>
                </c:pt>
                <c:pt idx="2639">
                  <c:v>4.4000000000000004</c:v>
                </c:pt>
                <c:pt idx="2640">
                  <c:v>3.7</c:v>
                </c:pt>
                <c:pt idx="2641">
                  <c:v>2.9</c:v>
                </c:pt>
                <c:pt idx="2642">
                  <c:v>2.9</c:v>
                </c:pt>
                <c:pt idx="2643">
                  <c:v>2.9</c:v>
                </c:pt>
                <c:pt idx="2644">
                  <c:v>3.3</c:v>
                </c:pt>
                <c:pt idx="2645">
                  <c:v>3.9</c:v>
                </c:pt>
                <c:pt idx="2646">
                  <c:v>2.9</c:v>
                </c:pt>
                <c:pt idx="2647">
                  <c:v>3.6</c:v>
                </c:pt>
                <c:pt idx="2648">
                  <c:v>2.9</c:v>
                </c:pt>
                <c:pt idx="2649">
                  <c:v>2.9</c:v>
                </c:pt>
                <c:pt idx="2650">
                  <c:v>4.3</c:v>
                </c:pt>
                <c:pt idx="2651">
                  <c:v>2.9</c:v>
                </c:pt>
                <c:pt idx="2652">
                  <c:v>4.3</c:v>
                </c:pt>
                <c:pt idx="2653">
                  <c:v>4.3</c:v>
                </c:pt>
                <c:pt idx="2654">
                  <c:v>2.9</c:v>
                </c:pt>
                <c:pt idx="2655">
                  <c:v>3.9</c:v>
                </c:pt>
                <c:pt idx="2656">
                  <c:v>3.9</c:v>
                </c:pt>
                <c:pt idx="2657">
                  <c:v>4.3</c:v>
                </c:pt>
                <c:pt idx="2658">
                  <c:v>4.3</c:v>
                </c:pt>
                <c:pt idx="2659">
                  <c:v>4.2</c:v>
                </c:pt>
                <c:pt idx="2660">
                  <c:v>4.3</c:v>
                </c:pt>
                <c:pt idx="2661">
                  <c:v>4.3</c:v>
                </c:pt>
                <c:pt idx="2662">
                  <c:v>2.9</c:v>
                </c:pt>
                <c:pt idx="2663">
                  <c:v>2.9</c:v>
                </c:pt>
                <c:pt idx="2664">
                  <c:v>4.0999999999999996</c:v>
                </c:pt>
                <c:pt idx="2665">
                  <c:v>4.5999999999999996</c:v>
                </c:pt>
                <c:pt idx="2666">
                  <c:v>3.9</c:v>
                </c:pt>
                <c:pt idx="2667">
                  <c:v>4.2</c:v>
                </c:pt>
                <c:pt idx="2668">
                  <c:v>4</c:v>
                </c:pt>
                <c:pt idx="2669">
                  <c:v>2.9</c:v>
                </c:pt>
                <c:pt idx="2670">
                  <c:v>3.9</c:v>
                </c:pt>
                <c:pt idx="2671">
                  <c:v>2.8</c:v>
                </c:pt>
                <c:pt idx="2672">
                  <c:v>4.5</c:v>
                </c:pt>
                <c:pt idx="2673">
                  <c:v>4.2</c:v>
                </c:pt>
                <c:pt idx="2674">
                  <c:v>2.9</c:v>
                </c:pt>
                <c:pt idx="2675">
                  <c:v>4.3</c:v>
                </c:pt>
                <c:pt idx="2676">
                  <c:v>3.7</c:v>
                </c:pt>
                <c:pt idx="2677">
                  <c:v>2.9</c:v>
                </c:pt>
                <c:pt idx="2678">
                  <c:v>4.5</c:v>
                </c:pt>
                <c:pt idx="2679">
                  <c:v>4.7</c:v>
                </c:pt>
                <c:pt idx="2680">
                  <c:v>4.2</c:v>
                </c:pt>
                <c:pt idx="2681">
                  <c:v>4.5</c:v>
                </c:pt>
                <c:pt idx="2682">
                  <c:v>2.9</c:v>
                </c:pt>
                <c:pt idx="2683">
                  <c:v>4</c:v>
                </c:pt>
                <c:pt idx="2684">
                  <c:v>2.9</c:v>
                </c:pt>
                <c:pt idx="2685">
                  <c:v>2.9</c:v>
                </c:pt>
                <c:pt idx="2686">
                  <c:v>4.4000000000000004</c:v>
                </c:pt>
                <c:pt idx="2687">
                  <c:v>4.2</c:v>
                </c:pt>
                <c:pt idx="2688">
                  <c:v>3.4</c:v>
                </c:pt>
                <c:pt idx="2689">
                  <c:v>3.8</c:v>
                </c:pt>
                <c:pt idx="2690">
                  <c:v>3.3</c:v>
                </c:pt>
                <c:pt idx="2691">
                  <c:v>4</c:v>
                </c:pt>
                <c:pt idx="2692">
                  <c:v>4.3</c:v>
                </c:pt>
                <c:pt idx="2693">
                  <c:v>3.7</c:v>
                </c:pt>
                <c:pt idx="2694">
                  <c:v>4.5</c:v>
                </c:pt>
                <c:pt idx="2695">
                  <c:v>2.9</c:v>
                </c:pt>
                <c:pt idx="2696">
                  <c:v>4.4000000000000004</c:v>
                </c:pt>
                <c:pt idx="2697">
                  <c:v>4.0999999999999996</c:v>
                </c:pt>
                <c:pt idx="2698">
                  <c:v>4.2</c:v>
                </c:pt>
                <c:pt idx="2699">
                  <c:v>2.9</c:v>
                </c:pt>
                <c:pt idx="2700">
                  <c:v>4.0999999999999996</c:v>
                </c:pt>
                <c:pt idx="2701">
                  <c:v>4.0999999999999996</c:v>
                </c:pt>
                <c:pt idx="2702">
                  <c:v>2.9</c:v>
                </c:pt>
                <c:pt idx="2703">
                  <c:v>4.0999999999999996</c:v>
                </c:pt>
                <c:pt idx="2704">
                  <c:v>2.9</c:v>
                </c:pt>
                <c:pt idx="2705">
                  <c:v>3.8</c:v>
                </c:pt>
                <c:pt idx="2706">
                  <c:v>4.3</c:v>
                </c:pt>
                <c:pt idx="2707">
                  <c:v>3.7</c:v>
                </c:pt>
                <c:pt idx="2708">
                  <c:v>4.2</c:v>
                </c:pt>
                <c:pt idx="2709">
                  <c:v>4.4000000000000004</c:v>
                </c:pt>
                <c:pt idx="2710">
                  <c:v>2.9</c:v>
                </c:pt>
                <c:pt idx="2711">
                  <c:v>4</c:v>
                </c:pt>
                <c:pt idx="2712">
                  <c:v>4.4000000000000004</c:v>
                </c:pt>
                <c:pt idx="2713">
                  <c:v>4.4000000000000004</c:v>
                </c:pt>
                <c:pt idx="2714">
                  <c:v>4.8</c:v>
                </c:pt>
                <c:pt idx="2715">
                  <c:v>4.0999999999999996</c:v>
                </c:pt>
                <c:pt idx="2716">
                  <c:v>2.9</c:v>
                </c:pt>
                <c:pt idx="2717">
                  <c:v>4.0999999999999996</c:v>
                </c:pt>
                <c:pt idx="2718">
                  <c:v>2.9</c:v>
                </c:pt>
                <c:pt idx="2719">
                  <c:v>3.8</c:v>
                </c:pt>
                <c:pt idx="2720">
                  <c:v>3.7</c:v>
                </c:pt>
                <c:pt idx="2721">
                  <c:v>4.3</c:v>
                </c:pt>
                <c:pt idx="2722">
                  <c:v>4.5999999999999996</c:v>
                </c:pt>
                <c:pt idx="2723">
                  <c:v>2.8</c:v>
                </c:pt>
                <c:pt idx="2724">
                  <c:v>4.5</c:v>
                </c:pt>
                <c:pt idx="2725">
                  <c:v>3.5</c:v>
                </c:pt>
                <c:pt idx="2726">
                  <c:v>3.9</c:v>
                </c:pt>
                <c:pt idx="2727">
                  <c:v>2.9</c:v>
                </c:pt>
                <c:pt idx="2728">
                  <c:v>3.9</c:v>
                </c:pt>
                <c:pt idx="2729">
                  <c:v>4.2</c:v>
                </c:pt>
                <c:pt idx="2730">
                  <c:v>3.7</c:v>
                </c:pt>
                <c:pt idx="2731">
                  <c:v>4.0999999999999996</c:v>
                </c:pt>
                <c:pt idx="2732">
                  <c:v>2.9</c:v>
                </c:pt>
                <c:pt idx="2733">
                  <c:v>3.6</c:v>
                </c:pt>
                <c:pt idx="2734">
                  <c:v>4.4000000000000004</c:v>
                </c:pt>
                <c:pt idx="2735">
                  <c:v>3.7</c:v>
                </c:pt>
                <c:pt idx="2736">
                  <c:v>3.9</c:v>
                </c:pt>
                <c:pt idx="2737">
                  <c:v>4.3</c:v>
                </c:pt>
                <c:pt idx="2738">
                  <c:v>2.9</c:v>
                </c:pt>
                <c:pt idx="2739">
                  <c:v>4.0999999999999996</c:v>
                </c:pt>
                <c:pt idx="2740">
                  <c:v>4.3</c:v>
                </c:pt>
                <c:pt idx="2741">
                  <c:v>4.3</c:v>
                </c:pt>
                <c:pt idx="2742">
                  <c:v>4.2</c:v>
                </c:pt>
                <c:pt idx="2743">
                  <c:v>4</c:v>
                </c:pt>
                <c:pt idx="2744">
                  <c:v>3.7</c:v>
                </c:pt>
                <c:pt idx="2745">
                  <c:v>4.2</c:v>
                </c:pt>
                <c:pt idx="2746">
                  <c:v>3.8</c:v>
                </c:pt>
                <c:pt idx="2747">
                  <c:v>2.9</c:v>
                </c:pt>
                <c:pt idx="2748">
                  <c:v>4.4000000000000004</c:v>
                </c:pt>
                <c:pt idx="2749">
                  <c:v>3.8</c:v>
                </c:pt>
                <c:pt idx="2750">
                  <c:v>2.9</c:v>
                </c:pt>
                <c:pt idx="2751">
                  <c:v>4.0999999999999996</c:v>
                </c:pt>
                <c:pt idx="2752">
                  <c:v>4.2</c:v>
                </c:pt>
                <c:pt idx="2753">
                  <c:v>2.9</c:v>
                </c:pt>
                <c:pt idx="2754">
                  <c:v>4.0999999999999996</c:v>
                </c:pt>
                <c:pt idx="2755">
                  <c:v>4.3</c:v>
                </c:pt>
                <c:pt idx="2756">
                  <c:v>4.3</c:v>
                </c:pt>
                <c:pt idx="2757">
                  <c:v>3.4</c:v>
                </c:pt>
                <c:pt idx="2758">
                  <c:v>2.9</c:v>
                </c:pt>
                <c:pt idx="2759">
                  <c:v>2.9</c:v>
                </c:pt>
                <c:pt idx="2760">
                  <c:v>4.2</c:v>
                </c:pt>
                <c:pt idx="2761">
                  <c:v>4.4000000000000004</c:v>
                </c:pt>
                <c:pt idx="2762">
                  <c:v>4.4000000000000004</c:v>
                </c:pt>
                <c:pt idx="2763">
                  <c:v>2.9</c:v>
                </c:pt>
                <c:pt idx="2764">
                  <c:v>3.8</c:v>
                </c:pt>
                <c:pt idx="2765">
                  <c:v>3.9</c:v>
                </c:pt>
                <c:pt idx="2766">
                  <c:v>3.1</c:v>
                </c:pt>
                <c:pt idx="2767">
                  <c:v>2.9</c:v>
                </c:pt>
                <c:pt idx="2768">
                  <c:v>3.9</c:v>
                </c:pt>
                <c:pt idx="2769">
                  <c:v>4.4000000000000004</c:v>
                </c:pt>
                <c:pt idx="2770">
                  <c:v>2.9</c:v>
                </c:pt>
                <c:pt idx="2771">
                  <c:v>4.4000000000000004</c:v>
                </c:pt>
                <c:pt idx="2772">
                  <c:v>3.5</c:v>
                </c:pt>
                <c:pt idx="2773">
                  <c:v>2.9</c:v>
                </c:pt>
                <c:pt idx="2774">
                  <c:v>4.3</c:v>
                </c:pt>
                <c:pt idx="2775">
                  <c:v>4.3</c:v>
                </c:pt>
                <c:pt idx="2776">
                  <c:v>3.4</c:v>
                </c:pt>
                <c:pt idx="2777">
                  <c:v>4.0999999999999996</c:v>
                </c:pt>
                <c:pt idx="2778">
                  <c:v>3.8</c:v>
                </c:pt>
                <c:pt idx="2779">
                  <c:v>4.4000000000000004</c:v>
                </c:pt>
                <c:pt idx="2780">
                  <c:v>4.5</c:v>
                </c:pt>
                <c:pt idx="2781">
                  <c:v>3.6</c:v>
                </c:pt>
                <c:pt idx="2782">
                  <c:v>2.9</c:v>
                </c:pt>
                <c:pt idx="2783">
                  <c:v>4</c:v>
                </c:pt>
                <c:pt idx="2784">
                  <c:v>2.9</c:v>
                </c:pt>
                <c:pt idx="2785">
                  <c:v>4.4000000000000004</c:v>
                </c:pt>
                <c:pt idx="2786">
                  <c:v>4.2</c:v>
                </c:pt>
                <c:pt idx="2787">
                  <c:v>3.7</c:v>
                </c:pt>
                <c:pt idx="2788">
                  <c:v>4</c:v>
                </c:pt>
                <c:pt idx="2789">
                  <c:v>4</c:v>
                </c:pt>
                <c:pt idx="2790">
                  <c:v>4.2</c:v>
                </c:pt>
                <c:pt idx="2791">
                  <c:v>3.8</c:v>
                </c:pt>
                <c:pt idx="2792">
                  <c:v>3.7</c:v>
                </c:pt>
                <c:pt idx="2793">
                  <c:v>4.0999999999999996</c:v>
                </c:pt>
                <c:pt idx="2794">
                  <c:v>3.9</c:v>
                </c:pt>
                <c:pt idx="2795">
                  <c:v>4.8</c:v>
                </c:pt>
                <c:pt idx="2796">
                  <c:v>4.4000000000000004</c:v>
                </c:pt>
                <c:pt idx="2797">
                  <c:v>4.3</c:v>
                </c:pt>
                <c:pt idx="2798">
                  <c:v>4</c:v>
                </c:pt>
                <c:pt idx="2799">
                  <c:v>4.5</c:v>
                </c:pt>
                <c:pt idx="2800">
                  <c:v>4.4000000000000004</c:v>
                </c:pt>
                <c:pt idx="2801">
                  <c:v>3.9</c:v>
                </c:pt>
                <c:pt idx="2802">
                  <c:v>4.3</c:v>
                </c:pt>
                <c:pt idx="2803">
                  <c:v>4.2</c:v>
                </c:pt>
                <c:pt idx="2804">
                  <c:v>4.5</c:v>
                </c:pt>
                <c:pt idx="2805">
                  <c:v>3.8</c:v>
                </c:pt>
                <c:pt idx="2806">
                  <c:v>4.0999999999999996</c:v>
                </c:pt>
                <c:pt idx="2807">
                  <c:v>3.8</c:v>
                </c:pt>
                <c:pt idx="2808">
                  <c:v>3.9</c:v>
                </c:pt>
                <c:pt idx="2809">
                  <c:v>4.2</c:v>
                </c:pt>
                <c:pt idx="2810">
                  <c:v>3.9</c:v>
                </c:pt>
                <c:pt idx="2811">
                  <c:v>4.7</c:v>
                </c:pt>
                <c:pt idx="2812">
                  <c:v>4.0999999999999996</c:v>
                </c:pt>
                <c:pt idx="2813">
                  <c:v>2.9</c:v>
                </c:pt>
                <c:pt idx="2814">
                  <c:v>2.9</c:v>
                </c:pt>
                <c:pt idx="2815">
                  <c:v>3.9</c:v>
                </c:pt>
                <c:pt idx="2816">
                  <c:v>4.4000000000000004</c:v>
                </c:pt>
                <c:pt idx="2817">
                  <c:v>2.9</c:v>
                </c:pt>
                <c:pt idx="2818">
                  <c:v>3.8</c:v>
                </c:pt>
                <c:pt idx="2819">
                  <c:v>4</c:v>
                </c:pt>
                <c:pt idx="2820">
                  <c:v>4.3</c:v>
                </c:pt>
                <c:pt idx="2821">
                  <c:v>4.5999999999999996</c:v>
                </c:pt>
                <c:pt idx="2822">
                  <c:v>3.7</c:v>
                </c:pt>
                <c:pt idx="2823">
                  <c:v>4.2</c:v>
                </c:pt>
                <c:pt idx="2824">
                  <c:v>2.9</c:v>
                </c:pt>
                <c:pt idx="2825">
                  <c:v>4.2</c:v>
                </c:pt>
                <c:pt idx="2826">
                  <c:v>2.9</c:v>
                </c:pt>
                <c:pt idx="2827">
                  <c:v>4.4000000000000004</c:v>
                </c:pt>
                <c:pt idx="2828">
                  <c:v>4.0999999999999996</c:v>
                </c:pt>
                <c:pt idx="2829">
                  <c:v>4.4000000000000004</c:v>
                </c:pt>
                <c:pt idx="2830">
                  <c:v>4.4000000000000004</c:v>
                </c:pt>
                <c:pt idx="2831">
                  <c:v>4.5</c:v>
                </c:pt>
                <c:pt idx="2832">
                  <c:v>4</c:v>
                </c:pt>
                <c:pt idx="2833">
                  <c:v>2.9</c:v>
                </c:pt>
                <c:pt idx="2834">
                  <c:v>2.9</c:v>
                </c:pt>
                <c:pt idx="2835">
                  <c:v>4.4000000000000004</c:v>
                </c:pt>
                <c:pt idx="2836">
                  <c:v>2.9</c:v>
                </c:pt>
                <c:pt idx="2837">
                  <c:v>4.0999999999999996</c:v>
                </c:pt>
                <c:pt idx="2838">
                  <c:v>4.9000000000000004</c:v>
                </c:pt>
                <c:pt idx="2839">
                  <c:v>4.4000000000000004</c:v>
                </c:pt>
                <c:pt idx="2840">
                  <c:v>4.2</c:v>
                </c:pt>
                <c:pt idx="2841">
                  <c:v>4.5999999999999996</c:v>
                </c:pt>
                <c:pt idx="2842">
                  <c:v>3.5</c:v>
                </c:pt>
                <c:pt idx="2843">
                  <c:v>4.2</c:v>
                </c:pt>
                <c:pt idx="2844">
                  <c:v>4.2</c:v>
                </c:pt>
                <c:pt idx="2845">
                  <c:v>2.9</c:v>
                </c:pt>
                <c:pt idx="2846">
                  <c:v>3.9</c:v>
                </c:pt>
                <c:pt idx="2847">
                  <c:v>4.2</c:v>
                </c:pt>
                <c:pt idx="2848">
                  <c:v>4.2</c:v>
                </c:pt>
                <c:pt idx="2849">
                  <c:v>4.7</c:v>
                </c:pt>
                <c:pt idx="2850">
                  <c:v>4.2</c:v>
                </c:pt>
                <c:pt idx="2851">
                  <c:v>3.6</c:v>
                </c:pt>
                <c:pt idx="2852">
                  <c:v>3.9</c:v>
                </c:pt>
                <c:pt idx="2853">
                  <c:v>2.9</c:v>
                </c:pt>
                <c:pt idx="2854">
                  <c:v>4.4000000000000004</c:v>
                </c:pt>
                <c:pt idx="2855">
                  <c:v>4.0999999999999996</c:v>
                </c:pt>
                <c:pt idx="2856">
                  <c:v>2.9</c:v>
                </c:pt>
                <c:pt idx="2857">
                  <c:v>2.9</c:v>
                </c:pt>
                <c:pt idx="2858">
                  <c:v>2.9</c:v>
                </c:pt>
                <c:pt idx="2859">
                  <c:v>4.0999999999999996</c:v>
                </c:pt>
                <c:pt idx="2860">
                  <c:v>4.4000000000000004</c:v>
                </c:pt>
                <c:pt idx="2861">
                  <c:v>4.0999999999999996</c:v>
                </c:pt>
                <c:pt idx="2862">
                  <c:v>3.8</c:v>
                </c:pt>
                <c:pt idx="2863">
                  <c:v>4</c:v>
                </c:pt>
                <c:pt idx="2864">
                  <c:v>3.8</c:v>
                </c:pt>
                <c:pt idx="2865">
                  <c:v>4.4000000000000004</c:v>
                </c:pt>
                <c:pt idx="2866">
                  <c:v>2.9</c:v>
                </c:pt>
                <c:pt idx="2867">
                  <c:v>4.3</c:v>
                </c:pt>
                <c:pt idx="2868">
                  <c:v>4.5999999999999996</c:v>
                </c:pt>
                <c:pt idx="2869">
                  <c:v>4.4000000000000004</c:v>
                </c:pt>
                <c:pt idx="2870">
                  <c:v>4</c:v>
                </c:pt>
                <c:pt idx="2871">
                  <c:v>4.2</c:v>
                </c:pt>
                <c:pt idx="2872">
                  <c:v>3.9</c:v>
                </c:pt>
                <c:pt idx="2873">
                  <c:v>4.2</c:v>
                </c:pt>
                <c:pt idx="2874">
                  <c:v>4.0999999999999996</c:v>
                </c:pt>
                <c:pt idx="2875">
                  <c:v>4.2</c:v>
                </c:pt>
                <c:pt idx="2876">
                  <c:v>2.9</c:v>
                </c:pt>
                <c:pt idx="2877">
                  <c:v>4.0999999999999996</c:v>
                </c:pt>
                <c:pt idx="2878">
                  <c:v>3.7</c:v>
                </c:pt>
                <c:pt idx="2879">
                  <c:v>4.2</c:v>
                </c:pt>
                <c:pt idx="2880">
                  <c:v>3.6</c:v>
                </c:pt>
                <c:pt idx="2881">
                  <c:v>4.5999999999999996</c:v>
                </c:pt>
                <c:pt idx="2882">
                  <c:v>4.5999999999999996</c:v>
                </c:pt>
                <c:pt idx="2883">
                  <c:v>4.7</c:v>
                </c:pt>
                <c:pt idx="2884">
                  <c:v>2.9</c:v>
                </c:pt>
                <c:pt idx="2885">
                  <c:v>2.9</c:v>
                </c:pt>
                <c:pt idx="2886">
                  <c:v>4.0999999999999996</c:v>
                </c:pt>
                <c:pt idx="2887">
                  <c:v>4.2</c:v>
                </c:pt>
                <c:pt idx="2888">
                  <c:v>3.3</c:v>
                </c:pt>
                <c:pt idx="2889">
                  <c:v>3.6</c:v>
                </c:pt>
                <c:pt idx="2890">
                  <c:v>3.4</c:v>
                </c:pt>
                <c:pt idx="2891">
                  <c:v>2.9</c:v>
                </c:pt>
                <c:pt idx="2892">
                  <c:v>4.3</c:v>
                </c:pt>
                <c:pt idx="2893">
                  <c:v>3.7</c:v>
                </c:pt>
                <c:pt idx="2894">
                  <c:v>3</c:v>
                </c:pt>
                <c:pt idx="2895">
                  <c:v>3.8</c:v>
                </c:pt>
                <c:pt idx="2896">
                  <c:v>3</c:v>
                </c:pt>
                <c:pt idx="2897">
                  <c:v>4.2</c:v>
                </c:pt>
                <c:pt idx="2898">
                  <c:v>3.4</c:v>
                </c:pt>
                <c:pt idx="2899">
                  <c:v>4.0999999999999996</c:v>
                </c:pt>
                <c:pt idx="2900">
                  <c:v>4.4000000000000004</c:v>
                </c:pt>
                <c:pt idx="2901">
                  <c:v>4.3</c:v>
                </c:pt>
                <c:pt idx="2902">
                  <c:v>4.3</c:v>
                </c:pt>
                <c:pt idx="2903">
                  <c:v>4.0999999999999996</c:v>
                </c:pt>
                <c:pt idx="2904">
                  <c:v>4.5</c:v>
                </c:pt>
                <c:pt idx="2905">
                  <c:v>3.9</c:v>
                </c:pt>
                <c:pt idx="2906">
                  <c:v>2.9</c:v>
                </c:pt>
                <c:pt idx="2907">
                  <c:v>2.9</c:v>
                </c:pt>
                <c:pt idx="2908">
                  <c:v>4.7</c:v>
                </c:pt>
                <c:pt idx="2909">
                  <c:v>4.3</c:v>
                </c:pt>
                <c:pt idx="2910">
                  <c:v>4.0999999999999996</c:v>
                </c:pt>
                <c:pt idx="2911">
                  <c:v>3.7</c:v>
                </c:pt>
                <c:pt idx="2912">
                  <c:v>4</c:v>
                </c:pt>
                <c:pt idx="2913">
                  <c:v>3.6</c:v>
                </c:pt>
                <c:pt idx="2914">
                  <c:v>4.2</c:v>
                </c:pt>
                <c:pt idx="2915">
                  <c:v>3.7</c:v>
                </c:pt>
                <c:pt idx="2916">
                  <c:v>3.6</c:v>
                </c:pt>
                <c:pt idx="2917">
                  <c:v>4</c:v>
                </c:pt>
                <c:pt idx="2918">
                  <c:v>4.4000000000000004</c:v>
                </c:pt>
                <c:pt idx="2919">
                  <c:v>4.3</c:v>
                </c:pt>
                <c:pt idx="2920">
                  <c:v>3.7</c:v>
                </c:pt>
                <c:pt idx="2921">
                  <c:v>2.9</c:v>
                </c:pt>
                <c:pt idx="2922">
                  <c:v>4.0999999999999996</c:v>
                </c:pt>
                <c:pt idx="2923">
                  <c:v>2.9</c:v>
                </c:pt>
                <c:pt idx="2924">
                  <c:v>2.9</c:v>
                </c:pt>
                <c:pt idx="2925">
                  <c:v>4</c:v>
                </c:pt>
                <c:pt idx="2926">
                  <c:v>2.9</c:v>
                </c:pt>
                <c:pt idx="2927">
                  <c:v>4</c:v>
                </c:pt>
                <c:pt idx="2928">
                  <c:v>4</c:v>
                </c:pt>
                <c:pt idx="2929">
                  <c:v>4.4000000000000004</c:v>
                </c:pt>
                <c:pt idx="2930">
                  <c:v>2.9</c:v>
                </c:pt>
                <c:pt idx="2931">
                  <c:v>4.2</c:v>
                </c:pt>
                <c:pt idx="2932">
                  <c:v>4.0999999999999996</c:v>
                </c:pt>
                <c:pt idx="2933">
                  <c:v>4.4000000000000004</c:v>
                </c:pt>
                <c:pt idx="2934">
                  <c:v>4.0999999999999996</c:v>
                </c:pt>
                <c:pt idx="2935">
                  <c:v>2.9</c:v>
                </c:pt>
                <c:pt idx="2936">
                  <c:v>2.9</c:v>
                </c:pt>
                <c:pt idx="2937">
                  <c:v>4.2</c:v>
                </c:pt>
                <c:pt idx="2938">
                  <c:v>2.9</c:v>
                </c:pt>
                <c:pt idx="2939">
                  <c:v>4.2</c:v>
                </c:pt>
                <c:pt idx="2940">
                  <c:v>3.9</c:v>
                </c:pt>
                <c:pt idx="2941">
                  <c:v>2.9</c:v>
                </c:pt>
                <c:pt idx="2942">
                  <c:v>4</c:v>
                </c:pt>
                <c:pt idx="2943">
                  <c:v>3.5</c:v>
                </c:pt>
                <c:pt idx="2944">
                  <c:v>3.9</c:v>
                </c:pt>
                <c:pt idx="2945">
                  <c:v>2.9</c:v>
                </c:pt>
                <c:pt idx="2946">
                  <c:v>4.3</c:v>
                </c:pt>
                <c:pt idx="2947">
                  <c:v>2.9</c:v>
                </c:pt>
                <c:pt idx="2948">
                  <c:v>3.2</c:v>
                </c:pt>
                <c:pt idx="2949">
                  <c:v>4</c:v>
                </c:pt>
                <c:pt idx="2950">
                  <c:v>3.7</c:v>
                </c:pt>
                <c:pt idx="2951">
                  <c:v>4.3</c:v>
                </c:pt>
                <c:pt idx="2952">
                  <c:v>2.9</c:v>
                </c:pt>
                <c:pt idx="2953">
                  <c:v>4.2</c:v>
                </c:pt>
                <c:pt idx="2954">
                  <c:v>4</c:v>
                </c:pt>
                <c:pt idx="2955">
                  <c:v>3.9</c:v>
                </c:pt>
                <c:pt idx="2956">
                  <c:v>2.9</c:v>
                </c:pt>
                <c:pt idx="2957">
                  <c:v>3.8</c:v>
                </c:pt>
                <c:pt idx="2958">
                  <c:v>2.9</c:v>
                </c:pt>
                <c:pt idx="2959">
                  <c:v>4.5999999999999996</c:v>
                </c:pt>
                <c:pt idx="2960">
                  <c:v>3.8</c:v>
                </c:pt>
                <c:pt idx="2961">
                  <c:v>4</c:v>
                </c:pt>
                <c:pt idx="2962">
                  <c:v>4.2</c:v>
                </c:pt>
                <c:pt idx="2963">
                  <c:v>2.9</c:v>
                </c:pt>
                <c:pt idx="2964">
                  <c:v>3.9</c:v>
                </c:pt>
                <c:pt idx="2965">
                  <c:v>2.9</c:v>
                </c:pt>
                <c:pt idx="2966">
                  <c:v>4.0999999999999996</c:v>
                </c:pt>
                <c:pt idx="2967">
                  <c:v>4.4000000000000004</c:v>
                </c:pt>
                <c:pt idx="2968">
                  <c:v>4.4000000000000004</c:v>
                </c:pt>
                <c:pt idx="2969">
                  <c:v>4</c:v>
                </c:pt>
                <c:pt idx="2970">
                  <c:v>2.9</c:v>
                </c:pt>
                <c:pt idx="2971">
                  <c:v>2.9</c:v>
                </c:pt>
                <c:pt idx="2972">
                  <c:v>4.0999999999999996</c:v>
                </c:pt>
                <c:pt idx="2973">
                  <c:v>3.7</c:v>
                </c:pt>
                <c:pt idx="2974">
                  <c:v>4.5999999999999996</c:v>
                </c:pt>
                <c:pt idx="2975">
                  <c:v>4</c:v>
                </c:pt>
                <c:pt idx="2976">
                  <c:v>2.9</c:v>
                </c:pt>
                <c:pt idx="2977">
                  <c:v>4</c:v>
                </c:pt>
                <c:pt idx="2978">
                  <c:v>4.3</c:v>
                </c:pt>
                <c:pt idx="2979">
                  <c:v>4.2</c:v>
                </c:pt>
                <c:pt idx="2980">
                  <c:v>4</c:v>
                </c:pt>
                <c:pt idx="2981">
                  <c:v>4.0999999999999996</c:v>
                </c:pt>
                <c:pt idx="2982">
                  <c:v>3.5</c:v>
                </c:pt>
                <c:pt idx="2983">
                  <c:v>3.9</c:v>
                </c:pt>
                <c:pt idx="2984">
                  <c:v>2.9</c:v>
                </c:pt>
                <c:pt idx="2985">
                  <c:v>4.0999999999999996</c:v>
                </c:pt>
                <c:pt idx="2986">
                  <c:v>2.9</c:v>
                </c:pt>
                <c:pt idx="2987">
                  <c:v>2.9</c:v>
                </c:pt>
                <c:pt idx="2988">
                  <c:v>2.9</c:v>
                </c:pt>
                <c:pt idx="2989">
                  <c:v>4.0999999999999996</c:v>
                </c:pt>
                <c:pt idx="2990">
                  <c:v>4</c:v>
                </c:pt>
                <c:pt idx="2991">
                  <c:v>4.5999999999999996</c:v>
                </c:pt>
                <c:pt idx="2992">
                  <c:v>2.9</c:v>
                </c:pt>
                <c:pt idx="2993">
                  <c:v>2.9</c:v>
                </c:pt>
                <c:pt idx="2994">
                  <c:v>4</c:v>
                </c:pt>
                <c:pt idx="2995">
                  <c:v>4</c:v>
                </c:pt>
                <c:pt idx="2996">
                  <c:v>4.0999999999999996</c:v>
                </c:pt>
                <c:pt idx="2997">
                  <c:v>2.9</c:v>
                </c:pt>
                <c:pt idx="2998">
                  <c:v>3.3</c:v>
                </c:pt>
                <c:pt idx="2999">
                  <c:v>2.9</c:v>
                </c:pt>
                <c:pt idx="3000">
                  <c:v>3.8</c:v>
                </c:pt>
                <c:pt idx="3001">
                  <c:v>2.9</c:v>
                </c:pt>
                <c:pt idx="3002">
                  <c:v>4.4000000000000004</c:v>
                </c:pt>
                <c:pt idx="3003">
                  <c:v>3.6</c:v>
                </c:pt>
                <c:pt idx="3004">
                  <c:v>2.9</c:v>
                </c:pt>
                <c:pt idx="3005">
                  <c:v>4.2</c:v>
                </c:pt>
                <c:pt idx="3006">
                  <c:v>4.2</c:v>
                </c:pt>
                <c:pt idx="3007">
                  <c:v>3.9</c:v>
                </c:pt>
                <c:pt idx="3008">
                  <c:v>2.9</c:v>
                </c:pt>
                <c:pt idx="3009">
                  <c:v>2.9</c:v>
                </c:pt>
                <c:pt idx="3010">
                  <c:v>3.8</c:v>
                </c:pt>
                <c:pt idx="3011">
                  <c:v>3.9</c:v>
                </c:pt>
                <c:pt idx="3012">
                  <c:v>4.0999999999999996</c:v>
                </c:pt>
                <c:pt idx="3013">
                  <c:v>4.3</c:v>
                </c:pt>
                <c:pt idx="3014">
                  <c:v>4.4000000000000004</c:v>
                </c:pt>
                <c:pt idx="3015">
                  <c:v>3.8</c:v>
                </c:pt>
                <c:pt idx="3016">
                  <c:v>3.9</c:v>
                </c:pt>
                <c:pt idx="3017">
                  <c:v>2.7</c:v>
                </c:pt>
                <c:pt idx="3018">
                  <c:v>4.5</c:v>
                </c:pt>
                <c:pt idx="3019">
                  <c:v>2.9</c:v>
                </c:pt>
                <c:pt idx="3020">
                  <c:v>4.2</c:v>
                </c:pt>
                <c:pt idx="3021">
                  <c:v>4.4000000000000004</c:v>
                </c:pt>
                <c:pt idx="3022">
                  <c:v>3.5</c:v>
                </c:pt>
                <c:pt idx="3023">
                  <c:v>2.9</c:v>
                </c:pt>
                <c:pt idx="3024">
                  <c:v>4.4000000000000004</c:v>
                </c:pt>
                <c:pt idx="3025">
                  <c:v>4.4000000000000004</c:v>
                </c:pt>
                <c:pt idx="3026">
                  <c:v>4.0999999999999996</c:v>
                </c:pt>
                <c:pt idx="3027">
                  <c:v>2.9</c:v>
                </c:pt>
                <c:pt idx="3028">
                  <c:v>3.6</c:v>
                </c:pt>
                <c:pt idx="3029">
                  <c:v>3.6</c:v>
                </c:pt>
                <c:pt idx="3030">
                  <c:v>3.4</c:v>
                </c:pt>
                <c:pt idx="3031">
                  <c:v>4.4000000000000004</c:v>
                </c:pt>
                <c:pt idx="3032">
                  <c:v>4.8</c:v>
                </c:pt>
                <c:pt idx="3033">
                  <c:v>4.4000000000000004</c:v>
                </c:pt>
                <c:pt idx="3034">
                  <c:v>4.4000000000000004</c:v>
                </c:pt>
                <c:pt idx="3035">
                  <c:v>4.0999999999999996</c:v>
                </c:pt>
                <c:pt idx="3036">
                  <c:v>4.0999999999999996</c:v>
                </c:pt>
                <c:pt idx="3037">
                  <c:v>3.9</c:v>
                </c:pt>
                <c:pt idx="3038">
                  <c:v>2.9</c:v>
                </c:pt>
                <c:pt idx="3039">
                  <c:v>4.0999999999999996</c:v>
                </c:pt>
                <c:pt idx="3040">
                  <c:v>4.5</c:v>
                </c:pt>
                <c:pt idx="3041">
                  <c:v>4.3</c:v>
                </c:pt>
                <c:pt idx="3042">
                  <c:v>2.9</c:v>
                </c:pt>
                <c:pt idx="3043">
                  <c:v>2.9</c:v>
                </c:pt>
                <c:pt idx="3044">
                  <c:v>3.8</c:v>
                </c:pt>
                <c:pt idx="3045">
                  <c:v>3.8</c:v>
                </c:pt>
                <c:pt idx="3046">
                  <c:v>4</c:v>
                </c:pt>
                <c:pt idx="3047">
                  <c:v>3.4</c:v>
                </c:pt>
                <c:pt idx="3048">
                  <c:v>4.5999999999999996</c:v>
                </c:pt>
                <c:pt idx="3049">
                  <c:v>4.2</c:v>
                </c:pt>
                <c:pt idx="3050">
                  <c:v>4.0999999999999996</c:v>
                </c:pt>
                <c:pt idx="3051">
                  <c:v>3.8</c:v>
                </c:pt>
                <c:pt idx="3052">
                  <c:v>4.3</c:v>
                </c:pt>
                <c:pt idx="3053">
                  <c:v>4.2</c:v>
                </c:pt>
                <c:pt idx="3054">
                  <c:v>4.0999999999999996</c:v>
                </c:pt>
                <c:pt idx="3055">
                  <c:v>3.8</c:v>
                </c:pt>
                <c:pt idx="3056">
                  <c:v>4</c:v>
                </c:pt>
                <c:pt idx="3057">
                  <c:v>2.9</c:v>
                </c:pt>
                <c:pt idx="3058">
                  <c:v>3.6</c:v>
                </c:pt>
                <c:pt idx="3059">
                  <c:v>4.2</c:v>
                </c:pt>
                <c:pt idx="3060">
                  <c:v>2.9</c:v>
                </c:pt>
                <c:pt idx="3061">
                  <c:v>3.9</c:v>
                </c:pt>
                <c:pt idx="3062">
                  <c:v>3.6</c:v>
                </c:pt>
                <c:pt idx="3063">
                  <c:v>4.3</c:v>
                </c:pt>
                <c:pt idx="3064">
                  <c:v>4.0999999999999996</c:v>
                </c:pt>
                <c:pt idx="3065">
                  <c:v>4.2</c:v>
                </c:pt>
                <c:pt idx="3066">
                  <c:v>3.8</c:v>
                </c:pt>
                <c:pt idx="3067">
                  <c:v>4.4000000000000004</c:v>
                </c:pt>
                <c:pt idx="3068">
                  <c:v>3.8</c:v>
                </c:pt>
                <c:pt idx="3069">
                  <c:v>4.0999999999999996</c:v>
                </c:pt>
                <c:pt idx="3070">
                  <c:v>4.3</c:v>
                </c:pt>
                <c:pt idx="3071">
                  <c:v>4.3</c:v>
                </c:pt>
                <c:pt idx="3072">
                  <c:v>4.2</c:v>
                </c:pt>
                <c:pt idx="3073">
                  <c:v>3</c:v>
                </c:pt>
                <c:pt idx="3074">
                  <c:v>4.5</c:v>
                </c:pt>
                <c:pt idx="3075">
                  <c:v>4</c:v>
                </c:pt>
                <c:pt idx="3076">
                  <c:v>2.9</c:v>
                </c:pt>
                <c:pt idx="3077">
                  <c:v>4.5</c:v>
                </c:pt>
                <c:pt idx="3078">
                  <c:v>4.5</c:v>
                </c:pt>
                <c:pt idx="3079">
                  <c:v>3.9</c:v>
                </c:pt>
                <c:pt idx="3080">
                  <c:v>2.9</c:v>
                </c:pt>
                <c:pt idx="3081">
                  <c:v>4.3</c:v>
                </c:pt>
                <c:pt idx="3082">
                  <c:v>2.9</c:v>
                </c:pt>
                <c:pt idx="3083">
                  <c:v>4.5</c:v>
                </c:pt>
                <c:pt idx="3084">
                  <c:v>2.9</c:v>
                </c:pt>
                <c:pt idx="3085">
                  <c:v>3.4</c:v>
                </c:pt>
                <c:pt idx="3086">
                  <c:v>3.9</c:v>
                </c:pt>
                <c:pt idx="3087">
                  <c:v>4.0999999999999996</c:v>
                </c:pt>
                <c:pt idx="3088">
                  <c:v>2.9</c:v>
                </c:pt>
                <c:pt idx="3089">
                  <c:v>2.9</c:v>
                </c:pt>
                <c:pt idx="3090">
                  <c:v>3.8</c:v>
                </c:pt>
                <c:pt idx="3091">
                  <c:v>4.4000000000000004</c:v>
                </c:pt>
                <c:pt idx="3092">
                  <c:v>4.4000000000000004</c:v>
                </c:pt>
                <c:pt idx="3093">
                  <c:v>4.3</c:v>
                </c:pt>
                <c:pt idx="3094">
                  <c:v>2.9</c:v>
                </c:pt>
                <c:pt idx="3095">
                  <c:v>4.3</c:v>
                </c:pt>
                <c:pt idx="3096">
                  <c:v>2.8</c:v>
                </c:pt>
                <c:pt idx="3097">
                  <c:v>3.9</c:v>
                </c:pt>
                <c:pt idx="3098">
                  <c:v>2.9</c:v>
                </c:pt>
                <c:pt idx="3099">
                  <c:v>3.9</c:v>
                </c:pt>
                <c:pt idx="3100">
                  <c:v>4.3</c:v>
                </c:pt>
                <c:pt idx="3101">
                  <c:v>2.9</c:v>
                </c:pt>
                <c:pt idx="3102">
                  <c:v>4.2</c:v>
                </c:pt>
                <c:pt idx="3103">
                  <c:v>4</c:v>
                </c:pt>
                <c:pt idx="3104">
                  <c:v>3.9</c:v>
                </c:pt>
                <c:pt idx="3105">
                  <c:v>2.9</c:v>
                </c:pt>
                <c:pt idx="3106">
                  <c:v>4.4000000000000004</c:v>
                </c:pt>
                <c:pt idx="3107">
                  <c:v>3.9</c:v>
                </c:pt>
                <c:pt idx="3108">
                  <c:v>3.9</c:v>
                </c:pt>
                <c:pt idx="3109">
                  <c:v>4.0999999999999996</c:v>
                </c:pt>
                <c:pt idx="3110">
                  <c:v>3</c:v>
                </c:pt>
                <c:pt idx="3111">
                  <c:v>2.9</c:v>
                </c:pt>
                <c:pt idx="3112">
                  <c:v>4.0999999999999996</c:v>
                </c:pt>
                <c:pt idx="3113">
                  <c:v>2.9</c:v>
                </c:pt>
                <c:pt idx="3114">
                  <c:v>4</c:v>
                </c:pt>
                <c:pt idx="3115">
                  <c:v>4.4000000000000004</c:v>
                </c:pt>
                <c:pt idx="3116">
                  <c:v>4.5</c:v>
                </c:pt>
                <c:pt idx="3117">
                  <c:v>3.1</c:v>
                </c:pt>
                <c:pt idx="3118">
                  <c:v>3</c:v>
                </c:pt>
                <c:pt idx="3119">
                  <c:v>4</c:v>
                </c:pt>
                <c:pt idx="3120">
                  <c:v>3</c:v>
                </c:pt>
                <c:pt idx="3121">
                  <c:v>2.9</c:v>
                </c:pt>
                <c:pt idx="3122">
                  <c:v>4.0999999999999996</c:v>
                </c:pt>
                <c:pt idx="3123">
                  <c:v>3.9</c:v>
                </c:pt>
                <c:pt idx="3124">
                  <c:v>2.9</c:v>
                </c:pt>
                <c:pt idx="3125">
                  <c:v>3.8</c:v>
                </c:pt>
                <c:pt idx="3126">
                  <c:v>4.2</c:v>
                </c:pt>
                <c:pt idx="3127">
                  <c:v>3.5</c:v>
                </c:pt>
                <c:pt idx="3128">
                  <c:v>2.9</c:v>
                </c:pt>
                <c:pt idx="3129">
                  <c:v>3.1</c:v>
                </c:pt>
                <c:pt idx="3130">
                  <c:v>4.4000000000000004</c:v>
                </c:pt>
                <c:pt idx="3131">
                  <c:v>3.9</c:v>
                </c:pt>
                <c:pt idx="3132">
                  <c:v>2.9</c:v>
                </c:pt>
                <c:pt idx="3133">
                  <c:v>4.5</c:v>
                </c:pt>
                <c:pt idx="3134">
                  <c:v>4.3</c:v>
                </c:pt>
                <c:pt idx="3135">
                  <c:v>4.0999999999999996</c:v>
                </c:pt>
                <c:pt idx="3136">
                  <c:v>3</c:v>
                </c:pt>
                <c:pt idx="3137">
                  <c:v>4.2</c:v>
                </c:pt>
                <c:pt idx="3138">
                  <c:v>2.8</c:v>
                </c:pt>
                <c:pt idx="3139">
                  <c:v>3.7</c:v>
                </c:pt>
                <c:pt idx="3140">
                  <c:v>4.5</c:v>
                </c:pt>
                <c:pt idx="3141">
                  <c:v>2.9</c:v>
                </c:pt>
                <c:pt idx="3142">
                  <c:v>3.9</c:v>
                </c:pt>
                <c:pt idx="3143">
                  <c:v>4.0999999999999996</c:v>
                </c:pt>
                <c:pt idx="3144">
                  <c:v>3.7</c:v>
                </c:pt>
                <c:pt idx="3145">
                  <c:v>4.2</c:v>
                </c:pt>
                <c:pt idx="3146">
                  <c:v>4.0999999999999996</c:v>
                </c:pt>
                <c:pt idx="3147">
                  <c:v>4.4000000000000004</c:v>
                </c:pt>
                <c:pt idx="3148">
                  <c:v>4.2</c:v>
                </c:pt>
                <c:pt idx="3149">
                  <c:v>2.9</c:v>
                </c:pt>
                <c:pt idx="3150">
                  <c:v>3.6</c:v>
                </c:pt>
                <c:pt idx="3151">
                  <c:v>3.9</c:v>
                </c:pt>
                <c:pt idx="3152">
                  <c:v>3.9</c:v>
                </c:pt>
                <c:pt idx="3153">
                  <c:v>2.9</c:v>
                </c:pt>
                <c:pt idx="3154">
                  <c:v>4.2</c:v>
                </c:pt>
                <c:pt idx="3155">
                  <c:v>4.0999999999999996</c:v>
                </c:pt>
                <c:pt idx="3156">
                  <c:v>4</c:v>
                </c:pt>
                <c:pt idx="3157">
                  <c:v>3.2</c:v>
                </c:pt>
                <c:pt idx="3158">
                  <c:v>4.0999999999999996</c:v>
                </c:pt>
                <c:pt idx="3159">
                  <c:v>3.5</c:v>
                </c:pt>
                <c:pt idx="3160">
                  <c:v>4.4000000000000004</c:v>
                </c:pt>
                <c:pt idx="3161">
                  <c:v>4.4000000000000004</c:v>
                </c:pt>
                <c:pt idx="3162">
                  <c:v>3.7</c:v>
                </c:pt>
                <c:pt idx="3163">
                  <c:v>4</c:v>
                </c:pt>
                <c:pt idx="3164">
                  <c:v>4</c:v>
                </c:pt>
                <c:pt idx="3165">
                  <c:v>4.2</c:v>
                </c:pt>
                <c:pt idx="3166">
                  <c:v>4.3</c:v>
                </c:pt>
                <c:pt idx="3167">
                  <c:v>4.2</c:v>
                </c:pt>
                <c:pt idx="3168">
                  <c:v>4.3</c:v>
                </c:pt>
                <c:pt idx="3169">
                  <c:v>4.2</c:v>
                </c:pt>
                <c:pt idx="3170">
                  <c:v>4.2</c:v>
                </c:pt>
                <c:pt idx="3171">
                  <c:v>2.9</c:v>
                </c:pt>
                <c:pt idx="3172">
                  <c:v>4.5</c:v>
                </c:pt>
                <c:pt idx="3173">
                  <c:v>3.5</c:v>
                </c:pt>
                <c:pt idx="3174">
                  <c:v>3.3</c:v>
                </c:pt>
                <c:pt idx="3175">
                  <c:v>4.0999999999999996</c:v>
                </c:pt>
                <c:pt idx="3176">
                  <c:v>3.9</c:v>
                </c:pt>
                <c:pt idx="3177">
                  <c:v>4.0999999999999996</c:v>
                </c:pt>
                <c:pt idx="3178">
                  <c:v>2.9</c:v>
                </c:pt>
                <c:pt idx="3179">
                  <c:v>4</c:v>
                </c:pt>
                <c:pt idx="3180">
                  <c:v>4.2</c:v>
                </c:pt>
                <c:pt idx="3181">
                  <c:v>4.0999999999999996</c:v>
                </c:pt>
                <c:pt idx="3182">
                  <c:v>4.4000000000000004</c:v>
                </c:pt>
                <c:pt idx="3183">
                  <c:v>3.5</c:v>
                </c:pt>
                <c:pt idx="3184">
                  <c:v>4.0999999999999996</c:v>
                </c:pt>
                <c:pt idx="3185">
                  <c:v>4.4000000000000004</c:v>
                </c:pt>
                <c:pt idx="3186">
                  <c:v>2.9</c:v>
                </c:pt>
                <c:pt idx="3187">
                  <c:v>2.9</c:v>
                </c:pt>
                <c:pt idx="3188">
                  <c:v>3.3</c:v>
                </c:pt>
                <c:pt idx="3189">
                  <c:v>4.5</c:v>
                </c:pt>
                <c:pt idx="3190">
                  <c:v>4.2</c:v>
                </c:pt>
                <c:pt idx="3191">
                  <c:v>3.8</c:v>
                </c:pt>
                <c:pt idx="3192">
                  <c:v>4.3</c:v>
                </c:pt>
                <c:pt idx="3193">
                  <c:v>4.3</c:v>
                </c:pt>
                <c:pt idx="3194">
                  <c:v>2.9</c:v>
                </c:pt>
                <c:pt idx="3195">
                  <c:v>4.3</c:v>
                </c:pt>
                <c:pt idx="3196">
                  <c:v>2.9</c:v>
                </c:pt>
                <c:pt idx="3197">
                  <c:v>4.0999999999999996</c:v>
                </c:pt>
                <c:pt idx="3198">
                  <c:v>2.9</c:v>
                </c:pt>
                <c:pt idx="3199">
                  <c:v>2.9</c:v>
                </c:pt>
                <c:pt idx="3200">
                  <c:v>2.9</c:v>
                </c:pt>
                <c:pt idx="3201">
                  <c:v>4.4000000000000004</c:v>
                </c:pt>
                <c:pt idx="3202">
                  <c:v>3.2</c:v>
                </c:pt>
                <c:pt idx="3203">
                  <c:v>4.2</c:v>
                </c:pt>
                <c:pt idx="3204">
                  <c:v>2.9</c:v>
                </c:pt>
                <c:pt idx="3205">
                  <c:v>2.9</c:v>
                </c:pt>
                <c:pt idx="3206">
                  <c:v>2.9</c:v>
                </c:pt>
                <c:pt idx="3207">
                  <c:v>2.9</c:v>
                </c:pt>
                <c:pt idx="3208">
                  <c:v>2.9</c:v>
                </c:pt>
                <c:pt idx="3209">
                  <c:v>3.8</c:v>
                </c:pt>
                <c:pt idx="3210">
                  <c:v>3.6</c:v>
                </c:pt>
                <c:pt idx="3211">
                  <c:v>2.9</c:v>
                </c:pt>
                <c:pt idx="3212">
                  <c:v>4.2</c:v>
                </c:pt>
                <c:pt idx="3213">
                  <c:v>4.3</c:v>
                </c:pt>
                <c:pt idx="3214">
                  <c:v>2.9</c:v>
                </c:pt>
                <c:pt idx="3215">
                  <c:v>3.9</c:v>
                </c:pt>
                <c:pt idx="3216">
                  <c:v>3</c:v>
                </c:pt>
                <c:pt idx="3217">
                  <c:v>2.9</c:v>
                </c:pt>
                <c:pt idx="3218">
                  <c:v>4.2</c:v>
                </c:pt>
                <c:pt idx="3219">
                  <c:v>3.8</c:v>
                </c:pt>
                <c:pt idx="3220">
                  <c:v>2.9</c:v>
                </c:pt>
                <c:pt idx="3221">
                  <c:v>3.9</c:v>
                </c:pt>
                <c:pt idx="3222">
                  <c:v>4.4000000000000004</c:v>
                </c:pt>
                <c:pt idx="3223">
                  <c:v>4.3</c:v>
                </c:pt>
                <c:pt idx="3224">
                  <c:v>3.9</c:v>
                </c:pt>
                <c:pt idx="3225">
                  <c:v>4.3</c:v>
                </c:pt>
                <c:pt idx="3226">
                  <c:v>3.6</c:v>
                </c:pt>
                <c:pt idx="3227">
                  <c:v>4.2</c:v>
                </c:pt>
                <c:pt idx="3228">
                  <c:v>4.3</c:v>
                </c:pt>
                <c:pt idx="3229">
                  <c:v>3.7</c:v>
                </c:pt>
                <c:pt idx="3230">
                  <c:v>4.5999999999999996</c:v>
                </c:pt>
                <c:pt idx="3231">
                  <c:v>4.2</c:v>
                </c:pt>
                <c:pt idx="3232">
                  <c:v>3.9</c:v>
                </c:pt>
                <c:pt idx="3233">
                  <c:v>3.1</c:v>
                </c:pt>
                <c:pt idx="3234">
                  <c:v>3.6</c:v>
                </c:pt>
                <c:pt idx="3235">
                  <c:v>3.9</c:v>
                </c:pt>
                <c:pt idx="3236">
                  <c:v>4.7</c:v>
                </c:pt>
                <c:pt idx="3237">
                  <c:v>4.5</c:v>
                </c:pt>
                <c:pt idx="3238">
                  <c:v>2.9</c:v>
                </c:pt>
                <c:pt idx="3239">
                  <c:v>4</c:v>
                </c:pt>
                <c:pt idx="3240">
                  <c:v>2.9</c:v>
                </c:pt>
                <c:pt idx="3241">
                  <c:v>4.0999999999999996</c:v>
                </c:pt>
                <c:pt idx="3242">
                  <c:v>4</c:v>
                </c:pt>
                <c:pt idx="3243">
                  <c:v>4.0999999999999996</c:v>
                </c:pt>
                <c:pt idx="3244">
                  <c:v>4.3</c:v>
                </c:pt>
                <c:pt idx="3245">
                  <c:v>3.5</c:v>
                </c:pt>
                <c:pt idx="3246">
                  <c:v>4</c:v>
                </c:pt>
                <c:pt idx="3247">
                  <c:v>3.7</c:v>
                </c:pt>
                <c:pt idx="3248">
                  <c:v>2.9</c:v>
                </c:pt>
                <c:pt idx="3249">
                  <c:v>4.4000000000000004</c:v>
                </c:pt>
                <c:pt idx="3250">
                  <c:v>2.9</c:v>
                </c:pt>
                <c:pt idx="3251">
                  <c:v>4.3</c:v>
                </c:pt>
                <c:pt idx="3252">
                  <c:v>4.2</c:v>
                </c:pt>
                <c:pt idx="3253">
                  <c:v>4</c:v>
                </c:pt>
                <c:pt idx="3254">
                  <c:v>2.7</c:v>
                </c:pt>
                <c:pt idx="3255">
                  <c:v>4.0999999999999996</c:v>
                </c:pt>
                <c:pt idx="3256">
                  <c:v>4</c:v>
                </c:pt>
                <c:pt idx="3257">
                  <c:v>4.0999999999999996</c:v>
                </c:pt>
                <c:pt idx="3258">
                  <c:v>4.0999999999999996</c:v>
                </c:pt>
                <c:pt idx="3259">
                  <c:v>4.5</c:v>
                </c:pt>
                <c:pt idx="3260">
                  <c:v>3.8</c:v>
                </c:pt>
                <c:pt idx="3261">
                  <c:v>4.7</c:v>
                </c:pt>
                <c:pt idx="3262">
                  <c:v>4.0999999999999996</c:v>
                </c:pt>
                <c:pt idx="3263">
                  <c:v>4.0999999999999996</c:v>
                </c:pt>
                <c:pt idx="3264">
                  <c:v>2.9</c:v>
                </c:pt>
                <c:pt idx="3265">
                  <c:v>2.9</c:v>
                </c:pt>
                <c:pt idx="3266">
                  <c:v>3.4</c:v>
                </c:pt>
                <c:pt idx="3267">
                  <c:v>4.0999999999999996</c:v>
                </c:pt>
                <c:pt idx="3268">
                  <c:v>4.2</c:v>
                </c:pt>
                <c:pt idx="3269">
                  <c:v>2.9</c:v>
                </c:pt>
                <c:pt idx="3270">
                  <c:v>4.0999999999999996</c:v>
                </c:pt>
                <c:pt idx="3271">
                  <c:v>4.4000000000000004</c:v>
                </c:pt>
                <c:pt idx="3272">
                  <c:v>2.9</c:v>
                </c:pt>
                <c:pt idx="3273">
                  <c:v>3.9</c:v>
                </c:pt>
                <c:pt idx="3274">
                  <c:v>2.9</c:v>
                </c:pt>
                <c:pt idx="3275">
                  <c:v>2.9</c:v>
                </c:pt>
                <c:pt idx="3276">
                  <c:v>3.5</c:v>
                </c:pt>
                <c:pt idx="3277">
                  <c:v>3.9</c:v>
                </c:pt>
                <c:pt idx="3278">
                  <c:v>2.9</c:v>
                </c:pt>
                <c:pt idx="3279">
                  <c:v>4</c:v>
                </c:pt>
                <c:pt idx="3280">
                  <c:v>4.4000000000000004</c:v>
                </c:pt>
                <c:pt idx="3281">
                  <c:v>2.9</c:v>
                </c:pt>
                <c:pt idx="3282">
                  <c:v>2.9</c:v>
                </c:pt>
                <c:pt idx="3283">
                  <c:v>4.3</c:v>
                </c:pt>
                <c:pt idx="3284">
                  <c:v>4</c:v>
                </c:pt>
                <c:pt idx="3285">
                  <c:v>4.0999999999999996</c:v>
                </c:pt>
                <c:pt idx="3286">
                  <c:v>3.1</c:v>
                </c:pt>
                <c:pt idx="3287">
                  <c:v>2.9</c:v>
                </c:pt>
                <c:pt idx="3288">
                  <c:v>4.3</c:v>
                </c:pt>
                <c:pt idx="3289">
                  <c:v>2.9</c:v>
                </c:pt>
                <c:pt idx="3290">
                  <c:v>3.8</c:v>
                </c:pt>
                <c:pt idx="3291">
                  <c:v>3.1</c:v>
                </c:pt>
                <c:pt idx="3292">
                  <c:v>4.4000000000000004</c:v>
                </c:pt>
                <c:pt idx="3293">
                  <c:v>4.0999999999999996</c:v>
                </c:pt>
                <c:pt idx="3294">
                  <c:v>4.0999999999999996</c:v>
                </c:pt>
                <c:pt idx="3295">
                  <c:v>2.9</c:v>
                </c:pt>
                <c:pt idx="3296">
                  <c:v>4.7</c:v>
                </c:pt>
                <c:pt idx="3297">
                  <c:v>2.9</c:v>
                </c:pt>
                <c:pt idx="3298">
                  <c:v>3.5</c:v>
                </c:pt>
                <c:pt idx="3299">
                  <c:v>2.9</c:v>
                </c:pt>
                <c:pt idx="3300">
                  <c:v>2.9</c:v>
                </c:pt>
                <c:pt idx="3301">
                  <c:v>4.4000000000000004</c:v>
                </c:pt>
                <c:pt idx="3302">
                  <c:v>4.5</c:v>
                </c:pt>
                <c:pt idx="3303">
                  <c:v>4</c:v>
                </c:pt>
                <c:pt idx="3304">
                  <c:v>3.8</c:v>
                </c:pt>
                <c:pt idx="3305">
                  <c:v>2.9</c:v>
                </c:pt>
                <c:pt idx="3306">
                  <c:v>2.9</c:v>
                </c:pt>
                <c:pt idx="3307">
                  <c:v>2.9</c:v>
                </c:pt>
                <c:pt idx="3308">
                  <c:v>4</c:v>
                </c:pt>
                <c:pt idx="3309">
                  <c:v>4</c:v>
                </c:pt>
                <c:pt idx="3310">
                  <c:v>3.6</c:v>
                </c:pt>
                <c:pt idx="3311">
                  <c:v>4</c:v>
                </c:pt>
                <c:pt idx="3312">
                  <c:v>2.9</c:v>
                </c:pt>
                <c:pt idx="3313">
                  <c:v>3.6</c:v>
                </c:pt>
                <c:pt idx="3314">
                  <c:v>4.3</c:v>
                </c:pt>
                <c:pt idx="3315">
                  <c:v>3.8</c:v>
                </c:pt>
                <c:pt idx="3316">
                  <c:v>2.9</c:v>
                </c:pt>
                <c:pt idx="3317">
                  <c:v>4.3</c:v>
                </c:pt>
                <c:pt idx="3318">
                  <c:v>2.9</c:v>
                </c:pt>
                <c:pt idx="3319">
                  <c:v>4.0999999999999996</c:v>
                </c:pt>
                <c:pt idx="3320">
                  <c:v>4.3</c:v>
                </c:pt>
                <c:pt idx="3321">
                  <c:v>4.2</c:v>
                </c:pt>
                <c:pt idx="3322">
                  <c:v>4</c:v>
                </c:pt>
                <c:pt idx="3323">
                  <c:v>4.4000000000000004</c:v>
                </c:pt>
                <c:pt idx="3324">
                  <c:v>4.2</c:v>
                </c:pt>
                <c:pt idx="3325">
                  <c:v>4.2</c:v>
                </c:pt>
                <c:pt idx="3326">
                  <c:v>4.4000000000000004</c:v>
                </c:pt>
                <c:pt idx="3327">
                  <c:v>4.2</c:v>
                </c:pt>
                <c:pt idx="3328">
                  <c:v>2.9</c:v>
                </c:pt>
                <c:pt idx="3329">
                  <c:v>3.8</c:v>
                </c:pt>
                <c:pt idx="3330">
                  <c:v>4</c:v>
                </c:pt>
                <c:pt idx="3331">
                  <c:v>2.9</c:v>
                </c:pt>
                <c:pt idx="3332">
                  <c:v>4.3</c:v>
                </c:pt>
                <c:pt idx="3333">
                  <c:v>3.7</c:v>
                </c:pt>
                <c:pt idx="3334">
                  <c:v>4.5</c:v>
                </c:pt>
                <c:pt idx="3335">
                  <c:v>4.2</c:v>
                </c:pt>
                <c:pt idx="3336">
                  <c:v>4.2</c:v>
                </c:pt>
                <c:pt idx="3337">
                  <c:v>4</c:v>
                </c:pt>
                <c:pt idx="3338">
                  <c:v>4</c:v>
                </c:pt>
                <c:pt idx="3339">
                  <c:v>4.0999999999999996</c:v>
                </c:pt>
                <c:pt idx="3340">
                  <c:v>2.9</c:v>
                </c:pt>
                <c:pt idx="3341">
                  <c:v>2.9</c:v>
                </c:pt>
                <c:pt idx="3342">
                  <c:v>4</c:v>
                </c:pt>
                <c:pt idx="3343">
                  <c:v>2.9</c:v>
                </c:pt>
                <c:pt idx="3344">
                  <c:v>3.7</c:v>
                </c:pt>
                <c:pt idx="3345">
                  <c:v>4.3</c:v>
                </c:pt>
                <c:pt idx="3346">
                  <c:v>4.3</c:v>
                </c:pt>
                <c:pt idx="3347">
                  <c:v>2.9</c:v>
                </c:pt>
                <c:pt idx="3348">
                  <c:v>4</c:v>
                </c:pt>
                <c:pt idx="3349">
                  <c:v>4.4000000000000004</c:v>
                </c:pt>
                <c:pt idx="3350">
                  <c:v>4.2</c:v>
                </c:pt>
                <c:pt idx="3351">
                  <c:v>3.9</c:v>
                </c:pt>
                <c:pt idx="3352">
                  <c:v>2.9</c:v>
                </c:pt>
                <c:pt idx="3353">
                  <c:v>4.5999999999999996</c:v>
                </c:pt>
                <c:pt idx="3354">
                  <c:v>2.9</c:v>
                </c:pt>
                <c:pt idx="3355">
                  <c:v>4.2</c:v>
                </c:pt>
                <c:pt idx="3356">
                  <c:v>4.4000000000000004</c:v>
                </c:pt>
                <c:pt idx="3357">
                  <c:v>2.9</c:v>
                </c:pt>
                <c:pt idx="3358">
                  <c:v>3.9</c:v>
                </c:pt>
                <c:pt idx="3359">
                  <c:v>4</c:v>
                </c:pt>
                <c:pt idx="3360">
                  <c:v>4.2</c:v>
                </c:pt>
                <c:pt idx="3361">
                  <c:v>2.9</c:v>
                </c:pt>
                <c:pt idx="3362">
                  <c:v>3.6</c:v>
                </c:pt>
                <c:pt idx="3363">
                  <c:v>4.4000000000000004</c:v>
                </c:pt>
                <c:pt idx="3364">
                  <c:v>2.9</c:v>
                </c:pt>
                <c:pt idx="3365">
                  <c:v>4.5</c:v>
                </c:pt>
                <c:pt idx="3366">
                  <c:v>2.9</c:v>
                </c:pt>
                <c:pt idx="3367">
                  <c:v>2.9</c:v>
                </c:pt>
                <c:pt idx="3368">
                  <c:v>4.0999999999999996</c:v>
                </c:pt>
                <c:pt idx="3369">
                  <c:v>2.9</c:v>
                </c:pt>
                <c:pt idx="3370">
                  <c:v>4.3</c:v>
                </c:pt>
                <c:pt idx="3371">
                  <c:v>3.8</c:v>
                </c:pt>
                <c:pt idx="3372">
                  <c:v>2.9</c:v>
                </c:pt>
                <c:pt idx="3373">
                  <c:v>4.2</c:v>
                </c:pt>
                <c:pt idx="3374">
                  <c:v>2.9</c:v>
                </c:pt>
                <c:pt idx="3375">
                  <c:v>3.6</c:v>
                </c:pt>
                <c:pt idx="3376">
                  <c:v>3.4</c:v>
                </c:pt>
                <c:pt idx="3377">
                  <c:v>4.5999999999999996</c:v>
                </c:pt>
                <c:pt idx="3378">
                  <c:v>4.2</c:v>
                </c:pt>
                <c:pt idx="3379">
                  <c:v>4.0999999999999996</c:v>
                </c:pt>
                <c:pt idx="3380">
                  <c:v>3.6</c:v>
                </c:pt>
                <c:pt idx="3381">
                  <c:v>3.9</c:v>
                </c:pt>
                <c:pt idx="3382">
                  <c:v>4</c:v>
                </c:pt>
                <c:pt idx="3383">
                  <c:v>4.7</c:v>
                </c:pt>
                <c:pt idx="3384">
                  <c:v>2.9</c:v>
                </c:pt>
                <c:pt idx="3385">
                  <c:v>2.9</c:v>
                </c:pt>
                <c:pt idx="3386">
                  <c:v>4.5</c:v>
                </c:pt>
                <c:pt idx="3387">
                  <c:v>4.5999999999999996</c:v>
                </c:pt>
                <c:pt idx="3388">
                  <c:v>2.9</c:v>
                </c:pt>
                <c:pt idx="3389">
                  <c:v>3</c:v>
                </c:pt>
                <c:pt idx="3390">
                  <c:v>2.9</c:v>
                </c:pt>
                <c:pt idx="3391">
                  <c:v>2.9</c:v>
                </c:pt>
                <c:pt idx="3392">
                  <c:v>2.9</c:v>
                </c:pt>
                <c:pt idx="3393">
                  <c:v>4.3</c:v>
                </c:pt>
                <c:pt idx="3394">
                  <c:v>2.9</c:v>
                </c:pt>
                <c:pt idx="3395">
                  <c:v>4.2</c:v>
                </c:pt>
                <c:pt idx="3396">
                  <c:v>3.5</c:v>
                </c:pt>
                <c:pt idx="3397">
                  <c:v>4.2</c:v>
                </c:pt>
                <c:pt idx="3398">
                  <c:v>4.2</c:v>
                </c:pt>
                <c:pt idx="3399">
                  <c:v>4.2</c:v>
                </c:pt>
                <c:pt idx="3400">
                  <c:v>4.0999999999999996</c:v>
                </c:pt>
                <c:pt idx="3401">
                  <c:v>4.2</c:v>
                </c:pt>
                <c:pt idx="3402">
                  <c:v>2.9</c:v>
                </c:pt>
                <c:pt idx="3403">
                  <c:v>2.9</c:v>
                </c:pt>
                <c:pt idx="3404">
                  <c:v>3.9</c:v>
                </c:pt>
                <c:pt idx="3405">
                  <c:v>4.0999999999999996</c:v>
                </c:pt>
                <c:pt idx="3406">
                  <c:v>4.4000000000000004</c:v>
                </c:pt>
                <c:pt idx="3407">
                  <c:v>3.9</c:v>
                </c:pt>
                <c:pt idx="3408">
                  <c:v>3.8</c:v>
                </c:pt>
                <c:pt idx="3409">
                  <c:v>2.9</c:v>
                </c:pt>
                <c:pt idx="3410">
                  <c:v>4.0999999999999996</c:v>
                </c:pt>
                <c:pt idx="3411">
                  <c:v>3.8</c:v>
                </c:pt>
                <c:pt idx="3412">
                  <c:v>4.2</c:v>
                </c:pt>
                <c:pt idx="3413">
                  <c:v>2.9</c:v>
                </c:pt>
                <c:pt idx="3414">
                  <c:v>2.9</c:v>
                </c:pt>
                <c:pt idx="3415">
                  <c:v>2.9</c:v>
                </c:pt>
                <c:pt idx="3416">
                  <c:v>4.3</c:v>
                </c:pt>
                <c:pt idx="3417">
                  <c:v>2.9</c:v>
                </c:pt>
                <c:pt idx="3418">
                  <c:v>4.0999999999999996</c:v>
                </c:pt>
                <c:pt idx="3419">
                  <c:v>4.2</c:v>
                </c:pt>
                <c:pt idx="3420">
                  <c:v>4.2</c:v>
                </c:pt>
                <c:pt idx="3421">
                  <c:v>4</c:v>
                </c:pt>
                <c:pt idx="3422">
                  <c:v>3.3</c:v>
                </c:pt>
                <c:pt idx="3423">
                  <c:v>2.9</c:v>
                </c:pt>
                <c:pt idx="3424">
                  <c:v>4.7</c:v>
                </c:pt>
                <c:pt idx="3425">
                  <c:v>4.5999999999999996</c:v>
                </c:pt>
                <c:pt idx="3426">
                  <c:v>4.7</c:v>
                </c:pt>
                <c:pt idx="3427">
                  <c:v>4.4000000000000004</c:v>
                </c:pt>
                <c:pt idx="3428">
                  <c:v>2.9</c:v>
                </c:pt>
                <c:pt idx="3429">
                  <c:v>3.9</c:v>
                </c:pt>
                <c:pt idx="3430">
                  <c:v>4.0999999999999996</c:v>
                </c:pt>
                <c:pt idx="3431">
                  <c:v>4.3</c:v>
                </c:pt>
                <c:pt idx="3432">
                  <c:v>4</c:v>
                </c:pt>
                <c:pt idx="3433">
                  <c:v>4.2</c:v>
                </c:pt>
                <c:pt idx="3434">
                  <c:v>4.5</c:v>
                </c:pt>
                <c:pt idx="3435">
                  <c:v>4.5</c:v>
                </c:pt>
                <c:pt idx="3436">
                  <c:v>2.9</c:v>
                </c:pt>
                <c:pt idx="3437">
                  <c:v>4.0999999999999996</c:v>
                </c:pt>
                <c:pt idx="3438">
                  <c:v>4.8</c:v>
                </c:pt>
                <c:pt idx="3439">
                  <c:v>3.9</c:v>
                </c:pt>
                <c:pt idx="3440">
                  <c:v>3.7</c:v>
                </c:pt>
                <c:pt idx="3441">
                  <c:v>3.9</c:v>
                </c:pt>
                <c:pt idx="3442">
                  <c:v>2.9</c:v>
                </c:pt>
                <c:pt idx="3443">
                  <c:v>2.9</c:v>
                </c:pt>
                <c:pt idx="3444">
                  <c:v>3.5</c:v>
                </c:pt>
                <c:pt idx="3445">
                  <c:v>4.3</c:v>
                </c:pt>
                <c:pt idx="3446">
                  <c:v>2.9</c:v>
                </c:pt>
                <c:pt idx="3447">
                  <c:v>4.2</c:v>
                </c:pt>
                <c:pt idx="3448">
                  <c:v>2.9</c:v>
                </c:pt>
                <c:pt idx="3449">
                  <c:v>4.3</c:v>
                </c:pt>
                <c:pt idx="3450">
                  <c:v>4.0999999999999996</c:v>
                </c:pt>
                <c:pt idx="3451">
                  <c:v>2.9</c:v>
                </c:pt>
                <c:pt idx="3452">
                  <c:v>2.9</c:v>
                </c:pt>
                <c:pt idx="3453">
                  <c:v>4</c:v>
                </c:pt>
                <c:pt idx="3454">
                  <c:v>4.7</c:v>
                </c:pt>
                <c:pt idx="3455">
                  <c:v>3.9</c:v>
                </c:pt>
                <c:pt idx="3456">
                  <c:v>2.9</c:v>
                </c:pt>
                <c:pt idx="3457">
                  <c:v>4.5</c:v>
                </c:pt>
                <c:pt idx="3458">
                  <c:v>2.9</c:v>
                </c:pt>
                <c:pt idx="3459">
                  <c:v>4.9000000000000004</c:v>
                </c:pt>
                <c:pt idx="3460">
                  <c:v>3.9</c:v>
                </c:pt>
                <c:pt idx="3461">
                  <c:v>3.4</c:v>
                </c:pt>
                <c:pt idx="3462">
                  <c:v>4</c:v>
                </c:pt>
                <c:pt idx="3463">
                  <c:v>4.2</c:v>
                </c:pt>
                <c:pt idx="3464">
                  <c:v>4.2</c:v>
                </c:pt>
                <c:pt idx="3465">
                  <c:v>3.4</c:v>
                </c:pt>
                <c:pt idx="3466">
                  <c:v>3.2</c:v>
                </c:pt>
                <c:pt idx="3467">
                  <c:v>2.9</c:v>
                </c:pt>
                <c:pt idx="3468">
                  <c:v>3.6</c:v>
                </c:pt>
                <c:pt idx="3469">
                  <c:v>2.9</c:v>
                </c:pt>
                <c:pt idx="3470">
                  <c:v>4.5</c:v>
                </c:pt>
                <c:pt idx="3471">
                  <c:v>3.7</c:v>
                </c:pt>
                <c:pt idx="3472">
                  <c:v>4.2</c:v>
                </c:pt>
                <c:pt idx="3473">
                  <c:v>3.3</c:v>
                </c:pt>
                <c:pt idx="3474">
                  <c:v>4.2</c:v>
                </c:pt>
                <c:pt idx="3475">
                  <c:v>3.4</c:v>
                </c:pt>
                <c:pt idx="3476">
                  <c:v>2.9</c:v>
                </c:pt>
                <c:pt idx="3477">
                  <c:v>2.9</c:v>
                </c:pt>
                <c:pt idx="3478">
                  <c:v>2.9</c:v>
                </c:pt>
                <c:pt idx="3479">
                  <c:v>2.9</c:v>
                </c:pt>
                <c:pt idx="3480">
                  <c:v>2.9</c:v>
                </c:pt>
                <c:pt idx="3481">
                  <c:v>2.9</c:v>
                </c:pt>
                <c:pt idx="3482">
                  <c:v>2.9</c:v>
                </c:pt>
                <c:pt idx="3483">
                  <c:v>2.9</c:v>
                </c:pt>
                <c:pt idx="3484">
                  <c:v>2.9</c:v>
                </c:pt>
                <c:pt idx="3485">
                  <c:v>3.5</c:v>
                </c:pt>
                <c:pt idx="3486">
                  <c:v>2.9</c:v>
                </c:pt>
                <c:pt idx="3487">
                  <c:v>2.9</c:v>
                </c:pt>
                <c:pt idx="3488">
                  <c:v>2.9</c:v>
                </c:pt>
                <c:pt idx="3489">
                  <c:v>3.5</c:v>
                </c:pt>
                <c:pt idx="3490">
                  <c:v>2.9</c:v>
                </c:pt>
                <c:pt idx="3491">
                  <c:v>4.4000000000000004</c:v>
                </c:pt>
                <c:pt idx="3492">
                  <c:v>4.4000000000000004</c:v>
                </c:pt>
                <c:pt idx="3493">
                  <c:v>3.8</c:v>
                </c:pt>
                <c:pt idx="3494">
                  <c:v>2.9</c:v>
                </c:pt>
                <c:pt idx="3495">
                  <c:v>2.9</c:v>
                </c:pt>
                <c:pt idx="3496">
                  <c:v>4.0999999999999996</c:v>
                </c:pt>
                <c:pt idx="3497">
                  <c:v>4.3</c:v>
                </c:pt>
                <c:pt idx="3498">
                  <c:v>2.9</c:v>
                </c:pt>
                <c:pt idx="3499">
                  <c:v>3.9</c:v>
                </c:pt>
                <c:pt idx="3500">
                  <c:v>4.0999999999999996</c:v>
                </c:pt>
                <c:pt idx="3501">
                  <c:v>2.9</c:v>
                </c:pt>
                <c:pt idx="3502">
                  <c:v>4.0999999999999996</c:v>
                </c:pt>
                <c:pt idx="3503">
                  <c:v>3.8</c:v>
                </c:pt>
                <c:pt idx="3504">
                  <c:v>2.9</c:v>
                </c:pt>
                <c:pt idx="3505">
                  <c:v>4.4000000000000004</c:v>
                </c:pt>
                <c:pt idx="3506">
                  <c:v>2.9</c:v>
                </c:pt>
                <c:pt idx="3507">
                  <c:v>2.9</c:v>
                </c:pt>
                <c:pt idx="3508">
                  <c:v>2.9</c:v>
                </c:pt>
                <c:pt idx="3509">
                  <c:v>2.9</c:v>
                </c:pt>
                <c:pt idx="3510">
                  <c:v>2.9</c:v>
                </c:pt>
                <c:pt idx="3511">
                  <c:v>2.9</c:v>
                </c:pt>
                <c:pt idx="3512">
                  <c:v>4.2</c:v>
                </c:pt>
                <c:pt idx="3513">
                  <c:v>4.2</c:v>
                </c:pt>
                <c:pt idx="3514">
                  <c:v>3.8</c:v>
                </c:pt>
                <c:pt idx="3515">
                  <c:v>2.9</c:v>
                </c:pt>
                <c:pt idx="3516">
                  <c:v>4.5999999999999996</c:v>
                </c:pt>
                <c:pt idx="3517">
                  <c:v>2.9</c:v>
                </c:pt>
                <c:pt idx="3518">
                  <c:v>4.3</c:v>
                </c:pt>
                <c:pt idx="3519">
                  <c:v>4.4000000000000004</c:v>
                </c:pt>
                <c:pt idx="3520">
                  <c:v>2.9</c:v>
                </c:pt>
                <c:pt idx="3521">
                  <c:v>4.0999999999999996</c:v>
                </c:pt>
                <c:pt idx="3522">
                  <c:v>4.5999999999999996</c:v>
                </c:pt>
                <c:pt idx="3523">
                  <c:v>4</c:v>
                </c:pt>
                <c:pt idx="3524">
                  <c:v>2.9</c:v>
                </c:pt>
                <c:pt idx="3525">
                  <c:v>4.0999999999999996</c:v>
                </c:pt>
                <c:pt idx="3526">
                  <c:v>4.2</c:v>
                </c:pt>
                <c:pt idx="3527">
                  <c:v>2.9</c:v>
                </c:pt>
                <c:pt idx="3528">
                  <c:v>2.9</c:v>
                </c:pt>
                <c:pt idx="3529">
                  <c:v>2.9</c:v>
                </c:pt>
                <c:pt idx="3530">
                  <c:v>3.9</c:v>
                </c:pt>
                <c:pt idx="3531">
                  <c:v>2.9</c:v>
                </c:pt>
                <c:pt idx="3532">
                  <c:v>4.5999999999999996</c:v>
                </c:pt>
                <c:pt idx="3533">
                  <c:v>3.9</c:v>
                </c:pt>
                <c:pt idx="3534">
                  <c:v>3.7</c:v>
                </c:pt>
                <c:pt idx="3535">
                  <c:v>4.0999999999999996</c:v>
                </c:pt>
                <c:pt idx="3536">
                  <c:v>3.9</c:v>
                </c:pt>
                <c:pt idx="3537">
                  <c:v>4.2</c:v>
                </c:pt>
                <c:pt idx="3538">
                  <c:v>2.9</c:v>
                </c:pt>
                <c:pt idx="3539">
                  <c:v>3.8</c:v>
                </c:pt>
                <c:pt idx="3540">
                  <c:v>2.9</c:v>
                </c:pt>
                <c:pt idx="3541">
                  <c:v>4.2</c:v>
                </c:pt>
                <c:pt idx="3542">
                  <c:v>2.9</c:v>
                </c:pt>
                <c:pt idx="3543">
                  <c:v>4.3</c:v>
                </c:pt>
                <c:pt idx="3544">
                  <c:v>2.9</c:v>
                </c:pt>
                <c:pt idx="3545">
                  <c:v>4.3</c:v>
                </c:pt>
                <c:pt idx="3546">
                  <c:v>3.1</c:v>
                </c:pt>
                <c:pt idx="3547">
                  <c:v>4.3</c:v>
                </c:pt>
                <c:pt idx="3548">
                  <c:v>4</c:v>
                </c:pt>
                <c:pt idx="3549">
                  <c:v>4.4000000000000004</c:v>
                </c:pt>
                <c:pt idx="3550">
                  <c:v>4.0999999999999996</c:v>
                </c:pt>
                <c:pt idx="3551">
                  <c:v>2.9</c:v>
                </c:pt>
                <c:pt idx="3552">
                  <c:v>4</c:v>
                </c:pt>
                <c:pt idx="3553">
                  <c:v>4.5</c:v>
                </c:pt>
                <c:pt idx="3554">
                  <c:v>2.9</c:v>
                </c:pt>
                <c:pt idx="3555">
                  <c:v>4.5999999999999996</c:v>
                </c:pt>
                <c:pt idx="3556">
                  <c:v>4.2</c:v>
                </c:pt>
                <c:pt idx="3557">
                  <c:v>2.9</c:v>
                </c:pt>
                <c:pt idx="3558">
                  <c:v>3.8</c:v>
                </c:pt>
                <c:pt idx="3559">
                  <c:v>2.9</c:v>
                </c:pt>
                <c:pt idx="3560">
                  <c:v>2.9</c:v>
                </c:pt>
                <c:pt idx="3561">
                  <c:v>4.0999999999999996</c:v>
                </c:pt>
                <c:pt idx="3562">
                  <c:v>4</c:v>
                </c:pt>
                <c:pt idx="3563">
                  <c:v>3.9</c:v>
                </c:pt>
                <c:pt idx="3564">
                  <c:v>4</c:v>
                </c:pt>
                <c:pt idx="3565">
                  <c:v>3.3</c:v>
                </c:pt>
                <c:pt idx="3566">
                  <c:v>2.9</c:v>
                </c:pt>
                <c:pt idx="3567">
                  <c:v>4</c:v>
                </c:pt>
                <c:pt idx="3568">
                  <c:v>4.3</c:v>
                </c:pt>
                <c:pt idx="3569">
                  <c:v>2.9</c:v>
                </c:pt>
                <c:pt idx="3570">
                  <c:v>4.3</c:v>
                </c:pt>
                <c:pt idx="3571">
                  <c:v>2.9</c:v>
                </c:pt>
                <c:pt idx="3572">
                  <c:v>4.3</c:v>
                </c:pt>
                <c:pt idx="3573">
                  <c:v>4.0999999999999996</c:v>
                </c:pt>
                <c:pt idx="3574">
                  <c:v>4.0999999999999996</c:v>
                </c:pt>
                <c:pt idx="3575">
                  <c:v>3.9</c:v>
                </c:pt>
                <c:pt idx="3576">
                  <c:v>2.9</c:v>
                </c:pt>
                <c:pt idx="3577">
                  <c:v>4.4000000000000004</c:v>
                </c:pt>
                <c:pt idx="3578">
                  <c:v>4.3</c:v>
                </c:pt>
                <c:pt idx="3579">
                  <c:v>4.7</c:v>
                </c:pt>
                <c:pt idx="3580">
                  <c:v>4.4000000000000004</c:v>
                </c:pt>
                <c:pt idx="3581">
                  <c:v>4</c:v>
                </c:pt>
                <c:pt idx="3582">
                  <c:v>4.0999999999999996</c:v>
                </c:pt>
                <c:pt idx="3583">
                  <c:v>3.6</c:v>
                </c:pt>
                <c:pt idx="3584">
                  <c:v>3.6</c:v>
                </c:pt>
                <c:pt idx="3585">
                  <c:v>4</c:v>
                </c:pt>
                <c:pt idx="3586">
                  <c:v>4.2</c:v>
                </c:pt>
                <c:pt idx="3587">
                  <c:v>4.3</c:v>
                </c:pt>
                <c:pt idx="3588">
                  <c:v>2.9</c:v>
                </c:pt>
                <c:pt idx="3589">
                  <c:v>4.3</c:v>
                </c:pt>
                <c:pt idx="3590">
                  <c:v>4.3</c:v>
                </c:pt>
                <c:pt idx="3591">
                  <c:v>4.3</c:v>
                </c:pt>
                <c:pt idx="3592">
                  <c:v>2.9</c:v>
                </c:pt>
                <c:pt idx="3593">
                  <c:v>3.8</c:v>
                </c:pt>
                <c:pt idx="3594">
                  <c:v>4.3</c:v>
                </c:pt>
                <c:pt idx="3595">
                  <c:v>4.3</c:v>
                </c:pt>
                <c:pt idx="3596">
                  <c:v>4</c:v>
                </c:pt>
                <c:pt idx="3597">
                  <c:v>3</c:v>
                </c:pt>
                <c:pt idx="3598">
                  <c:v>4.3</c:v>
                </c:pt>
                <c:pt idx="3599">
                  <c:v>4.2</c:v>
                </c:pt>
                <c:pt idx="3600">
                  <c:v>3.9</c:v>
                </c:pt>
                <c:pt idx="3601">
                  <c:v>4</c:v>
                </c:pt>
                <c:pt idx="3602">
                  <c:v>4.2</c:v>
                </c:pt>
                <c:pt idx="3603">
                  <c:v>4.5</c:v>
                </c:pt>
                <c:pt idx="3604">
                  <c:v>4.5</c:v>
                </c:pt>
                <c:pt idx="3605">
                  <c:v>2.9</c:v>
                </c:pt>
                <c:pt idx="3606">
                  <c:v>4</c:v>
                </c:pt>
                <c:pt idx="3607">
                  <c:v>4.0999999999999996</c:v>
                </c:pt>
                <c:pt idx="3608">
                  <c:v>4</c:v>
                </c:pt>
                <c:pt idx="3609">
                  <c:v>3.8</c:v>
                </c:pt>
                <c:pt idx="3610">
                  <c:v>4</c:v>
                </c:pt>
                <c:pt idx="3611">
                  <c:v>3.8</c:v>
                </c:pt>
                <c:pt idx="3612">
                  <c:v>4</c:v>
                </c:pt>
                <c:pt idx="3613">
                  <c:v>4.2</c:v>
                </c:pt>
                <c:pt idx="3614">
                  <c:v>2.9</c:v>
                </c:pt>
                <c:pt idx="3615">
                  <c:v>4.4000000000000004</c:v>
                </c:pt>
                <c:pt idx="3616">
                  <c:v>2.9</c:v>
                </c:pt>
                <c:pt idx="3617">
                  <c:v>3.1</c:v>
                </c:pt>
                <c:pt idx="3618">
                  <c:v>3.9</c:v>
                </c:pt>
                <c:pt idx="3619">
                  <c:v>4.0999999999999996</c:v>
                </c:pt>
                <c:pt idx="3620">
                  <c:v>4.5999999999999996</c:v>
                </c:pt>
                <c:pt idx="3621">
                  <c:v>4.3</c:v>
                </c:pt>
                <c:pt idx="3622">
                  <c:v>4.4000000000000004</c:v>
                </c:pt>
                <c:pt idx="3623">
                  <c:v>3.6</c:v>
                </c:pt>
                <c:pt idx="3624">
                  <c:v>3.9</c:v>
                </c:pt>
                <c:pt idx="3625">
                  <c:v>2.9</c:v>
                </c:pt>
                <c:pt idx="3626">
                  <c:v>3.8</c:v>
                </c:pt>
                <c:pt idx="3627">
                  <c:v>3.9</c:v>
                </c:pt>
                <c:pt idx="3628">
                  <c:v>4.4000000000000004</c:v>
                </c:pt>
                <c:pt idx="3629">
                  <c:v>3.8</c:v>
                </c:pt>
                <c:pt idx="3630">
                  <c:v>4.3</c:v>
                </c:pt>
                <c:pt idx="3631">
                  <c:v>4.0999999999999996</c:v>
                </c:pt>
                <c:pt idx="3632">
                  <c:v>2.9</c:v>
                </c:pt>
                <c:pt idx="3633">
                  <c:v>4.3</c:v>
                </c:pt>
                <c:pt idx="3634">
                  <c:v>4</c:v>
                </c:pt>
                <c:pt idx="3635">
                  <c:v>4</c:v>
                </c:pt>
                <c:pt idx="3636">
                  <c:v>4.3</c:v>
                </c:pt>
                <c:pt idx="3637">
                  <c:v>4.2</c:v>
                </c:pt>
                <c:pt idx="3638">
                  <c:v>3.5</c:v>
                </c:pt>
                <c:pt idx="3639">
                  <c:v>3.9</c:v>
                </c:pt>
                <c:pt idx="3640">
                  <c:v>4.0999999999999996</c:v>
                </c:pt>
                <c:pt idx="3641">
                  <c:v>4.3</c:v>
                </c:pt>
                <c:pt idx="3642">
                  <c:v>4.2</c:v>
                </c:pt>
                <c:pt idx="3643">
                  <c:v>2.9</c:v>
                </c:pt>
                <c:pt idx="3644">
                  <c:v>2.7</c:v>
                </c:pt>
                <c:pt idx="3645">
                  <c:v>4.0999999999999996</c:v>
                </c:pt>
                <c:pt idx="3646">
                  <c:v>2.9</c:v>
                </c:pt>
                <c:pt idx="3647">
                  <c:v>3.8</c:v>
                </c:pt>
                <c:pt idx="3648">
                  <c:v>4</c:v>
                </c:pt>
                <c:pt idx="3649">
                  <c:v>4.4000000000000004</c:v>
                </c:pt>
                <c:pt idx="3650">
                  <c:v>3.8</c:v>
                </c:pt>
                <c:pt idx="3651">
                  <c:v>3.3</c:v>
                </c:pt>
                <c:pt idx="3652">
                  <c:v>4</c:v>
                </c:pt>
                <c:pt idx="3653">
                  <c:v>2.9</c:v>
                </c:pt>
                <c:pt idx="3654">
                  <c:v>2.9</c:v>
                </c:pt>
                <c:pt idx="3655">
                  <c:v>4.7</c:v>
                </c:pt>
                <c:pt idx="3656">
                  <c:v>3.1</c:v>
                </c:pt>
                <c:pt idx="3657">
                  <c:v>2.9</c:v>
                </c:pt>
                <c:pt idx="3658">
                  <c:v>4.4000000000000004</c:v>
                </c:pt>
                <c:pt idx="3659">
                  <c:v>3.5</c:v>
                </c:pt>
                <c:pt idx="3660">
                  <c:v>3.2</c:v>
                </c:pt>
                <c:pt idx="3661">
                  <c:v>2.9</c:v>
                </c:pt>
                <c:pt idx="3662">
                  <c:v>4.0999999999999996</c:v>
                </c:pt>
                <c:pt idx="3663">
                  <c:v>4.3</c:v>
                </c:pt>
                <c:pt idx="3664">
                  <c:v>2.9</c:v>
                </c:pt>
                <c:pt idx="3665">
                  <c:v>2.9</c:v>
                </c:pt>
                <c:pt idx="3666">
                  <c:v>4.0999999999999996</c:v>
                </c:pt>
                <c:pt idx="3667">
                  <c:v>2.9</c:v>
                </c:pt>
                <c:pt idx="3668">
                  <c:v>4.2</c:v>
                </c:pt>
                <c:pt idx="3669">
                  <c:v>4.2</c:v>
                </c:pt>
                <c:pt idx="3670">
                  <c:v>4.0999999999999996</c:v>
                </c:pt>
                <c:pt idx="3671">
                  <c:v>4.2</c:v>
                </c:pt>
                <c:pt idx="3672">
                  <c:v>4.2</c:v>
                </c:pt>
                <c:pt idx="3673">
                  <c:v>2.9</c:v>
                </c:pt>
                <c:pt idx="3674">
                  <c:v>2.9</c:v>
                </c:pt>
                <c:pt idx="3675">
                  <c:v>2.9</c:v>
                </c:pt>
                <c:pt idx="3676">
                  <c:v>4</c:v>
                </c:pt>
                <c:pt idx="3677">
                  <c:v>2.9</c:v>
                </c:pt>
                <c:pt idx="3678">
                  <c:v>3.8</c:v>
                </c:pt>
                <c:pt idx="3679">
                  <c:v>4.4000000000000004</c:v>
                </c:pt>
                <c:pt idx="3680">
                  <c:v>3.5</c:v>
                </c:pt>
                <c:pt idx="3681">
                  <c:v>4.3</c:v>
                </c:pt>
                <c:pt idx="3682">
                  <c:v>2.9</c:v>
                </c:pt>
                <c:pt idx="3683">
                  <c:v>2.9</c:v>
                </c:pt>
                <c:pt idx="3684">
                  <c:v>2.9</c:v>
                </c:pt>
                <c:pt idx="3685">
                  <c:v>2.9</c:v>
                </c:pt>
                <c:pt idx="3686">
                  <c:v>4.0999999999999996</c:v>
                </c:pt>
                <c:pt idx="3687">
                  <c:v>3.5</c:v>
                </c:pt>
                <c:pt idx="3688">
                  <c:v>2.9</c:v>
                </c:pt>
                <c:pt idx="3689">
                  <c:v>4.5999999999999996</c:v>
                </c:pt>
                <c:pt idx="3690">
                  <c:v>2.9</c:v>
                </c:pt>
                <c:pt idx="3691">
                  <c:v>3.9</c:v>
                </c:pt>
                <c:pt idx="3692">
                  <c:v>4.0999999999999996</c:v>
                </c:pt>
                <c:pt idx="3693">
                  <c:v>3.6</c:v>
                </c:pt>
                <c:pt idx="3694">
                  <c:v>4.0999999999999996</c:v>
                </c:pt>
                <c:pt idx="3695">
                  <c:v>4.4000000000000004</c:v>
                </c:pt>
                <c:pt idx="3696">
                  <c:v>4.0999999999999996</c:v>
                </c:pt>
                <c:pt idx="3697">
                  <c:v>4.3</c:v>
                </c:pt>
                <c:pt idx="3698">
                  <c:v>4.2</c:v>
                </c:pt>
                <c:pt idx="3699">
                  <c:v>4.3</c:v>
                </c:pt>
                <c:pt idx="3700">
                  <c:v>3.9</c:v>
                </c:pt>
                <c:pt idx="3701">
                  <c:v>3.7</c:v>
                </c:pt>
                <c:pt idx="3702">
                  <c:v>2.9</c:v>
                </c:pt>
                <c:pt idx="3703">
                  <c:v>4.5</c:v>
                </c:pt>
                <c:pt idx="3704">
                  <c:v>3.9</c:v>
                </c:pt>
                <c:pt idx="3705">
                  <c:v>3.5</c:v>
                </c:pt>
                <c:pt idx="3706">
                  <c:v>3.4</c:v>
                </c:pt>
                <c:pt idx="3707">
                  <c:v>3.9</c:v>
                </c:pt>
                <c:pt idx="3708">
                  <c:v>3.9</c:v>
                </c:pt>
                <c:pt idx="3709">
                  <c:v>4.5</c:v>
                </c:pt>
                <c:pt idx="3710">
                  <c:v>2.9</c:v>
                </c:pt>
                <c:pt idx="3711">
                  <c:v>4.4000000000000004</c:v>
                </c:pt>
                <c:pt idx="3712">
                  <c:v>3.7</c:v>
                </c:pt>
                <c:pt idx="3713">
                  <c:v>2.9</c:v>
                </c:pt>
                <c:pt idx="3714">
                  <c:v>2.9</c:v>
                </c:pt>
                <c:pt idx="3715">
                  <c:v>4.3</c:v>
                </c:pt>
                <c:pt idx="3716">
                  <c:v>2.9</c:v>
                </c:pt>
                <c:pt idx="3717">
                  <c:v>4.4000000000000004</c:v>
                </c:pt>
                <c:pt idx="3718">
                  <c:v>3.2</c:v>
                </c:pt>
                <c:pt idx="3719">
                  <c:v>2.6</c:v>
                </c:pt>
                <c:pt idx="3720">
                  <c:v>2.9</c:v>
                </c:pt>
                <c:pt idx="3721">
                  <c:v>3.7</c:v>
                </c:pt>
                <c:pt idx="3722">
                  <c:v>2.9</c:v>
                </c:pt>
                <c:pt idx="3723">
                  <c:v>3.5</c:v>
                </c:pt>
                <c:pt idx="3724">
                  <c:v>4.2</c:v>
                </c:pt>
                <c:pt idx="3725">
                  <c:v>4.3</c:v>
                </c:pt>
                <c:pt idx="3726">
                  <c:v>4.3</c:v>
                </c:pt>
                <c:pt idx="3727">
                  <c:v>3.5</c:v>
                </c:pt>
                <c:pt idx="3728">
                  <c:v>4.9000000000000004</c:v>
                </c:pt>
                <c:pt idx="3729">
                  <c:v>4.2</c:v>
                </c:pt>
                <c:pt idx="3730">
                  <c:v>2.9</c:v>
                </c:pt>
                <c:pt idx="3731">
                  <c:v>3.7</c:v>
                </c:pt>
                <c:pt idx="3732">
                  <c:v>3.8</c:v>
                </c:pt>
                <c:pt idx="3733">
                  <c:v>3.8</c:v>
                </c:pt>
                <c:pt idx="3734">
                  <c:v>4.5</c:v>
                </c:pt>
                <c:pt idx="3735">
                  <c:v>4.2</c:v>
                </c:pt>
                <c:pt idx="3736">
                  <c:v>2.9</c:v>
                </c:pt>
                <c:pt idx="3737">
                  <c:v>2.9</c:v>
                </c:pt>
                <c:pt idx="3738">
                  <c:v>2.9</c:v>
                </c:pt>
                <c:pt idx="3739">
                  <c:v>4.4000000000000004</c:v>
                </c:pt>
                <c:pt idx="3740">
                  <c:v>4.2</c:v>
                </c:pt>
                <c:pt idx="3741">
                  <c:v>4.2</c:v>
                </c:pt>
                <c:pt idx="3742">
                  <c:v>3.6</c:v>
                </c:pt>
                <c:pt idx="3743">
                  <c:v>4.3</c:v>
                </c:pt>
                <c:pt idx="3744">
                  <c:v>4</c:v>
                </c:pt>
                <c:pt idx="3745">
                  <c:v>4.3</c:v>
                </c:pt>
                <c:pt idx="3746">
                  <c:v>4.2</c:v>
                </c:pt>
                <c:pt idx="3747">
                  <c:v>2.9</c:v>
                </c:pt>
                <c:pt idx="3748">
                  <c:v>2.9</c:v>
                </c:pt>
                <c:pt idx="3749">
                  <c:v>4.2</c:v>
                </c:pt>
                <c:pt idx="3750">
                  <c:v>4.3</c:v>
                </c:pt>
                <c:pt idx="3751">
                  <c:v>3.9</c:v>
                </c:pt>
                <c:pt idx="3752">
                  <c:v>3.8</c:v>
                </c:pt>
                <c:pt idx="3753">
                  <c:v>3.5</c:v>
                </c:pt>
                <c:pt idx="3754">
                  <c:v>2.9</c:v>
                </c:pt>
                <c:pt idx="3755">
                  <c:v>4.4000000000000004</c:v>
                </c:pt>
                <c:pt idx="3756">
                  <c:v>4.0999999999999996</c:v>
                </c:pt>
                <c:pt idx="3757">
                  <c:v>4.2</c:v>
                </c:pt>
                <c:pt idx="3758">
                  <c:v>4</c:v>
                </c:pt>
                <c:pt idx="3759">
                  <c:v>2.9</c:v>
                </c:pt>
                <c:pt idx="3760">
                  <c:v>4.2</c:v>
                </c:pt>
                <c:pt idx="3761">
                  <c:v>4.3</c:v>
                </c:pt>
                <c:pt idx="3762">
                  <c:v>4.4000000000000004</c:v>
                </c:pt>
                <c:pt idx="3763">
                  <c:v>2.9</c:v>
                </c:pt>
                <c:pt idx="3764">
                  <c:v>4</c:v>
                </c:pt>
                <c:pt idx="3765">
                  <c:v>3.9</c:v>
                </c:pt>
                <c:pt idx="3766">
                  <c:v>4.0999999999999996</c:v>
                </c:pt>
                <c:pt idx="3767">
                  <c:v>2.9</c:v>
                </c:pt>
                <c:pt idx="3768">
                  <c:v>4.0999999999999996</c:v>
                </c:pt>
                <c:pt idx="3769">
                  <c:v>2.9</c:v>
                </c:pt>
                <c:pt idx="3770">
                  <c:v>4.5</c:v>
                </c:pt>
                <c:pt idx="3771">
                  <c:v>2.9</c:v>
                </c:pt>
                <c:pt idx="3772">
                  <c:v>2.9</c:v>
                </c:pt>
                <c:pt idx="3773">
                  <c:v>3.9</c:v>
                </c:pt>
                <c:pt idx="3774">
                  <c:v>4.2</c:v>
                </c:pt>
                <c:pt idx="3775">
                  <c:v>3.8</c:v>
                </c:pt>
                <c:pt idx="3776">
                  <c:v>4.4000000000000004</c:v>
                </c:pt>
                <c:pt idx="3777">
                  <c:v>4.0999999999999996</c:v>
                </c:pt>
                <c:pt idx="3778">
                  <c:v>4.4000000000000004</c:v>
                </c:pt>
                <c:pt idx="3779">
                  <c:v>4.5999999999999996</c:v>
                </c:pt>
                <c:pt idx="3780">
                  <c:v>2.9</c:v>
                </c:pt>
                <c:pt idx="3781">
                  <c:v>4.3</c:v>
                </c:pt>
                <c:pt idx="3782">
                  <c:v>2.9</c:v>
                </c:pt>
                <c:pt idx="3783">
                  <c:v>4</c:v>
                </c:pt>
                <c:pt idx="3784">
                  <c:v>4.0999999999999996</c:v>
                </c:pt>
                <c:pt idx="3785">
                  <c:v>3.9</c:v>
                </c:pt>
                <c:pt idx="3786">
                  <c:v>4.2</c:v>
                </c:pt>
                <c:pt idx="3787">
                  <c:v>3.8</c:v>
                </c:pt>
                <c:pt idx="3788">
                  <c:v>4.2</c:v>
                </c:pt>
                <c:pt idx="3789">
                  <c:v>4.5</c:v>
                </c:pt>
                <c:pt idx="3790">
                  <c:v>3.9</c:v>
                </c:pt>
                <c:pt idx="3791">
                  <c:v>4.3</c:v>
                </c:pt>
                <c:pt idx="3792">
                  <c:v>4.4000000000000004</c:v>
                </c:pt>
                <c:pt idx="3793">
                  <c:v>4.0999999999999996</c:v>
                </c:pt>
                <c:pt idx="3794">
                  <c:v>4</c:v>
                </c:pt>
                <c:pt idx="3795">
                  <c:v>3.8</c:v>
                </c:pt>
                <c:pt idx="3796">
                  <c:v>3.9</c:v>
                </c:pt>
                <c:pt idx="3797">
                  <c:v>4.2</c:v>
                </c:pt>
                <c:pt idx="3798">
                  <c:v>4.2</c:v>
                </c:pt>
                <c:pt idx="3799">
                  <c:v>4.0999999999999996</c:v>
                </c:pt>
                <c:pt idx="3800">
                  <c:v>4.3</c:v>
                </c:pt>
                <c:pt idx="3801">
                  <c:v>4.2</c:v>
                </c:pt>
                <c:pt idx="3802">
                  <c:v>4.2</c:v>
                </c:pt>
                <c:pt idx="3803">
                  <c:v>4.0999999999999996</c:v>
                </c:pt>
                <c:pt idx="3804">
                  <c:v>2.9</c:v>
                </c:pt>
                <c:pt idx="3805">
                  <c:v>4</c:v>
                </c:pt>
                <c:pt idx="3806">
                  <c:v>3.7</c:v>
                </c:pt>
                <c:pt idx="3807">
                  <c:v>4.2</c:v>
                </c:pt>
                <c:pt idx="3808">
                  <c:v>3.9</c:v>
                </c:pt>
                <c:pt idx="3809">
                  <c:v>4</c:v>
                </c:pt>
                <c:pt idx="3810">
                  <c:v>2.9</c:v>
                </c:pt>
                <c:pt idx="3811">
                  <c:v>2.9</c:v>
                </c:pt>
                <c:pt idx="3812">
                  <c:v>2.9</c:v>
                </c:pt>
                <c:pt idx="3813">
                  <c:v>3.5</c:v>
                </c:pt>
                <c:pt idx="3814">
                  <c:v>2.9</c:v>
                </c:pt>
                <c:pt idx="3815">
                  <c:v>3.8</c:v>
                </c:pt>
                <c:pt idx="3816">
                  <c:v>2.9</c:v>
                </c:pt>
                <c:pt idx="3817">
                  <c:v>4.4000000000000004</c:v>
                </c:pt>
                <c:pt idx="3818">
                  <c:v>3.4</c:v>
                </c:pt>
                <c:pt idx="3819">
                  <c:v>4.0999999999999996</c:v>
                </c:pt>
                <c:pt idx="3820">
                  <c:v>4.4000000000000004</c:v>
                </c:pt>
                <c:pt idx="3821">
                  <c:v>4.4000000000000004</c:v>
                </c:pt>
                <c:pt idx="3822">
                  <c:v>3.9</c:v>
                </c:pt>
                <c:pt idx="3823">
                  <c:v>2.9</c:v>
                </c:pt>
                <c:pt idx="3824">
                  <c:v>3.4</c:v>
                </c:pt>
                <c:pt idx="3825">
                  <c:v>4.5</c:v>
                </c:pt>
                <c:pt idx="3826">
                  <c:v>3.9</c:v>
                </c:pt>
                <c:pt idx="3827">
                  <c:v>4.4000000000000004</c:v>
                </c:pt>
                <c:pt idx="3828">
                  <c:v>4.2</c:v>
                </c:pt>
                <c:pt idx="3829">
                  <c:v>3.7</c:v>
                </c:pt>
                <c:pt idx="3830">
                  <c:v>4.2</c:v>
                </c:pt>
                <c:pt idx="3831">
                  <c:v>2.9</c:v>
                </c:pt>
                <c:pt idx="3832">
                  <c:v>3.5</c:v>
                </c:pt>
                <c:pt idx="3833">
                  <c:v>4.4000000000000004</c:v>
                </c:pt>
                <c:pt idx="3834">
                  <c:v>4.3</c:v>
                </c:pt>
                <c:pt idx="3835">
                  <c:v>2.9</c:v>
                </c:pt>
                <c:pt idx="3836">
                  <c:v>4.5</c:v>
                </c:pt>
                <c:pt idx="3837">
                  <c:v>4.3</c:v>
                </c:pt>
                <c:pt idx="3838">
                  <c:v>3.6</c:v>
                </c:pt>
                <c:pt idx="3839">
                  <c:v>3.8</c:v>
                </c:pt>
                <c:pt idx="3840">
                  <c:v>4.4000000000000004</c:v>
                </c:pt>
                <c:pt idx="3841">
                  <c:v>4</c:v>
                </c:pt>
                <c:pt idx="3842">
                  <c:v>3.9</c:v>
                </c:pt>
                <c:pt idx="3843">
                  <c:v>2.9</c:v>
                </c:pt>
                <c:pt idx="3844">
                  <c:v>2.9</c:v>
                </c:pt>
                <c:pt idx="3845">
                  <c:v>4.2</c:v>
                </c:pt>
                <c:pt idx="3846">
                  <c:v>4</c:v>
                </c:pt>
                <c:pt idx="3847">
                  <c:v>3.8</c:v>
                </c:pt>
                <c:pt idx="3848">
                  <c:v>4.3</c:v>
                </c:pt>
                <c:pt idx="3849">
                  <c:v>4.0999999999999996</c:v>
                </c:pt>
                <c:pt idx="3850">
                  <c:v>2.9</c:v>
                </c:pt>
                <c:pt idx="3851">
                  <c:v>3.9</c:v>
                </c:pt>
                <c:pt idx="3852">
                  <c:v>3.1</c:v>
                </c:pt>
                <c:pt idx="3853">
                  <c:v>4.2</c:v>
                </c:pt>
                <c:pt idx="3854">
                  <c:v>4.5</c:v>
                </c:pt>
                <c:pt idx="3855">
                  <c:v>4.3</c:v>
                </c:pt>
                <c:pt idx="3856">
                  <c:v>2.9</c:v>
                </c:pt>
                <c:pt idx="3857">
                  <c:v>2.4</c:v>
                </c:pt>
                <c:pt idx="3858">
                  <c:v>4</c:v>
                </c:pt>
                <c:pt idx="3859">
                  <c:v>4</c:v>
                </c:pt>
                <c:pt idx="3860">
                  <c:v>3.9</c:v>
                </c:pt>
                <c:pt idx="3861">
                  <c:v>2.9</c:v>
                </c:pt>
                <c:pt idx="3862">
                  <c:v>4.2</c:v>
                </c:pt>
                <c:pt idx="3863">
                  <c:v>4.0999999999999996</c:v>
                </c:pt>
                <c:pt idx="3864">
                  <c:v>4.5</c:v>
                </c:pt>
                <c:pt idx="3865">
                  <c:v>2.9</c:v>
                </c:pt>
                <c:pt idx="3866">
                  <c:v>2.9</c:v>
                </c:pt>
                <c:pt idx="3867">
                  <c:v>4</c:v>
                </c:pt>
                <c:pt idx="3868">
                  <c:v>4.2</c:v>
                </c:pt>
                <c:pt idx="3869">
                  <c:v>4.5</c:v>
                </c:pt>
                <c:pt idx="3870">
                  <c:v>2.9</c:v>
                </c:pt>
                <c:pt idx="3871">
                  <c:v>3.7</c:v>
                </c:pt>
                <c:pt idx="3872">
                  <c:v>2.9</c:v>
                </c:pt>
                <c:pt idx="3873">
                  <c:v>2.9</c:v>
                </c:pt>
                <c:pt idx="3874">
                  <c:v>2.9</c:v>
                </c:pt>
                <c:pt idx="3875">
                  <c:v>4.2</c:v>
                </c:pt>
                <c:pt idx="3876">
                  <c:v>4.2</c:v>
                </c:pt>
                <c:pt idx="3877">
                  <c:v>3.4</c:v>
                </c:pt>
                <c:pt idx="3878">
                  <c:v>4.2</c:v>
                </c:pt>
                <c:pt idx="3879">
                  <c:v>4.2</c:v>
                </c:pt>
                <c:pt idx="3880">
                  <c:v>2.9</c:v>
                </c:pt>
                <c:pt idx="3881">
                  <c:v>3.9</c:v>
                </c:pt>
                <c:pt idx="3882">
                  <c:v>4</c:v>
                </c:pt>
                <c:pt idx="3883">
                  <c:v>4.2</c:v>
                </c:pt>
                <c:pt idx="3884">
                  <c:v>4</c:v>
                </c:pt>
                <c:pt idx="3885">
                  <c:v>3.8</c:v>
                </c:pt>
                <c:pt idx="3886">
                  <c:v>3.9</c:v>
                </c:pt>
                <c:pt idx="3887">
                  <c:v>3.9</c:v>
                </c:pt>
                <c:pt idx="3888">
                  <c:v>3.9</c:v>
                </c:pt>
                <c:pt idx="3889">
                  <c:v>3.9</c:v>
                </c:pt>
                <c:pt idx="3890">
                  <c:v>4</c:v>
                </c:pt>
                <c:pt idx="3891">
                  <c:v>4.0999999999999996</c:v>
                </c:pt>
                <c:pt idx="3892">
                  <c:v>4.5</c:v>
                </c:pt>
                <c:pt idx="3893">
                  <c:v>4.2</c:v>
                </c:pt>
                <c:pt idx="3894">
                  <c:v>4</c:v>
                </c:pt>
                <c:pt idx="3895">
                  <c:v>4</c:v>
                </c:pt>
                <c:pt idx="3896">
                  <c:v>3.1</c:v>
                </c:pt>
                <c:pt idx="3897">
                  <c:v>4.4000000000000004</c:v>
                </c:pt>
                <c:pt idx="3898">
                  <c:v>2.9</c:v>
                </c:pt>
                <c:pt idx="3899">
                  <c:v>4.0999999999999996</c:v>
                </c:pt>
                <c:pt idx="3900">
                  <c:v>3.9</c:v>
                </c:pt>
                <c:pt idx="3901">
                  <c:v>4</c:v>
                </c:pt>
                <c:pt idx="3902">
                  <c:v>3.8</c:v>
                </c:pt>
                <c:pt idx="3903">
                  <c:v>4</c:v>
                </c:pt>
                <c:pt idx="3904">
                  <c:v>4.3</c:v>
                </c:pt>
                <c:pt idx="3905">
                  <c:v>3.7</c:v>
                </c:pt>
                <c:pt idx="3906">
                  <c:v>2.9</c:v>
                </c:pt>
                <c:pt idx="3907">
                  <c:v>4.3</c:v>
                </c:pt>
                <c:pt idx="3908">
                  <c:v>4.2</c:v>
                </c:pt>
                <c:pt idx="3909">
                  <c:v>2.9</c:v>
                </c:pt>
                <c:pt idx="3910">
                  <c:v>3.6</c:v>
                </c:pt>
                <c:pt idx="3911">
                  <c:v>3.7</c:v>
                </c:pt>
                <c:pt idx="3912">
                  <c:v>2.9</c:v>
                </c:pt>
                <c:pt idx="3913">
                  <c:v>2.9</c:v>
                </c:pt>
                <c:pt idx="3914">
                  <c:v>4.2</c:v>
                </c:pt>
                <c:pt idx="3915">
                  <c:v>4.5</c:v>
                </c:pt>
                <c:pt idx="3916">
                  <c:v>2.9</c:v>
                </c:pt>
                <c:pt idx="3917">
                  <c:v>3.2</c:v>
                </c:pt>
                <c:pt idx="3918">
                  <c:v>4.3</c:v>
                </c:pt>
                <c:pt idx="3919">
                  <c:v>2.9</c:v>
                </c:pt>
                <c:pt idx="3920">
                  <c:v>2.9</c:v>
                </c:pt>
                <c:pt idx="3921">
                  <c:v>2.9</c:v>
                </c:pt>
                <c:pt idx="3922">
                  <c:v>4.0999999999999996</c:v>
                </c:pt>
                <c:pt idx="3923">
                  <c:v>4</c:v>
                </c:pt>
                <c:pt idx="3924">
                  <c:v>4.0999999999999996</c:v>
                </c:pt>
                <c:pt idx="3925">
                  <c:v>3.9</c:v>
                </c:pt>
                <c:pt idx="3926">
                  <c:v>2.9</c:v>
                </c:pt>
                <c:pt idx="3927">
                  <c:v>3.8</c:v>
                </c:pt>
                <c:pt idx="3928">
                  <c:v>2.9</c:v>
                </c:pt>
                <c:pt idx="3929">
                  <c:v>4</c:v>
                </c:pt>
                <c:pt idx="3930">
                  <c:v>4</c:v>
                </c:pt>
                <c:pt idx="3931">
                  <c:v>2.5</c:v>
                </c:pt>
                <c:pt idx="3932">
                  <c:v>2.9</c:v>
                </c:pt>
                <c:pt idx="3933">
                  <c:v>3.5</c:v>
                </c:pt>
                <c:pt idx="3934">
                  <c:v>4.2</c:v>
                </c:pt>
                <c:pt idx="3935">
                  <c:v>4.5999999999999996</c:v>
                </c:pt>
                <c:pt idx="3936">
                  <c:v>3.8</c:v>
                </c:pt>
                <c:pt idx="3937">
                  <c:v>4.2</c:v>
                </c:pt>
                <c:pt idx="3938">
                  <c:v>4.0999999999999996</c:v>
                </c:pt>
                <c:pt idx="3939">
                  <c:v>4.4000000000000004</c:v>
                </c:pt>
                <c:pt idx="3940">
                  <c:v>3.8</c:v>
                </c:pt>
                <c:pt idx="3941">
                  <c:v>4.2</c:v>
                </c:pt>
                <c:pt idx="3942">
                  <c:v>2.9</c:v>
                </c:pt>
                <c:pt idx="3943">
                  <c:v>2.9</c:v>
                </c:pt>
                <c:pt idx="3944">
                  <c:v>2.9</c:v>
                </c:pt>
                <c:pt idx="3945">
                  <c:v>4.2</c:v>
                </c:pt>
                <c:pt idx="3946">
                  <c:v>3.9</c:v>
                </c:pt>
                <c:pt idx="3947">
                  <c:v>4.2</c:v>
                </c:pt>
                <c:pt idx="3948">
                  <c:v>3.8</c:v>
                </c:pt>
                <c:pt idx="3949">
                  <c:v>4.4000000000000004</c:v>
                </c:pt>
                <c:pt idx="3950">
                  <c:v>3.9</c:v>
                </c:pt>
                <c:pt idx="3951">
                  <c:v>4.4000000000000004</c:v>
                </c:pt>
                <c:pt idx="3952">
                  <c:v>4.2</c:v>
                </c:pt>
                <c:pt idx="3953">
                  <c:v>4.0999999999999996</c:v>
                </c:pt>
                <c:pt idx="3954">
                  <c:v>4.0999999999999996</c:v>
                </c:pt>
                <c:pt idx="3955">
                  <c:v>2.9</c:v>
                </c:pt>
                <c:pt idx="3956">
                  <c:v>4.0999999999999996</c:v>
                </c:pt>
                <c:pt idx="3957">
                  <c:v>3.7</c:v>
                </c:pt>
                <c:pt idx="3958">
                  <c:v>4.5999999999999996</c:v>
                </c:pt>
                <c:pt idx="3959">
                  <c:v>4.5</c:v>
                </c:pt>
                <c:pt idx="3960">
                  <c:v>4.2</c:v>
                </c:pt>
                <c:pt idx="3961">
                  <c:v>3.8</c:v>
                </c:pt>
                <c:pt idx="3962">
                  <c:v>3.3</c:v>
                </c:pt>
                <c:pt idx="3963">
                  <c:v>3.9</c:v>
                </c:pt>
                <c:pt idx="3964">
                  <c:v>4.4000000000000004</c:v>
                </c:pt>
                <c:pt idx="3965">
                  <c:v>4</c:v>
                </c:pt>
                <c:pt idx="3966">
                  <c:v>4.5999999999999996</c:v>
                </c:pt>
                <c:pt idx="3967">
                  <c:v>3.7</c:v>
                </c:pt>
                <c:pt idx="3968">
                  <c:v>4.0999999999999996</c:v>
                </c:pt>
                <c:pt idx="3969">
                  <c:v>2.9</c:v>
                </c:pt>
                <c:pt idx="3970">
                  <c:v>3.6</c:v>
                </c:pt>
                <c:pt idx="3971">
                  <c:v>4.4000000000000004</c:v>
                </c:pt>
                <c:pt idx="3972">
                  <c:v>2.9</c:v>
                </c:pt>
                <c:pt idx="3973">
                  <c:v>4.5</c:v>
                </c:pt>
                <c:pt idx="3974">
                  <c:v>4.3</c:v>
                </c:pt>
                <c:pt idx="3975">
                  <c:v>3.8</c:v>
                </c:pt>
                <c:pt idx="3976">
                  <c:v>3.6</c:v>
                </c:pt>
                <c:pt idx="3977">
                  <c:v>2.9</c:v>
                </c:pt>
                <c:pt idx="3978">
                  <c:v>3.8</c:v>
                </c:pt>
                <c:pt idx="3979">
                  <c:v>4.4000000000000004</c:v>
                </c:pt>
                <c:pt idx="3980">
                  <c:v>4.5999999999999996</c:v>
                </c:pt>
                <c:pt idx="3981">
                  <c:v>2.9</c:v>
                </c:pt>
                <c:pt idx="3982">
                  <c:v>3.8</c:v>
                </c:pt>
                <c:pt idx="3983">
                  <c:v>2.9</c:v>
                </c:pt>
                <c:pt idx="3984">
                  <c:v>2.9</c:v>
                </c:pt>
                <c:pt idx="3985">
                  <c:v>4.0999999999999996</c:v>
                </c:pt>
                <c:pt idx="3986">
                  <c:v>2.9</c:v>
                </c:pt>
                <c:pt idx="3987">
                  <c:v>4</c:v>
                </c:pt>
                <c:pt idx="3988">
                  <c:v>2.9</c:v>
                </c:pt>
                <c:pt idx="3989">
                  <c:v>4.2</c:v>
                </c:pt>
                <c:pt idx="3990">
                  <c:v>2.9</c:v>
                </c:pt>
                <c:pt idx="3991">
                  <c:v>2.9</c:v>
                </c:pt>
                <c:pt idx="3992">
                  <c:v>2.9</c:v>
                </c:pt>
                <c:pt idx="3993">
                  <c:v>4.2</c:v>
                </c:pt>
                <c:pt idx="3994">
                  <c:v>4</c:v>
                </c:pt>
                <c:pt idx="3995">
                  <c:v>3.4</c:v>
                </c:pt>
                <c:pt idx="3996">
                  <c:v>3.4</c:v>
                </c:pt>
                <c:pt idx="3997">
                  <c:v>3.9</c:v>
                </c:pt>
                <c:pt idx="3998">
                  <c:v>4.0999999999999996</c:v>
                </c:pt>
                <c:pt idx="3999">
                  <c:v>3.9</c:v>
                </c:pt>
                <c:pt idx="4000">
                  <c:v>4.7</c:v>
                </c:pt>
                <c:pt idx="4001">
                  <c:v>4.4000000000000004</c:v>
                </c:pt>
                <c:pt idx="4002">
                  <c:v>4</c:v>
                </c:pt>
                <c:pt idx="4003">
                  <c:v>4.5999999999999996</c:v>
                </c:pt>
                <c:pt idx="4004">
                  <c:v>4.3</c:v>
                </c:pt>
                <c:pt idx="4005">
                  <c:v>3.8</c:v>
                </c:pt>
                <c:pt idx="4006">
                  <c:v>3.6</c:v>
                </c:pt>
                <c:pt idx="4007">
                  <c:v>4.3</c:v>
                </c:pt>
                <c:pt idx="4008">
                  <c:v>4.5</c:v>
                </c:pt>
                <c:pt idx="4009">
                  <c:v>2.9</c:v>
                </c:pt>
                <c:pt idx="4010">
                  <c:v>4</c:v>
                </c:pt>
                <c:pt idx="4011">
                  <c:v>2.9</c:v>
                </c:pt>
                <c:pt idx="4012">
                  <c:v>3.9</c:v>
                </c:pt>
                <c:pt idx="4013">
                  <c:v>4.0999999999999996</c:v>
                </c:pt>
                <c:pt idx="4014">
                  <c:v>4.3</c:v>
                </c:pt>
                <c:pt idx="4015">
                  <c:v>2.9</c:v>
                </c:pt>
                <c:pt idx="4016">
                  <c:v>2.9</c:v>
                </c:pt>
                <c:pt idx="4017">
                  <c:v>4.0999999999999996</c:v>
                </c:pt>
                <c:pt idx="4018">
                  <c:v>3.3</c:v>
                </c:pt>
                <c:pt idx="4019">
                  <c:v>3.9</c:v>
                </c:pt>
                <c:pt idx="4020">
                  <c:v>4.0999999999999996</c:v>
                </c:pt>
                <c:pt idx="4021">
                  <c:v>2.8</c:v>
                </c:pt>
                <c:pt idx="4022">
                  <c:v>4.4000000000000004</c:v>
                </c:pt>
                <c:pt idx="4023">
                  <c:v>3.9</c:v>
                </c:pt>
                <c:pt idx="4024">
                  <c:v>3.9</c:v>
                </c:pt>
                <c:pt idx="4025">
                  <c:v>4.3</c:v>
                </c:pt>
                <c:pt idx="4026">
                  <c:v>4.5</c:v>
                </c:pt>
                <c:pt idx="4027">
                  <c:v>4</c:v>
                </c:pt>
                <c:pt idx="4028">
                  <c:v>3</c:v>
                </c:pt>
                <c:pt idx="4029">
                  <c:v>2.9</c:v>
                </c:pt>
                <c:pt idx="4030">
                  <c:v>2.9</c:v>
                </c:pt>
                <c:pt idx="4031">
                  <c:v>4.2</c:v>
                </c:pt>
                <c:pt idx="4032">
                  <c:v>4.2</c:v>
                </c:pt>
                <c:pt idx="4033">
                  <c:v>4.2</c:v>
                </c:pt>
                <c:pt idx="4034">
                  <c:v>4.0999999999999996</c:v>
                </c:pt>
                <c:pt idx="4035">
                  <c:v>4.3</c:v>
                </c:pt>
                <c:pt idx="4036">
                  <c:v>4.0999999999999996</c:v>
                </c:pt>
                <c:pt idx="4037">
                  <c:v>3.2</c:v>
                </c:pt>
                <c:pt idx="4038">
                  <c:v>2.9</c:v>
                </c:pt>
                <c:pt idx="4039">
                  <c:v>4.3</c:v>
                </c:pt>
                <c:pt idx="4040">
                  <c:v>4.0999999999999996</c:v>
                </c:pt>
                <c:pt idx="4041">
                  <c:v>2.9</c:v>
                </c:pt>
                <c:pt idx="4042">
                  <c:v>2.9</c:v>
                </c:pt>
                <c:pt idx="4043">
                  <c:v>2.9</c:v>
                </c:pt>
                <c:pt idx="4044">
                  <c:v>3.9</c:v>
                </c:pt>
                <c:pt idx="4045">
                  <c:v>2.9</c:v>
                </c:pt>
                <c:pt idx="4046">
                  <c:v>3.9</c:v>
                </c:pt>
                <c:pt idx="4047">
                  <c:v>4.0999999999999996</c:v>
                </c:pt>
                <c:pt idx="4048">
                  <c:v>3.8</c:v>
                </c:pt>
                <c:pt idx="4049">
                  <c:v>2.9</c:v>
                </c:pt>
                <c:pt idx="4050">
                  <c:v>4.2</c:v>
                </c:pt>
                <c:pt idx="4051">
                  <c:v>3.9</c:v>
                </c:pt>
                <c:pt idx="4052">
                  <c:v>3</c:v>
                </c:pt>
                <c:pt idx="4053">
                  <c:v>3.9</c:v>
                </c:pt>
                <c:pt idx="4054">
                  <c:v>3.8</c:v>
                </c:pt>
                <c:pt idx="4055">
                  <c:v>4.3</c:v>
                </c:pt>
                <c:pt idx="4056">
                  <c:v>4</c:v>
                </c:pt>
                <c:pt idx="4057">
                  <c:v>4</c:v>
                </c:pt>
                <c:pt idx="4058">
                  <c:v>4.0999999999999996</c:v>
                </c:pt>
                <c:pt idx="4059">
                  <c:v>2.9</c:v>
                </c:pt>
                <c:pt idx="4060">
                  <c:v>2.9</c:v>
                </c:pt>
                <c:pt idx="4061">
                  <c:v>3.7</c:v>
                </c:pt>
                <c:pt idx="4062">
                  <c:v>2.9</c:v>
                </c:pt>
                <c:pt idx="4063">
                  <c:v>3</c:v>
                </c:pt>
                <c:pt idx="4064">
                  <c:v>2.9</c:v>
                </c:pt>
                <c:pt idx="4065">
                  <c:v>4</c:v>
                </c:pt>
                <c:pt idx="4066">
                  <c:v>2.9</c:v>
                </c:pt>
                <c:pt idx="4067">
                  <c:v>4.2</c:v>
                </c:pt>
                <c:pt idx="4068">
                  <c:v>2.9</c:v>
                </c:pt>
                <c:pt idx="4069">
                  <c:v>3.5</c:v>
                </c:pt>
                <c:pt idx="4070">
                  <c:v>4.3</c:v>
                </c:pt>
                <c:pt idx="4071">
                  <c:v>4.2</c:v>
                </c:pt>
                <c:pt idx="4072">
                  <c:v>4.0999999999999996</c:v>
                </c:pt>
                <c:pt idx="4073">
                  <c:v>2.9</c:v>
                </c:pt>
                <c:pt idx="4074">
                  <c:v>3.9</c:v>
                </c:pt>
                <c:pt idx="4075">
                  <c:v>4.0999999999999996</c:v>
                </c:pt>
                <c:pt idx="4076">
                  <c:v>4.3</c:v>
                </c:pt>
                <c:pt idx="4077">
                  <c:v>3.8</c:v>
                </c:pt>
                <c:pt idx="4078">
                  <c:v>2.9</c:v>
                </c:pt>
                <c:pt idx="4079">
                  <c:v>4.0999999999999996</c:v>
                </c:pt>
                <c:pt idx="4080">
                  <c:v>3.1</c:v>
                </c:pt>
                <c:pt idx="4081">
                  <c:v>2.9</c:v>
                </c:pt>
                <c:pt idx="4082">
                  <c:v>3.7</c:v>
                </c:pt>
                <c:pt idx="4083">
                  <c:v>3.9</c:v>
                </c:pt>
                <c:pt idx="4084">
                  <c:v>2.9</c:v>
                </c:pt>
                <c:pt idx="4085">
                  <c:v>2.9</c:v>
                </c:pt>
                <c:pt idx="4086">
                  <c:v>4.3</c:v>
                </c:pt>
                <c:pt idx="4087">
                  <c:v>4.0999999999999996</c:v>
                </c:pt>
                <c:pt idx="4088">
                  <c:v>4.0999999999999996</c:v>
                </c:pt>
                <c:pt idx="4089">
                  <c:v>4.7</c:v>
                </c:pt>
                <c:pt idx="4090">
                  <c:v>3.9</c:v>
                </c:pt>
                <c:pt idx="4091">
                  <c:v>4.2</c:v>
                </c:pt>
                <c:pt idx="4092">
                  <c:v>4.0999999999999996</c:v>
                </c:pt>
                <c:pt idx="4093">
                  <c:v>4.5</c:v>
                </c:pt>
                <c:pt idx="4094">
                  <c:v>3.3</c:v>
                </c:pt>
                <c:pt idx="4095">
                  <c:v>3.9</c:v>
                </c:pt>
                <c:pt idx="4096">
                  <c:v>4.0999999999999996</c:v>
                </c:pt>
                <c:pt idx="4097">
                  <c:v>4.5</c:v>
                </c:pt>
                <c:pt idx="4098">
                  <c:v>4.5999999999999996</c:v>
                </c:pt>
                <c:pt idx="4099">
                  <c:v>3.9</c:v>
                </c:pt>
                <c:pt idx="4100">
                  <c:v>4.3</c:v>
                </c:pt>
                <c:pt idx="4101">
                  <c:v>4.4000000000000004</c:v>
                </c:pt>
                <c:pt idx="4102">
                  <c:v>4</c:v>
                </c:pt>
                <c:pt idx="4103">
                  <c:v>3.8</c:v>
                </c:pt>
                <c:pt idx="4104">
                  <c:v>3.9</c:v>
                </c:pt>
                <c:pt idx="4105">
                  <c:v>4.0999999999999996</c:v>
                </c:pt>
                <c:pt idx="4106">
                  <c:v>4.2</c:v>
                </c:pt>
                <c:pt idx="4107">
                  <c:v>4.0999999999999996</c:v>
                </c:pt>
                <c:pt idx="4108">
                  <c:v>2.9</c:v>
                </c:pt>
                <c:pt idx="4109">
                  <c:v>2.9</c:v>
                </c:pt>
                <c:pt idx="4110">
                  <c:v>2.9</c:v>
                </c:pt>
                <c:pt idx="4111">
                  <c:v>3.8</c:v>
                </c:pt>
                <c:pt idx="4112">
                  <c:v>2.9</c:v>
                </c:pt>
                <c:pt idx="4113">
                  <c:v>2.9</c:v>
                </c:pt>
                <c:pt idx="4114">
                  <c:v>4</c:v>
                </c:pt>
                <c:pt idx="4115">
                  <c:v>4.3</c:v>
                </c:pt>
                <c:pt idx="4116">
                  <c:v>4.5</c:v>
                </c:pt>
                <c:pt idx="4117">
                  <c:v>4.3</c:v>
                </c:pt>
                <c:pt idx="4118">
                  <c:v>4.3</c:v>
                </c:pt>
                <c:pt idx="4119">
                  <c:v>3.8</c:v>
                </c:pt>
                <c:pt idx="4120">
                  <c:v>3.7</c:v>
                </c:pt>
                <c:pt idx="4121">
                  <c:v>3.8</c:v>
                </c:pt>
                <c:pt idx="4122">
                  <c:v>2.9</c:v>
                </c:pt>
                <c:pt idx="4123">
                  <c:v>2.9</c:v>
                </c:pt>
                <c:pt idx="4124">
                  <c:v>4.5</c:v>
                </c:pt>
                <c:pt idx="4125">
                  <c:v>4.2</c:v>
                </c:pt>
                <c:pt idx="4126">
                  <c:v>4.3</c:v>
                </c:pt>
                <c:pt idx="4127">
                  <c:v>3.9</c:v>
                </c:pt>
                <c:pt idx="4128">
                  <c:v>4.2</c:v>
                </c:pt>
                <c:pt idx="4129">
                  <c:v>4.2</c:v>
                </c:pt>
                <c:pt idx="4130">
                  <c:v>2.9</c:v>
                </c:pt>
                <c:pt idx="4131">
                  <c:v>2.9</c:v>
                </c:pt>
                <c:pt idx="4132">
                  <c:v>4</c:v>
                </c:pt>
                <c:pt idx="4133">
                  <c:v>4.0999999999999996</c:v>
                </c:pt>
                <c:pt idx="4134">
                  <c:v>4.2</c:v>
                </c:pt>
                <c:pt idx="4135">
                  <c:v>2.9</c:v>
                </c:pt>
                <c:pt idx="4136">
                  <c:v>4.2</c:v>
                </c:pt>
                <c:pt idx="4137">
                  <c:v>2.9</c:v>
                </c:pt>
                <c:pt idx="4138">
                  <c:v>4.7</c:v>
                </c:pt>
                <c:pt idx="4139">
                  <c:v>2.9</c:v>
                </c:pt>
                <c:pt idx="4140">
                  <c:v>4.4000000000000004</c:v>
                </c:pt>
                <c:pt idx="4141">
                  <c:v>2.9</c:v>
                </c:pt>
                <c:pt idx="4142">
                  <c:v>4</c:v>
                </c:pt>
                <c:pt idx="4143">
                  <c:v>4</c:v>
                </c:pt>
                <c:pt idx="4144">
                  <c:v>2.9</c:v>
                </c:pt>
                <c:pt idx="4145">
                  <c:v>3.9</c:v>
                </c:pt>
                <c:pt idx="4146">
                  <c:v>4.5999999999999996</c:v>
                </c:pt>
                <c:pt idx="4147">
                  <c:v>3.2</c:v>
                </c:pt>
                <c:pt idx="4148">
                  <c:v>2.9</c:v>
                </c:pt>
                <c:pt idx="4149">
                  <c:v>4.5999999999999996</c:v>
                </c:pt>
                <c:pt idx="4150">
                  <c:v>4.3</c:v>
                </c:pt>
                <c:pt idx="4151">
                  <c:v>4.0999999999999996</c:v>
                </c:pt>
                <c:pt idx="4152">
                  <c:v>4.7</c:v>
                </c:pt>
                <c:pt idx="4153">
                  <c:v>2.9</c:v>
                </c:pt>
                <c:pt idx="4154">
                  <c:v>2.9</c:v>
                </c:pt>
                <c:pt idx="4155">
                  <c:v>4</c:v>
                </c:pt>
                <c:pt idx="4156">
                  <c:v>4.4000000000000004</c:v>
                </c:pt>
                <c:pt idx="4157">
                  <c:v>4.0999999999999996</c:v>
                </c:pt>
                <c:pt idx="4158">
                  <c:v>4.4000000000000004</c:v>
                </c:pt>
                <c:pt idx="4159">
                  <c:v>4.5999999999999996</c:v>
                </c:pt>
                <c:pt idx="4160">
                  <c:v>2.9</c:v>
                </c:pt>
                <c:pt idx="4161">
                  <c:v>2.9</c:v>
                </c:pt>
                <c:pt idx="4162">
                  <c:v>2.9</c:v>
                </c:pt>
                <c:pt idx="4163">
                  <c:v>3.8</c:v>
                </c:pt>
                <c:pt idx="4164">
                  <c:v>4.3</c:v>
                </c:pt>
                <c:pt idx="4165">
                  <c:v>2.9</c:v>
                </c:pt>
                <c:pt idx="4166">
                  <c:v>4.4000000000000004</c:v>
                </c:pt>
                <c:pt idx="4167">
                  <c:v>4.3</c:v>
                </c:pt>
                <c:pt idx="4168">
                  <c:v>3.8</c:v>
                </c:pt>
                <c:pt idx="4169">
                  <c:v>3.6</c:v>
                </c:pt>
                <c:pt idx="4170">
                  <c:v>4.0999999999999996</c:v>
                </c:pt>
                <c:pt idx="4171">
                  <c:v>4.3</c:v>
                </c:pt>
                <c:pt idx="4172">
                  <c:v>3.6</c:v>
                </c:pt>
                <c:pt idx="4173">
                  <c:v>2.9</c:v>
                </c:pt>
                <c:pt idx="4174">
                  <c:v>2.9</c:v>
                </c:pt>
                <c:pt idx="4175">
                  <c:v>2.9</c:v>
                </c:pt>
                <c:pt idx="4176">
                  <c:v>4.4000000000000004</c:v>
                </c:pt>
                <c:pt idx="4177">
                  <c:v>3.7</c:v>
                </c:pt>
                <c:pt idx="4178">
                  <c:v>4.7</c:v>
                </c:pt>
                <c:pt idx="4179">
                  <c:v>4.2</c:v>
                </c:pt>
                <c:pt idx="4180">
                  <c:v>2.9</c:v>
                </c:pt>
                <c:pt idx="4181">
                  <c:v>2.9</c:v>
                </c:pt>
                <c:pt idx="4182">
                  <c:v>4.0999999999999996</c:v>
                </c:pt>
                <c:pt idx="4183">
                  <c:v>4.5</c:v>
                </c:pt>
                <c:pt idx="4184">
                  <c:v>3.8</c:v>
                </c:pt>
                <c:pt idx="4185">
                  <c:v>4.5999999999999996</c:v>
                </c:pt>
                <c:pt idx="4186">
                  <c:v>4.4000000000000004</c:v>
                </c:pt>
                <c:pt idx="4187">
                  <c:v>4.2</c:v>
                </c:pt>
                <c:pt idx="4188">
                  <c:v>3.8</c:v>
                </c:pt>
                <c:pt idx="4189">
                  <c:v>4.5</c:v>
                </c:pt>
                <c:pt idx="4190">
                  <c:v>4.2</c:v>
                </c:pt>
                <c:pt idx="4191">
                  <c:v>2.9</c:v>
                </c:pt>
                <c:pt idx="4192">
                  <c:v>2.9</c:v>
                </c:pt>
                <c:pt idx="4193">
                  <c:v>4</c:v>
                </c:pt>
                <c:pt idx="4194">
                  <c:v>2.9</c:v>
                </c:pt>
                <c:pt idx="4195">
                  <c:v>3.4</c:v>
                </c:pt>
                <c:pt idx="4196">
                  <c:v>4.5</c:v>
                </c:pt>
                <c:pt idx="4197">
                  <c:v>4.2</c:v>
                </c:pt>
                <c:pt idx="4198">
                  <c:v>4.3</c:v>
                </c:pt>
                <c:pt idx="4199">
                  <c:v>4</c:v>
                </c:pt>
                <c:pt idx="4200">
                  <c:v>4.4000000000000004</c:v>
                </c:pt>
                <c:pt idx="4201">
                  <c:v>3.7</c:v>
                </c:pt>
                <c:pt idx="4202">
                  <c:v>2.9</c:v>
                </c:pt>
                <c:pt idx="4203">
                  <c:v>4</c:v>
                </c:pt>
                <c:pt idx="4204">
                  <c:v>3.9</c:v>
                </c:pt>
                <c:pt idx="4205">
                  <c:v>2.9</c:v>
                </c:pt>
                <c:pt idx="4206">
                  <c:v>4.3</c:v>
                </c:pt>
                <c:pt idx="4207">
                  <c:v>3.6</c:v>
                </c:pt>
                <c:pt idx="4208">
                  <c:v>4</c:v>
                </c:pt>
                <c:pt idx="4209">
                  <c:v>4.0999999999999996</c:v>
                </c:pt>
                <c:pt idx="4210">
                  <c:v>2.9</c:v>
                </c:pt>
                <c:pt idx="4211">
                  <c:v>4.2</c:v>
                </c:pt>
                <c:pt idx="4212">
                  <c:v>4.3</c:v>
                </c:pt>
                <c:pt idx="4213">
                  <c:v>3.7</c:v>
                </c:pt>
                <c:pt idx="4214">
                  <c:v>3.9</c:v>
                </c:pt>
                <c:pt idx="4215">
                  <c:v>4.8</c:v>
                </c:pt>
                <c:pt idx="4216">
                  <c:v>3.8</c:v>
                </c:pt>
                <c:pt idx="4217">
                  <c:v>2.9</c:v>
                </c:pt>
                <c:pt idx="4218">
                  <c:v>3.9</c:v>
                </c:pt>
                <c:pt idx="4219">
                  <c:v>2.9</c:v>
                </c:pt>
                <c:pt idx="4220">
                  <c:v>2.9</c:v>
                </c:pt>
                <c:pt idx="4221">
                  <c:v>3.5</c:v>
                </c:pt>
                <c:pt idx="4222">
                  <c:v>4.2</c:v>
                </c:pt>
                <c:pt idx="4223">
                  <c:v>4.5999999999999996</c:v>
                </c:pt>
                <c:pt idx="4224">
                  <c:v>3.8</c:v>
                </c:pt>
                <c:pt idx="4225">
                  <c:v>3.8</c:v>
                </c:pt>
                <c:pt idx="4226">
                  <c:v>3.1</c:v>
                </c:pt>
                <c:pt idx="4227">
                  <c:v>2.9</c:v>
                </c:pt>
                <c:pt idx="4228">
                  <c:v>2.9</c:v>
                </c:pt>
                <c:pt idx="4229">
                  <c:v>2.9</c:v>
                </c:pt>
                <c:pt idx="4230">
                  <c:v>4</c:v>
                </c:pt>
                <c:pt idx="4231">
                  <c:v>4.3</c:v>
                </c:pt>
                <c:pt idx="4232">
                  <c:v>3.7</c:v>
                </c:pt>
                <c:pt idx="4233">
                  <c:v>4.7</c:v>
                </c:pt>
                <c:pt idx="4234">
                  <c:v>4</c:v>
                </c:pt>
                <c:pt idx="4235">
                  <c:v>4.0999999999999996</c:v>
                </c:pt>
                <c:pt idx="4236">
                  <c:v>4.4000000000000004</c:v>
                </c:pt>
                <c:pt idx="4237">
                  <c:v>4.5</c:v>
                </c:pt>
                <c:pt idx="4238">
                  <c:v>2.9</c:v>
                </c:pt>
                <c:pt idx="4239">
                  <c:v>4.0999999999999996</c:v>
                </c:pt>
                <c:pt idx="4240">
                  <c:v>4</c:v>
                </c:pt>
                <c:pt idx="4241">
                  <c:v>2.9</c:v>
                </c:pt>
                <c:pt idx="4242">
                  <c:v>4.3</c:v>
                </c:pt>
                <c:pt idx="4243">
                  <c:v>4.4000000000000004</c:v>
                </c:pt>
                <c:pt idx="4244">
                  <c:v>2.9</c:v>
                </c:pt>
                <c:pt idx="4245">
                  <c:v>4.4000000000000004</c:v>
                </c:pt>
                <c:pt idx="4246">
                  <c:v>3.9</c:v>
                </c:pt>
                <c:pt idx="4247">
                  <c:v>2.9</c:v>
                </c:pt>
                <c:pt idx="4248">
                  <c:v>4.4000000000000004</c:v>
                </c:pt>
                <c:pt idx="4249">
                  <c:v>4.2</c:v>
                </c:pt>
                <c:pt idx="4250">
                  <c:v>4.5</c:v>
                </c:pt>
                <c:pt idx="4251">
                  <c:v>2.9</c:v>
                </c:pt>
                <c:pt idx="4252">
                  <c:v>4.4000000000000004</c:v>
                </c:pt>
                <c:pt idx="4253">
                  <c:v>2.9</c:v>
                </c:pt>
                <c:pt idx="4254">
                  <c:v>3.2</c:v>
                </c:pt>
                <c:pt idx="4255">
                  <c:v>4.5</c:v>
                </c:pt>
                <c:pt idx="4256">
                  <c:v>4.3</c:v>
                </c:pt>
                <c:pt idx="4257">
                  <c:v>4.0999999999999996</c:v>
                </c:pt>
                <c:pt idx="4258">
                  <c:v>4.3</c:v>
                </c:pt>
                <c:pt idx="4259">
                  <c:v>2.9</c:v>
                </c:pt>
                <c:pt idx="4260">
                  <c:v>2.9</c:v>
                </c:pt>
                <c:pt idx="4261">
                  <c:v>4.2</c:v>
                </c:pt>
                <c:pt idx="4262">
                  <c:v>4.2</c:v>
                </c:pt>
                <c:pt idx="4263">
                  <c:v>2.9</c:v>
                </c:pt>
                <c:pt idx="4264">
                  <c:v>3.9</c:v>
                </c:pt>
                <c:pt idx="4265">
                  <c:v>4.3</c:v>
                </c:pt>
                <c:pt idx="4266">
                  <c:v>2.9</c:v>
                </c:pt>
                <c:pt idx="4267">
                  <c:v>2.9</c:v>
                </c:pt>
                <c:pt idx="4268">
                  <c:v>4.2</c:v>
                </c:pt>
                <c:pt idx="4269">
                  <c:v>2.9</c:v>
                </c:pt>
                <c:pt idx="4270">
                  <c:v>2.9</c:v>
                </c:pt>
                <c:pt idx="4271">
                  <c:v>2.9</c:v>
                </c:pt>
                <c:pt idx="4272">
                  <c:v>4.0999999999999996</c:v>
                </c:pt>
                <c:pt idx="4273">
                  <c:v>2.7</c:v>
                </c:pt>
                <c:pt idx="4274">
                  <c:v>3.5</c:v>
                </c:pt>
                <c:pt idx="4275">
                  <c:v>4.0999999999999996</c:v>
                </c:pt>
                <c:pt idx="4276">
                  <c:v>2.9</c:v>
                </c:pt>
                <c:pt idx="4277">
                  <c:v>3.7</c:v>
                </c:pt>
                <c:pt idx="4278">
                  <c:v>4.8</c:v>
                </c:pt>
                <c:pt idx="4279">
                  <c:v>4.3</c:v>
                </c:pt>
                <c:pt idx="4280">
                  <c:v>3.7</c:v>
                </c:pt>
                <c:pt idx="4281">
                  <c:v>4.5</c:v>
                </c:pt>
                <c:pt idx="4282">
                  <c:v>4.4000000000000004</c:v>
                </c:pt>
                <c:pt idx="4283">
                  <c:v>2.9</c:v>
                </c:pt>
                <c:pt idx="4284">
                  <c:v>4.0999999999999996</c:v>
                </c:pt>
                <c:pt idx="4285">
                  <c:v>3.7</c:v>
                </c:pt>
                <c:pt idx="4286">
                  <c:v>2.9</c:v>
                </c:pt>
                <c:pt idx="4287">
                  <c:v>4.2</c:v>
                </c:pt>
                <c:pt idx="4288">
                  <c:v>2.9</c:v>
                </c:pt>
                <c:pt idx="4289">
                  <c:v>4.4000000000000004</c:v>
                </c:pt>
                <c:pt idx="4290">
                  <c:v>4.0999999999999996</c:v>
                </c:pt>
                <c:pt idx="4291">
                  <c:v>4.0999999999999996</c:v>
                </c:pt>
                <c:pt idx="4292">
                  <c:v>3.6</c:v>
                </c:pt>
                <c:pt idx="4293">
                  <c:v>2.9</c:v>
                </c:pt>
                <c:pt idx="4294">
                  <c:v>3.8</c:v>
                </c:pt>
                <c:pt idx="4295">
                  <c:v>4.0999999999999996</c:v>
                </c:pt>
                <c:pt idx="4296">
                  <c:v>4.5</c:v>
                </c:pt>
                <c:pt idx="4297">
                  <c:v>4.5</c:v>
                </c:pt>
                <c:pt idx="4298">
                  <c:v>4.4000000000000004</c:v>
                </c:pt>
                <c:pt idx="4299">
                  <c:v>4.4000000000000004</c:v>
                </c:pt>
                <c:pt idx="4300">
                  <c:v>3.7</c:v>
                </c:pt>
                <c:pt idx="4301">
                  <c:v>4.5</c:v>
                </c:pt>
                <c:pt idx="4302">
                  <c:v>2.9</c:v>
                </c:pt>
                <c:pt idx="4303">
                  <c:v>4.3</c:v>
                </c:pt>
                <c:pt idx="4304">
                  <c:v>2.9</c:v>
                </c:pt>
                <c:pt idx="4305">
                  <c:v>2.9</c:v>
                </c:pt>
                <c:pt idx="4306">
                  <c:v>2.9</c:v>
                </c:pt>
                <c:pt idx="4307">
                  <c:v>4.0999999999999996</c:v>
                </c:pt>
                <c:pt idx="4308">
                  <c:v>3.3</c:v>
                </c:pt>
                <c:pt idx="4309">
                  <c:v>4.0999999999999996</c:v>
                </c:pt>
                <c:pt idx="4310">
                  <c:v>3.7</c:v>
                </c:pt>
                <c:pt idx="4311">
                  <c:v>2.8</c:v>
                </c:pt>
                <c:pt idx="4312">
                  <c:v>4.5</c:v>
                </c:pt>
                <c:pt idx="4313">
                  <c:v>4.0999999999999996</c:v>
                </c:pt>
                <c:pt idx="4314">
                  <c:v>2.9</c:v>
                </c:pt>
                <c:pt idx="4315">
                  <c:v>2.9</c:v>
                </c:pt>
                <c:pt idx="4316">
                  <c:v>3.5</c:v>
                </c:pt>
                <c:pt idx="4317">
                  <c:v>4.2</c:v>
                </c:pt>
                <c:pt idx="4318">
                  <c:v>4.2</c:v>
                </c:pt>
                <c:pt idx="4319">
                  <c:v>2.9</c:v>
                </c:pt>
                <c:pt idx="4320">
                  <c:v>2.9</c:v>
                </c:pt>
                <c:pt idx="4321">
                  <c:v>2.9</c:v>
                </c:pt>
                <c:pt idx="4322">
                  <c:v>4</c:v>
                </c:pt>
                <c:pt idx="4323">
                  <c:v>4.3</c:v>
                </c:pt>
                <c:pt idx="4324">
                  <c:v>2.9</c:v>
                </c:pt>
                <c:pt idx="4325">
                  <c:v>4.5</c:v>
                </c:pt>
                <c:pt idx="4326">
                  <c:v>4.2</c:v>
                </c:pt>
                <c:pt idx="4327">
                  <c:v>2.9</c:v>
                </c:pt>
                <c:pt idx="4328">
                  <c:v>4.0999999999999996</c:v>
                </c:pt>
                <c:pt idx="4329">
                  <c:v>4.2</c:v>
                </c:pt>
                <c:pt idx="4330">
                  <c:v>2.9</c:v>
                </c:pt>
                <c:pt idx="4331">
                  <c:v>4.3</c:v>
                </c:pt>
                <c:pt idx="4332">
                  <c:v>3.8</c:v>
                </c:pt>
                <c:pt idx="4333">
                  <c:v>3.1</c:v>
                </c:pt>
                <c:pt idx="4334">
                  <c:v>4.3</c:v>
                </c:pt>
                <c:pt idx="4335">
                  <c:v>3.5</c:v>
                </c:pt>
                <c:pt idx="4336">
                  <c:v>4.4000000000000004</c:v>
                </c:pt>
                <c:pt idx="4337">
                  <c:v>2.9</c:v>
                </c:pt>
                <c:pt idx="4338">
                  <c:v>2.9</c:v>
                </c:pt>
                <c:pt idx="4339">
                  <c:v>2.9</c:v>
                </c:pt>
                <c:pt idx="4340">
                  <c:v>2.9</c:v>
                </c:pt>
                <c:pt idx="4341">
                  <c:v>4.2</c:v>
                </c:pt>
                <c:pt idx="4342">
                  <c:v>4.2</c:v>
                </c:pt>
                <c:pt idx="4343">
                  <c:v>3.7</c:v>
                </c:pt>
                <c:pt idx="4344">
                  <c:v>3.9</c:v>
                </c:pt>
                <c:pt idx="4345">
                  <c:v>2.9</c:v>
                </c:pt>
                <c:pt idx="4346">
                  <c:v>3.8</c:v>
                </c:pt>
                <c:pt idx="4347">
                  <c:v>4.4000000000000004</c:v>
                </c:pt>
                <c:pt idx="4348">
                  <c:v>2.9</c:v>
                </c:pt>
                <c:pt idx="4349">
                  <c:v>4.3</c:v>
                </c:pt>
                <c:pt idx="4350">
                  <c:v>2.9</c:v>
                </c:pt>
                <c:pt idx="4351">
                  <c:v>2.9</c:v>
                </c:pt>
                <c:pt idx="4352">
                  <c:v>2.9</c:v>
                </c:pt>
                <c:pt idx="4353">
                  <c:v>4.0999999999999996</c:v>
                </c:pt>
                <c:pt idx="4354">
                  <c:v>4.3</c:v>
                </c:pt>
                <c:pt idx="4355">
                  <c:v>2.9</c:v>
                </c:pt>
                <c:pt idx="4356">
                  <c:v>3.8</c:v>
                </c:pt>
                <c:pt idx="4357">
                  <c:v>3.9</c:v>
                </c:pt>
                <c:pt idx="4358">
                  <c:v>4.5999999999999996</c:v>
                </c:pt>
                <c:pt idx="4359">
                  <c:v>4</c:v>
                </c:pt>
                <c:pt idx="4360">
                  <c:v>4.0999999999999996</c:v>
                </c:pt>
                <c:pt idx="4361">
                  <c:v>4.4000000000000004</c:v>
                </c:pt>
                <c:pt idx="4362">
                  <c:v>4.3</c:v>
                </c:pt>
                <c:pt idx="4363">
                  <c:v>4.2</c:v>
                </c:pt>
                <c:pt idx="4364">
                  <c:v>2.9</c:v>
                </c:pt>
                <c:pt idx="4365">
                  <c:v>4.0999999999999996</c:v>
                </c:pt>
                <c:pt idx="4366">
                  <c:v>2.9</c:v>
                </c:pt>
                <c:pt idx="4367">
                  <c:v>3.7</c:v>
                </c:pt>
                <c:pt idx="4368">
                  <c:v>4</c:v>
                </c:pt>
                <c:pt idx="4369">
                  <c:v>4.4000000000000004</c:v>
                </c:pt>
                <c:pt idx="4370">
                  <c:v>4.2</c:v>
                </c:pt>
                <c:pt idx="4371">
                  <c:v>3.7</c:v>
                </c:pt>
                <c:pt idx="4372">
                  <c:v>2.9</c:v>
                </c:pt>
                <c:pt idx="4373">
                  <c:v>4.4000000000000004</c:v>
                </c:pt>
                <c:pt idx="4374">
                  <c:v>3.7</c:v>
                </c:pt>
                <c:pt idx="4375">
                  <c:v>2.9</c:v>
                </c:pt>
                <c:pt idx="4376">
                  <c:v>4.2</c:v>
                </c:pt>
                <c:pt idx="4377">
                  <c:v>4.0999999999999996</c:v>
                </c:pt>
                <c:pt idx="4378">
                  <c:v>2.9</c:v>
                </c:pt>
                <c:pt idx="4379">
                  <c:v>2.9</c:v>
                </c:pt>
                <c:pt idx="4380">
                  <c:v>3.9</c:v>
                </c:pt>
                <c:pt idx="4381">
                  <c:v>4</c:v>
                </c:pt>
                <c:pt idx="4382">
                  <c:v>2.9</c:v>
                </c:pt>
                <c:pt idx="4383">
                  <c:v>2.9</c:v>
                </c:pt>
                <c:pt idx="4384">
                  <c:v>4.3</c:v>
                </c:pt>
                <c:pt idx="4385">
                  <c:v>4</c:v>
                </c:pt>
                <c:pt idx="4386">
                  <c:v>4.3</c:v>
                </c:pt>
                <c:pt idx="4387">
                  <c:v>4.0999999999999996</c:v>
                </c:pt>
                <c:pt idx="4388">
                  <c:v>2.9</c:v>
                </c:pt>
                <c:pt idx="4389">
                  <c:v>4.3</c:v>
                </c:pt>
                <c:pt idx="4390">
                  <c:v>4.0999999999999996</c:v>
                </c:pt>
                <c:pt idx="4391">
                  <c:v>4.2</c:v>
                </c:pt>
                <c:pt idx="4392">
                  <c:v>4.4000000000000004</c:v>
                </c:pt>
                <c:pt idx="4393">
                  <c:v>2.9</c:v>
                </c:pt>
                <c:pt idx="4394">
                  <c:v>2.9</c:v>
                </c:pt>
                <c:pt idx="4395">
                  <c:v>2.9</c:v>
                </c:pt>
                <c:pt idx="4396">
                  <c:v>2.9</c:v>
                </c:pt>
                <c:pt idx="4397">
                  <c:v>4.2</c:v>
                </c:pt>
                <c:pt idx="4398">
                  <c:v>4.0999999999999996</c:v>
                </c:pt>
                <c:pt idx="4399">
                  <c:v>3.7</c:v>
                </c:pt>
                <c:pt idx="4400">
                  <c:v>2.9</c:v>
                </c:pt>
                <c:pt idx="4401">
                  <c:v>4.0999999999999996</c:v>
                </c:pt>
                <c:pt idx="4402">
                  <c:v>4.2</c:v>
                </c:pt>
                <c:pt idx="4403">
                  <c:v>3.5</c:v>
                </c:pt>
                <c:pt idx="4404">
                  <c:v>4</c:v>
                </c:pt>
                <c:pt idx="4405">
                  <c:v>4.2</c:v>
                </c:pt>
                <c:pt idx="4406">
                  <c:v>4.4000000000000004</c:v>
                </c:pt>
                <c:pt idx="4407">
                  <c:v>4.3</c:v>
                </c:pt>
                <c:pt idx="4408">
                  <c:v>4.5</c:v>
                </c:pt>
                <c:pt idx="4409">
                  <c:v>4.3</c:v>
                </c:pt>
                <c:pt idx="4410">
                  <c:v>2.9</c:v>
                </c:pt>
                <c:pt idx="4411">
                  <c:v>2.9</c:v>
                </c:pt>
                <c:pt idx="4412">
                  <c:v>2.9</c:v>
                </c:pt>
                <c:pt idx="4413">
                  <c:v>3.9</c:v>
                </c:pt>
                <c:pt idx="4414">
                  <c:v>2.9</c:v>
                </c:pt>
                <c:pt idx="4415">
                  <c:v>3.4</c:v>
                </c:pt>
                <c:pt idx="4416">
                  <c:v>4.5</c:v>
                </c:pt>
                <c:pt idx="4417">
                  <c:v>2.9</c:v>
                </c:pt>
                <c:pt idx="4418">
                  <c:v>4.0999999999999996</c:v>
                </c:pt>
                <c:pt idx="4419">
                  <c:v>2.9</c:v>
                </c:pt>
                <c:pt idx="4420">
                  <c:v>4.3</c:v>
                </c:pt>
                <c:pt idx="4421">
                  <c:v>3.8</c:v>
                </c:pt>
                <c:pt idx="4422">
                  <c:v>2.9</c:v>
                </c:pt>
                <c:pt idx="4423">
                  <c:v>4.4000000000000004</c:v>
                </c:pt>
                <c:pt idx="4424">
                  <c:v>4.3</c:v>
                </c:pt>
                <c:pt idx="4425">
                  <c:v>3.1</c:v>
                </c:pt>
                <c:pt idx="4426">
                  <c:v>2.9</c:v>
                </c:pt>
                <c:pt idx="4427">
                  <c:v>4.5</c:v>
                </c:pt>
                <c:pt idx="4428">
                  <c:v>3.5</c:v>
                </c:pt>
                <c:pt idx="4429">
                  <c:v>4.3</c:v>
                </c:pt>
                <c:pt idx="4430">
                  <c:v>4.5</c:v>
                </c:pt>
                <c:pt idx="4431">
                  <c:v>2.9</c:v>
                </c:pt>
                <c:pt idx="4432">
                  <c:v>3.9</c:v>
                </c:pt>
                <c:pt idx="4433">
                  <c:v>2.9</c:v>
                </c:pt>
                <c:pt idx="4434">
                  <c:v>2.9</c:v>
                </c:pt>
                <c:pt idx="4435">
                  <c:v>2.9</c:v>
                </c:pt>
                <c:pt idx="4436">
                  <c:v>2.9</c:v>
                </c:pt>
                <c:pt idx="4437">
                  <c:v>4.3</c:v>
                </c:pt>
                <c:pt idx="4438">
                  <c:v>2.9</c:v>
                </c:pt>
                <c:pt idx="4439">
                  <c:v>2.9</c:v>
                </c:pt>
                <c:pt idx="4440">
                  <c:v>2.9</c:v>
                </c:pt>
                <c:pt idx="4441">
                  <c:v>2.9</c:v>
                </c:pt>
                <c:pt idx="4442">
                  <c:v>4.2</c:v>
                </c:pt>
                <c:pt idx="4443">
                  <c:v>2.9</c:v>
                </c:pt>
                <c:pt idx="4444">
                  <c:v>4.4000000000000004</c:v>
                </c:pt>
                <c:pt idx="4445">
                  <c:v>4.4000000000000004</c:v>
                </c:pt>
                <c:pt idx="4446">
                  <c:v>4.3</c:v>
                </c:pt>
                <c:pt idx="4447">
                  <c:v>4.0999999999999996</c:v>
                </c:pt>
                <c:pt idx="4448">
                  <c:v>4.3</c:v>
                </c:pt>
                <c:pt idx="4449">
                  <c:v>4.3</c:v>
                </c:pt>
                <c:pt idx="4450">
                  <c:v>3.1</c:v>
                </c:pt>
                <c:pt idx="4451">
                  <c:v>3.4</c:v>
                </c:pt>
                <c:pt idx="4452">
                  <c:v>4.5</c:v>
                </c:pt>
                <c:pt idx="4453">
                  <c:v>2.9</c:v>
                </c:pt>
                <c:pt idx="4454">
                  <c:v>4</c:v>
                </c:pt>
                <c:pt idx="4455">
                  <c:v>3.8</c:v>
                </c:pt>
                <c:pt idx="4456">
                  <c:v>4.2</c:v>
                </c:pt>
                <c:pt idx="4457">
                  <c:v>4.3</c:v>
                </c:pt>
                <c:pt idx="4458">
                  <c:v>2.9</c:v>
                </c:pt>
                <c:pt idx="4459">
                  <c:v>4.3</c:v>
                </c:pt>
                <c:pt idx="4460">
                  <c:v>4.4000000000000004</c:v>
                </c:pt>
                <c:pt idx="4461">
                  <c:v>4.3</c:v>
                </c:pt>
                <c:pt idx="4462">
                  <c:v>4.0999999999999996</c:v>
                </c:pt>
                <c:pt idx="4463">
                  <c:v>2.9</c:v>
                </c:pt>
                <c:pt idx="4464">
                  <c:v>2.9</c:v>
                </c:pt>
                <c:pt idx="4465">
                  <c:v>2.9</c:v>
                </c:pt>
                <c:pt idx="4466">
                  <c:v>2.9</c:v>
                </c:pt>
                <c:pt idx="4467">
                  <c:v>2.9</c:v>
                </c:pt>
                <c:pt idx="4468">
                  <c:v>4.3</c:v>
                </c:pt>
                <c:pt idx="4469">
                  <c:v>2.9</c:v>
                </c:pt>
                <c:pt idx="4470">
                  <c:v>4.5</c:v>
                </c:pt>
                <c:pt idx="4471">
                  <c:v>4.2</c:v>
                </c:pt>
                <c:pt idx="4472">
                  <c:v>3.8</c:v>
                </c:pt>
                <c:pt idx="4473">
                  <c:v>4.4000000000000004</c:v>
                </c:pt>
                <c:pt idx="4474">
                  <c:v>4.5</c:v>
                </c:pt>
                <c:pt idx="4475">
                  <c:v>3.2</c:v>
                </c:pt>
                <c:pt idx="4476">
                  <c:v>2.9</c:v>
                </c:pt>
                <c:pt idx="4477">
                  <c:v>2.9</c:v>
                </c:pt>
                <c:pt idx="4478">
                  <c:v>2.9</c:v>
                </c:pt>
                <c:pt idx="4479">
                  <c:v>2.9</c:v>
                </c:pt>
                <c:pt idx="4480">
                  <c:v>2.9</c:v>
                </c:pt>
                <c:pt idx="4481">
                  <c:v>3.5</c:v>
                </c:pt>
                <c:pt idx="4482">
                  <c:v>4</c:v>
                </c:pt>
                <c:pt idx="4483">
                  <c:v>2.9</c:v>
                </c:pt>
                <c:pt idx="4484">
                  <c:v>4.3</c:v>
                </c:pt>
                <c:pt idx="4485">
                  <c:v>4</c:v>
                </c:pt>
                <c:pt idx="4486">
                  <c:v>4.2</c:v>
                </c:pt>
                <c:pt idx="4487">
                  <c:v>2.9</c:v>
                </c:pt>
                <c:pt idx="4488">
                  <c:v>3.2</c:v>
                </c:pt>
                <c:pt idx="4489">
                  <c:v>4.5999999999999996</c:v>
                </c:pt>
                <c:pt idx="4490">
                  <c:v>3.6</c:v>
                </c:pt>
                <c:pt idx="4491">
                  <c:v>4.3</c:v>
                </c:pt>
                <c:pt idx="4492">
                  <c:v>4</c:v>
                </c:pt>
                <c:pt idx="4493">
                  <c:v>4.3</c:v>
                </c:pt>
                <c:pt idx="4494">
                  <c:v>4.2</c:v>
                </c:pt>
                <c:pt idx="4495">
                  <c:v>4.7</c:v>
                </c:pt>
                <c:pt idx="4496">
                  <c:v>4.3</c:v>
                </c:pt>
                <c:pt idx="4497">
                  <c:v>4.4000000000000004</c:v>
                </c:pt>
                <c:pt idx="4498">
                  <c:v>4.4000000000000004</c:v>
                </c:pt>
                <c:pt idx="4499">
                  <c:v>4.3</c:v>
                </c:pt>
                <c:pt idx="4500">
                  <c:v>3.7</c:v>
                </c:pt>
                <c:pt idx="4501">
                  <c:v>4.0999999999999996</c:v>
                </c:pt>
                <c:pt idx="4502">
                  <c:v>4.3</c:v>
                </c:pt>
                <c:pt idx="4503">
                  <c:v>4.0999999999999996</c:v>
                </c:pt>
                <c:pt idx="4504">
                  <c:v>2.9</c:v>
                </c:pt>
                <c:pt idx="4505">
                  <c:v>2.9</c:v>
                </c:pt>
                <c:pt idx="4506">
                  <c:v>4.3</c:v>
                </c:pt>
                <c:pt idx="4507">
                  <c:v>2.9</c:v>
                </c:pt>
                <c:pt idx="4508">
                  <c:v>4.3</c:v>
                </c:pt>
                <c:pt idx="4509">
                  <c:v>2.9</c:v>
                </c:pt>
                <c:pt idx="4510">
                  <c:v>2.9</c:v>
                </c:pt>
                <c:pt idx="4511">
                  <c:v>2.9</c:v>
                </c:pt>
                <c:pt idx="4512">
                  <c:v>2.9</c:v>
                </c:pt>
                <c:pt idx="4513">
                  <c:v>4.7</c:v>
                </c:pt>
                <c:pt idx="4514">
                  <c:v>2.9</c:v>
                </c:pt>
                <c:pt idx="4515">
                  <c:v>2.9</c:v>
                </c:pt>
                <c:pt idx="4516">
                  <c:v>3.8</c:v>
                </c:pt>
                <c:pt idx="4517">
                  <c:v>4.0999999999999996</c:v>
                </c:pt>
                <c:pt idx="4518">
                  <c:v>3.8</c:v>
                </c:pt>
                <c:pt idx="4519">
                  <c:v>2.9</c:v>
                </c:pt>
                <c:pt idx="4520">
                  <c:v>2.9</c:v>
                </c:pt>
                <c:pt idx="4521">
                  <c:v>2.9</c:v>
                </c:pt>
                <c:pt idx="4522">
                  <c:v>2.9</c:v>
                </c:pt>
                <c:pt idx="4523">
                  <c:v>2.9</c:v>
                </c:pt>
                <c:pt idx="4524">
                  <c:v>4.2</c:v>
                </c:pt>
                <c:pt idx="4525">
                  <c:v>4.2</c:v>
                </c:pt>
                <c:pt idx="4526">
                  <c:v>2.9</c:v>
                </c:pt>
                <c:pt idx="4527">
                  <c:v>3.6</c:v>
                </c:pt>
                <c:pt idx="4528">
                  <c:v>4</c:v>
                </c:pt>
                <c:pt idx="4529">
                  <c:v>4.0999999999999996</c:v>
                </c:pt>
                <c:pt idx="4530">
                  <c:v>3.8</c:v>
                </c:pt>
                <c:pt idx="4531">
                  <c:v>3.5</c:v>
                </c:pt>
                <c:pt idx="4532">
                  <c:v>2.9</c:v>
                </c:pt>
                <c:pt idx="4533">
                  <c:v>4</c:v>
                </c:pt>
                <c:pt idx="4534">
                  <c:v>2.9</c:v>
                </c:pt>
                <c:pt idx="4535">
                  <c:v>4.4000000000000004</c:v>
                </c:pt>
                <c:pt idx="4536">
                  <c:v>4.5</c:v>
                </c:pt>
                <c:pt idx="4537">
                  <c:v>2.9</c:v>
                </c:pt>
                <c:pt idx="4538">
                  <c:v>2.9</c:v>
                </c:pt>
                <c:pt idx="4539">
                  <c:v>4.2</c:v>
                </c:pt>
                <c:pt idx="4540">
                  <c:v>4.5</c:v>
                </c:pt>
                <c:pt idx="4541">
                  <c:v>2.9</c:v>
                </c:pt>
                <c:pt idx="4542">
                  <c:v>4</c:v>
                </c:pt>
                <c:pt idx="4543">
                  <c:v>2.9</c:v>
                </c:pt>
                <c:pt idx="4544">
                  <c:v>4.4000000000000004</c:v>
                </c:pt>
                <c:pt idx="4545">
                  <c:v>4.4000000000000004</c:v>
                </c:pt>
                <c:pt idx="4546">
                  <c:v>4.5</c:v>
                </c:pt>
                <c:pt idx="4547">
                  <c:v>2.9</c:v>
                </c:pt>
                <c:pt idx="4548">
                  <c:v>4.5</c:v>
                </c:pt>
                <c:pt idx="4549">
                  <c:v>4.5</c:v>
                </c:pt>
                <c:pt idx="4550">
                  <c:v>2.9</c:v>
                </c:pt>
                <c:pt idx="4551">
                  <c:v>4</c:v>
                </c:pt>
                <c:pt idx="4552">
                  <c:v>4.4000000000000004</c:v>
                </c:pt>
                <c:pt idx="4553">
                  <c:v>3.9</c:v>
                </c:pt>
                <c:pt idx="4554">
                  <c:v>4.4000000000000004</c:v>
                </c:pt>
                <c:pt idx="4555">
                  <c:v>2.9</c:v>
                </c:pt>
                <c:pt idx="4556">
                  <c:v>3.4</c:v>
                </c:pt>
                <c:pt idx="4557">
                  <c:v>3.9</c:v>
                </c:pt>
                <c:pt idx="4558">
                  <c:v>3.9</c:v>
                </c:pt>
                <c:pt idx="4559">
                  <c:v>4.3</c:v>
                </c:pt>
                <c:pt idx="4560">
                  <c:v>4.4000000000000004</c:v>
                </c:pt>
                <c:pt idx="4561">
                  <c:v>4.2</c:v>
                </c:pt>
                <c:pt idx="4562">
                  <c:v>3.8</c:v>
                </c:pt>
                <c:pt idx="4563">
                  <c:v>2.9</c:v>
                </c:pt>
                <c:pt idx="4564">
                  <c:v>3.8</c:v>
                </c:pt>
                <c:pt idx="4565">
                  <c:v>2.9</c:v>
                </c:pt>
                <c:pt idx="4566">
                  <c:v>2.9</c:v>
                </c:pt>
                <c:pt idx="4567">
                  <c:v>4.3</c:v>
                </c:pt>
                <c:pt idx="4568">
                  <c:v>4.0999999999999996</c:v>
                </c:pt>
                <c:pt idx="4569">
                  <c:v>2.9</c:v>
                </c:pt>
                <c:pt idx="4570">
                  <c:v>2.9</c:v>
                </c:pt>
                <c:pt idx="4571">
                  <c:v>4.2</c:v>
                </c:pt>
                <c:pt idx="4572">
                  <c:v>4.4000000000000004</c:v>
                </c:pt>
                <c:pt idx="4573">
                  <c:v>3.7</c:v>
                </c:pt>
                <c:pt idx="4574">
                  <c:v>4.3</c:v>
                </c:pt>
                <c:pt idx="4575">
                  <c:v>2.9</c:v>
                </c:pt>
                <c:pt idx="4576">
                  <c:v>2.9</c:v>
                </c:pt>
                <c:pt idx="4577">
                  <c:v>2.9</c:v>
                </c:pt>
                <c:pt idx="4578">
                  <c:v>4.3</c:v>
                </c:pt>
                <c:pt idx="4579">
                  <c:v>4.2</c:v>
                </c:pt>
                <c:pt idx="4580">
                  <c:v>3.6</c:v>
                </c:pt>
                <c:pt idx="4581">
                  <c:v>3.5</c:v>
                </c:pt>
                <c:pt idx="4582">
                  <c:v>3.8</c:v>
                </c:pt>
                <c:pt idx="4583">
                  <c:v>4.5</c:v>
                </c:pt>
                <c:pt idx="4584">
                  <c:v>4.4000000000000004</c:v>
                </c:pt>
                <c:pt idx="4585">
                  <c:v>4.4000000000000004</c:v>
                </c:pt>
                <c:pt idx="4586">
                  <c:v>4.3</c:v>
                </c:pt>
                <c:pt idx="4587">
                  <c:v>4.4000000000000004</c:v>
                </c:pt>
                <c:pt idx="4588">
                  <c:v>2.9</c:v>
                </c:pt>
                <c:pt idx="4589">
                  <c:v>4.2</c:v>
                </c:pt>
                <c:pt idx="4590">
                  <c:v>4.5999999999999996</c:v>
                </c:pt>
                <c:pt idx="4591">
                  <c:v>4.0999999999999996</c:v>
                </c:pt>
                <c:pt idx="4592">
                  <c:v>4.3</c:v>
                </c:pt>
                <c:pt idx="4593">
                  <c:v>2.9</c:v>
                </c:pt>
                <c:pt idx="4594">
                  <c:v>4.2</c:v>
                </c:pt>
                <c:pt idx="4595">
                  <c:v>2.9</c:v>
                </c:pt>
                <c:pt idx="4596">
                  <c:v>4.2</c:v>
                </c:pt>
                <c:pt idx="4597">
                  <c:v>3.8</c:v>
                </c:pt>
                <c:pt idx="4598">
                  <c:v>2.9</c:v>
                </c:pt>
                <c:pt idx="4599">
                  <c:v>4.2</c:v>
                </c:pt>
                <c:pt idx="4600">
                  <c:v>4.5999999999999996</c:v>
                </c:pt>
                <c:pt idx="4601">
                  <c:v>2.9</c:v>
                </c:pt>
                <c:pt idx="4602">
                  <c:v>3.7</c:v>
                </c:pt>
                <c:pt idx="4603">
                  <c:v>4.5999999999999996</c:v>
                </c:pt>
                <c:pt idx="4604">
                  <c:v>4</c:v>
                </c:pt>
                <c:pt idx="4605">
                  <c:v>3.7</c:v>
                </c:pt>
                <c:pt idx="4606">
                  <c:v>3.9</c:v>
                </c:pt>
                <c:pt idx="4607">
                  <c:v>3.7</c:v>
                </c:pt>
                <c:pt idx="4608">
                  <c:v>4.2</c:v>
                </c:pt>
                <c:pt idx="4609">
                  <c:v>2.9</c:v>
                </c:pt>
                <c:pt idx="4610">
                  <c:v>4.3</c:v>
                </c:pt>
                <c:pt idx="4611">
                  <c:v>4.4000000000000004</c:v>
                </c:pt>
                <c:pt idx="4612">
                  <c:v>2.9</c:v>
                </c:pt>
                <c:pt idx="4613">
                  <c:v>4.2</c:v>
                </c:pt>
                <c:pt idx="4614">
                  <c:v>4.3</c:v>
                </c:pt>
                <c:pt idx="4615">
                  <c:v>4.5</c:v>
                </c:pt>
                <c:pt idx="4616">
                  <c:v>2.9</c:v>
                </c:pt>
                <c:pt idx="4617">
                  <c:v>4.5</c:v>
                </c:pt>
                <c:pt idx="4618">
                  <c:v>2.9</c:v>
                </c:pt>
                <c:pt idx="4619">
                  <c:v>4.0999999999999996</c:v>
                </c:pt>
                <c:pt idx="4620">
                  <c:v>4</c:v>
                </c:pt>
                <c:pt idx="4621">
                  <c:v>4</c:v>
                </c:pt>
                <c:pt idx="4622">
                  <c:v>2.9</c:v>
                </c:pt>
                <c:pt idx="4623">
                  <c:v>3.7</c:v>
                </c:pt>
                <c:pt idx="4624">
                  <c:v>2.9</c:v>
                </c:pt>
                <c:pt idx="4625">
                  <c:v>4.4000000000000004</c:v>
                </c:pt>
                <c:pt idx="4626">
                  <c:v>4.4000000000000004</c:v>
                </c:pt>
                <c:pt idx="4627">
                  <c:v>4.2</c:v>
                </c:pt>
                <c:pt idx="4628">
                  <c:v>3.6</c:v>
                </c:pt>
                <c:pt idx="4629">
                  <c:v>3.9</c:v>
                </c:pt>
                <c:pt idx="4630">
                  <c:v>3.6</c:v>
                </c:pt>
                <c:pt idx="4631">
                  <c:v>3.7</c:v>
                </c:pt>
                <c:pt idx="4632">
                  <c:v>2.9</c:v>
                </c:pt>
                <c:pt idx="4633">
                  <c:v>4.3</c:v>
                </c:pt>
                <c:pt idx="4634">
                  <c:v>4.2</c:v>
                </c:pt>
                <c:pt idx="4635">
                  <c:v>4.3</c:v>
                </c:pt>
                <c:pt idx="4636">
                  <c:v>2.9</c:v>
                </c:pt>
                <c:pt idx="4637">
                  <c:v>2.9</c:v>
                </c:pt>
                <c:pt idx="4638">
                  <c:v>3.8</c:v>
                </c:pt>
                <c:pt idx="4639">
                  <c:v>3.1</c:v>
                </c:pt>
                <c:pt idx="4640">
                  <c:v>3.9</c:v>
                </c:pt>
                <c:pt idx="4641">
                  <c:v>4.3</c:v>
                </c:pt>
                <c:pt idx="4642">
                  <c:v>4</c:v>
                </c:pt>
                <c:pt idx="4643">
                  <c:v>4.3</c:v>
                </c:pt>
                <c:pt idx="4644">
                  <c:v>2.9</c:v>
                </c:pt>
                <c:pt idx="4645">
                  <c:v>4.3</c:v>
                </c:pt>
                <c:pt idx="4646">
                  <c:v>2.9</c:v>
                </c:pt>
                <c:pt idx="4647">
                  <c:v>4.5</c:v>
                </c:pt>
                <c:pt idx="4648">
                  <c:v>4.0999999999999996</c:v>
                </c:pt>
                <c:pt idx="4649">
                  <c:v>4.5</c:v>
                </c:pt>
                <c:pt idx="4650">
                  <c:v>2.9</c:v>
                </c:pt>
                <c:pt idx="4651">
                  <c:v>3.7</c:v>
                </c:pt>
                <c:pt idx="4652">
                  <c:v>4.3</c:v>
                </c:pt>
                <c:pt idx="4653">
                  <c:v>2.9</c:v>
                </c:pt>
                <c:pt idx="4654">
                  <c:v>4.2</c:v>
                </c:pt>
                <c:pt idx="4655">
                  <c:v>4.2</c:v>
                </c:pt>
                <c:pt idx="4656">
                  <c:v>2.9</c:v>
                </c:pt>
                <c:pt idx="4657">
                  <c:v>2.9</c:v>
                </c:pt>
                <c:pt idx="4658">
                  <c:v>2.9</c:v>
                </c:pt>
                <c:pt idx="4659">
                  <c:v>4.5</c:v>
                </c:pt>
                <c:pt idx="4660">
                  <c:v>2.9</c:v>
                </c:pt>
                <c:pt idx="4661">
                  <c:v>3.9</c:v>
                </c:pt>
                <c:pt idx="4662">
                  <c:v>2.9</c:v>
                </c:pt>
                <c:pt idx="4663">
                  <c:v>2.9</c:v>
                </c:pt>
                <c:pt idx="4664">
                  <c:v>2.9</c:v>
                </c:pt>
                <c:pt idx="4665">
                  <c:v>4.3</c:v>
                </c:pt>
                <c:pt idx="4666">
                  <c:v>4.0999999999999996</c:v>
                </c:pt>
                <c:pt idx="4667">
                  <c:v>2.9</c:v>
                </c:pt>
                <c:pt idx="4668">
                  <c:v>2.9</c:v>
                </c:pt>
                <c:pt idx="4669">
                  <c:v>2.9</c:v>
                </c:pt>
                <c:pt idx="4670">
                  <c:v>2.9</c:v>
                </c:pt>
                <c:pt idx="4671">
                  <c:v>4.5999999999999996</c:v>
                </c:pt>
                <c:pt idx="4672">
                  <c:v>4.2</c:v>
                </c:pt>
                <c:pt idx="4673">
                  <c:v>3.6</c:v>
                </c:pt>
                <c:pt idx="4674">
                  <c:v>4.7</c:v>
                </c:pt>
                <c:pt idx="4675">
                  <c:v>4</c:v>
                </c:pt>
                <c:pt idx="4676">
                  <c:v>4.0999999999999996</c:v>
                </c:pt>
                <c:pt idx="4677">
                  <c:v>2.9</c:v>
                </c:pt>
                <c:pt idx="4678">
                  <c:v>2.9</c:v>
                </c:pt>
                <c:pt idx="4679">
                  <c:v>2.9</c:v>
                </c:pt>
                <c:pt idx="4680">
                  <c:v>4</c:v>
                </c:pt>
                <c:pt idx="4681">
                  <c:v>3.6</c:v>
                </c:pt>
                <c:pt idx="4682">
                  <c:v>3.8</c:v>
                </c:pt>
                <c:pt idx="4683">
                  <c:v>4.4000000000000004</c:v>
                </c:pt>
                <c:pt idx="4684">
                  <c:v>4.4000000000000004</c:v>
                </c:pt>
                <c:pt idx="4685">
                  <c:v>2.9</c:v>
                </c:pt>
                <c:pt idx="4686">
                  <c:v>4.2</c:v>
                </c:pt>
                <c:pt idx="4687">
                  <c:v>4.5</c:v>
                </c:pt>
                <c:pt idx="4688">
                  <c:v>2.9</c:v>
                </c:pt>
                <c:pt idx="4689">
                  <c:v>3.7</c:v>
                </c:pt>
                <c:pt idx="4690">
                  <c:v>4.3</c:v>
                </c:pt>
                <c:pt idx="4691">
                  <c:v>3.9</c:v>
                </c:pt>
                <c:pt idx="4692">
                  <c:v>2.9</c:v>
                </c:pt>
                <c:pt idx="4693">
                  <c:v>4.2</c:v>
                </c:pt>
                <c:pt idx="4694">
                  <c:v>4.4000000000000004</c:v>
                </c:pt>
                <c:pt idx="4695">
                  <c:v>3.6</c:v>
                </c:pt>
                <c:pt idx="4696">
                  <c:v>3.8</c:v>
                </c:pt>
                <c:pt idx="4697">
                  <c:v>3.9</c:v>
                </c:pt>
                <c:pt idx="4698">
                  <c:v>4.3</c:v>
                </c:pt>
                <c:pt idx="4699">
                  <c:v>2.9</c:v>
                </c:pt>
                <c:pt idx="4700">
                  <c:v>2.9</c:v>
                </c:pt>
                <c:pt idx="4701">
                  <c:v>4.2</c:v>
                </c:pt>
                <c:pt idx="4702">
                  <c:v>2.9</c:v>
                </c:pt>
                <c:pt idx="4703">
                  <c:v>3.3</c:v>
                </c:pt>
                <c:pt idx="4704">
                  <c:v>2.9</c:v>
                </c:pt>
                <c:pt idx="4705">
                  <c:v>2.9</c:v>
                </c:pt>
                <c:pt idx="4706">
                  <c:v>2.9</c:v>
                </c:pt>
                <c:pt idx="4707">
                  <c:v>3.9</c:v>
                </c:pt>
                <c:pt idx="4708">
                  <c:v>2.9</c:v>
                </c:pt>
                <c:pt idx="4709">
                  <c:v>3.7</c:v>
                </c:pt>
                <c:pt idx="4710">
                  <c:v>4.2</c:v>
                </c:pt>
                <c:pt idx="4711">
                  <c:v>3.8</c:v>
                </c:pt>
                <c:pt idx="4712">
                  <c:v>4.0999999999999996</c:v>
                </c:pt>
                <c:pt idx="4713">
                  <c:v>4.5999999999999996</c:v>
                </c:pt>
                <c:pt idx="4714">
                  <c:v>2.9</c:v>
                </c:pt>
                <c:pt idx="4715">
                  <c:v>2.9</c:v>
                </c:pt>
                <c:pt idx="4716">
                  <c:v>4.0999999999999996</c:v>
                </c:pt>
                <c:pt idx="4717">
                  <c:v>2.9</c:v>
                </c:pt>
                <c:pt idx="4718">
                  <c:v>4.0999999999999996</c:v>
                </c:pt>
                <c:pt idx="4719">
                  <c:v>4.2</c:v>
                </c:pt>
                <c:pt idx="4720">
                  <c:v>3.8</c:v>
                </c:pt>
                <c:pt idx="4721">
                  <c:v>4.2</c:v>
                </c:pt>
                <c:pt idx="4722">
                  <c:v>2.9</c:v>
                </c:pt>
                <c:pt idx="4723">
                  <c:v>4</c:v>
                </c:pt>
                <c:pt idx="4724">
                  <c:v>4.3</c:v>
                </c:pt>
                <c:pt idx="4725">
                  <c:v>4.0999999999999996</c:v>
                </c:pt>
                <c:pt idx="4726">
                  <c:v>2.9</c:v>
                </c:pt>
                <c:pt idx="4727">
                  <c:v>2.9</c:v>
                </c:pt>
                <c:pt idx="4728">
                  <c:v>2.9</c:v>
                </c:pt>
                <c:pt idx="4729">
                  <c:v>2.9</c:v>
                </c:pt>
                <c:pt idx="4730">
                  <c:v>4.0999999999999996</c:v>
                </c:pt>
                <c:pt idx="4731">
                  <c:v>2.9</c:v>
                </c:pt>
                <c:pt idx="4732">
                  <c:v>2.2999999999999998</c:v>
                </c:pt>
                <c:pt idx="4733">
                  <c:v>2.9</c:v>
                </c:pt>
                <c:pt idx="4734">
                  <c:v>4.2</c:v>
                </c:pt>
                <c:pt idx="4735">
                  <c:v>3.8</c:v>
                </c:pt>
                <c:pt idx="4736">
                  <c:v>2.9</c:v>
                </c:pt>
                <c:pt idx="4737">
                  <c:v>3.5</c:v>
                </c:pt>
                <c:pt idx="4738">
                  <c:v>2.9</c:v>
                </c:pt>
                <c:pt idx="4739">
                  <c:v>4.0999999999999996</c:v>
                </c:pt>
                <c:pt idx="4740">
                  <c:v>2.9</c:v>
                </c:pt>
                <c:pt idx="4741">
                  <c:v>2.9</c:v>
                </c:pt>
                <c:pt idx="4742">
                  <c:v>3.8</c:v>
                </c:pt>
                <c:pt idx="4743">
                  <c:v>2.9</c:v>
                </c:pt>
                <c:pt idx="4744">
                  <c:v>4.7</c:v>
                </c:pt>
                <c:pt idx="4745">
                  <c:v>3.9</c:v>
                </c:pt>
                <c:pt idx="4746">
                  <c:v>4.5</c:v>
                </c:pt>
                <c:pt idx="4747">
                  <c:v>4.0999999999999996</c:v>
                </c:pt>
                <c:pt idx="4748">
                  <c:v>3.9</c:v>
                </c:pt>
                <c:pt idx="4749">
                  <c:v>2.9</c:v>
                </c:pt>
                <c:pt idx="4750">
                  <c:v>4.2</c:v>
                </c:pt>
                <c:pt idx="4751">
                  <c:v>3.7</c:v>
                </c:pt>
                <c:pt idx="4752">
                  <c:v>2.9</c:v>
                </c:pt>
                <c:pt idx="4753">
                  <c:v>4.2</c:v>
                </c:pt>
                <c:pt idx="4754">
                  <c:v>4.2</c:v>
                </c:pt>
                <c:pt idx="4755">
                  <c:v>3.7</c:v>
                </c:pt>
                <c:pt idx="4756">
                  <c:v>3.9</c:v>
                </c:pt>
                <c:pt idx="4757">
                  <c:v>2.9</c:v>
                </c:pt>
                <c:pt idx="4758">
                  <c:v>2.9</c:v>
                </c:pt>
                <c:pt idx="4759">
                  <c:v>4.4000000000000004</c:v>
                </c:pt>
                <c:pt idx="4760">
                  <c:v>2.9</c:v>
                </c:pt>
                <c:pt idx="4761">
                  <c:v>2.9</c:v>
                </c:pt>
                <c:pt idx="4762">
                  <c:v>2.9</c:v>
                </c:pt>
                <c:pt idx="4763">
                  <c:v>3.4</c:v>
                </c:pt>
                <c:pt idx="4764">
                  <c:v>2.9</c:v>
                </c:pt>
                <c:pt idx="4765">
                  <c:v>2.9</c:v>
                </c:pt>
                <c:pt idx="4766">
                  <c:v>2.9</c:v>
                </c:pt>
                <c:pt idx="4767">
                  <c:v>4.0999999999999996</c:v>
                </c:pt>
                <c:pt idx="4768">
                  <c:v>4.2</c:v>
                </c:pt>
                <c:pt idx="4769">
                  <c:v>3.3</c:v>
                </c:pt>
                <c:pt idx="4770">
                  <c:v>3.5</c:v>
                </c:pt>
                <c:pt idx="4771">
                  <c:v>2.9</c:v>
                </c:pt>
                <c:pt idx="4772">
                  <c:v>3.7</c:v>
                </c:pt>
                <c:pt idx="4773">
                  <c:v>3.7</c:v>
                </c:pt>
                <c:pt idx="4774">
                  <c:v>4.5</c:v>
                </c:pt>
                <c:pt idx="4775">
                  <c:v>4.2</c:v>
                </c:pt>
                <c:pt idx="4776">
                  <c:v>2.9</c:v>
                </c:pt>
                <c:pt idx="4777">
                  <c:v>3.7</c:v>
                </c:pt>
                <c:pt idx="4778">
                  <c:v>4</c:v>
                </c:pt>
                <c:pt idx="4779">
                  <c:v>2.9</c:v>
                </c:pt>
                <c:pt idx="4780">
                  <c:v>4.0999999999999996</c:v>
                </c:pt>
                <c:pt idx="4781">
                  <c:v>4.4000000000000004</c:v>
                </c:pt>
                <c:pt idx="4782">
                  <c:v>4</c:v>
                </c:pt>
                <c:pt idx="4783">
                  <c:v>4.4000000000000004</c:v>
                </c:pt>
                <c:pt idx="4784">
                  <c:v>4</c:v>
                </c:pt>
                <c:pt idx="4785">
                  <c:v>4.2</c:v>
                </c:pt>
                <c:pt idx="4786">
                  <c:v>2.9</c:v>
                </c:pt>
                <c:pt idx="4787">
                  <c:v>3.9</c:v>
                </c:pt>
                <c:pt idx="4788">
                  <c:v>4.4000000000000004</c:v>
                </c:pt>
                <c:pt idx="4789">
                  <c:v>3.8</c:v>
                </c:pt>
                <c:pt idx="4790">
                  <c:v>3.2</c:v>
                </c:pt>
                <c:pt idx="4791">
                  <c:v>4.4000000000000004</c:v>
                </c:pt>
                <c:pt idx="4792">
                  <c:v>2.9</c:v>
                </c:pt>
                <c:pt idx="4793">
                  <c:v>4.3</c:v>
                </c:pt>
                <c:pt idx="4794">
                  <c:v>3.2</c:v>
                </c:pt>
                <c:pt idx="4795">
                  <c:v>4.2</c:v>
                </c:pt>
                <c:pt idx="4796">
                  <c:v>4.4000000000000004</c:v>
                </c:pt>
                <c:pt idx="4797">
                  <c:v>3.7</c:v>
                </c:pt>
                <c:pt idx="4798">
                  <c:v>3.9</c:v>
                </c:pt>
                <c:pt idx="4799">
                  <c:v>4.0999999999999996</c:v>
                </c:pt>
                <c:pt idx="4800">
                  <c:v>3.7</c:v>
                </c:pt>
                <c:pt idx="4801">
                  <c:v>2.9</c:v>
                </c:pt>
                <c:pt idx="4802">
                  <c:v>4.3</c:v>
                </c:pt>
                <c:pt idx="4803">
                  <c:v>2.9</c:v>
                </c:pt>
                <c:pt idx="4804">
                  <c:v>3.8</c:v>
                </c:pt>
                <c:pt idx="4805">
                  <c:v>4.7</c:v>
                </c:pt>
                <c:pt idx="4806">
                  <c:v>3.6</c:v>
                </c:pt>
                <c:pt idx="4807">
                  <c:v>2.9</c:v>
                </c:pt>
                <c:pt idx="4808">
                  <c:v>4.4000000000000004</c:v>
                </c:pt>
                <c:pt idx="4809">
                  <c:v>4</c:v>
                </c:pt>
                <c:pt idx="4810">
                  <c:v>4.4000000000000004</c:v>
                </c:pt>
                <c:pt idx="4811">
                  <c:v>4.7</c:v>
                </c:pt>
                <c:pt idx="4812">
                  <c:v>3.9</c:v>
                </c:pt>
                <c:pt idx="4813">
                  <c:v>2.9</c:v>
                </c:pt>
                <c:pt idx="4814">
                  <c:v>4.5999999999999996</c:v>
                </c:pt>
                <c:pt idx="4815">
                  <c:v>4</c:v>
                </c:pt>
                <c:pt idx="4816">
                  <c:v>3.4</c:v>
                </c:pt>
                <c:pt idx="4817">
                  <c:v>3.6</c:v>
                </c:pt>
                <c:pt idx="4818">
                  <c:v>2.9</c:v>
                </c:pt>
                <c:pt idx="4819">
                  <c:v>3.8</c:v>
                </c:pt>
                <c:pt idx="4820">
                  <c:v>3.3</c:v>
                </c:pt>
                <c:pt idx="4821">
                  <c:v>2.9</c:v>
                </c:pt>
                <c:pt idx="4822">
                  <c:v>3.7</c:v>
                </c:pt>
                <c:pt idx="4823">
                  <c:v>4.0999999999999996</c:v>
                </c:pt>
                <c:pt idx="4824">
                  <c:v>4.0999999999999996</c:v>
                </c:pt>
                <c:pt idx="4825">
                  <c:v>2.9</c:v>
                </c:pt>
                <c:pt idx="4826">
                  <c:v>3.8</c:v>
                </c:pt>
                <c:pt idx="4827">
                  <c:v>4.4000000000000004</c:v>
                </c:pt>
                <c:pt idx="4828">
                  <c:v>4.2</c:v>
                </c:pt>
                <c:pt idx="4829">
                  <c:v>2.9</c:v>
                </c:pt>
                <c:pt idx="4830">
                  <c:v>4.3</c:v>
                </c:pt>
                <c:pt idx="4831">
                  <c:v>2.9</c:v>
                </c:pt>
                <c:pt idx="4832">
                  <c:v>2.9</c:v>
                </c:pt>
                <c:pt idx="4833">
                  <c:v>2.9</c:v>
                </c:pt>
                <c:pt idx="4834">
                  <c:v>4</c:v>
                </c:pt>
                <c:pt idx="4835">
                  <c:v>2.9</c:v>
                </c:pt>
                <c:pt idx="4836">
                  <c:v>4.3</c:v>
                </c:pt>
                <c:pt idx="4837">
                  <c:v>4.0999999999999996</c:v>
                </c:pt>
                <c:pt idx="4838">
                  <c:v>3.4</c:v>
                </c:pt>
                <c:pt idx="4839">
                  <c:v>2.9</c:v>
                </c:pt>
                <c:pt idx="4840">
                  <c:v>4.0999999999999996</c:v>
                </c:pt>
                <c:pt idx="4841">
                  <c:v>2.9</c:v>
                </c:pt>
                <c:pt idx="4842">
                  <c:v>2.9</c:v>
                </c:pt>
                <c:pt idx="4843">
                  <c:v>4.3</c:v>
                </c:pt>
                <c:pt idx="4844">
                  <c:v>2.9</c:v>
                </c:pt>
                <c:pt idx="4845">
                  <c:v>2.9</c:v>
                </c:pt>
                <c:pt idx="4846">
                  <c:v>2.9</c:v>
                </c:pt>
                <c:pt idx="4847">
                  <c:v>2.9</c:v>
                </c:pt>
                <c:pt idx="4848">
                  <c:v>4.0999999999999996</c:v>
                </c:pt>
                <c:pt idx="4849">
                  <c:v>2.9</c:v>
                </c:pt>
                <c:pt idx="4850">
                  <c:v>4.0999999999999996</c:v>
                </c:pt>
                <c:pt idx="4851">
                  <c:v>3.7</c:v>
                </c:pt>
                <c:pt idx="4852">
                  <c:v>2.9</c:v>
                </c:pt>
                <c:pt idx="4853">
                  <c:v>3.7</c:v>
                </c:pt>
                <c:pt idx="4854">
                  <c:v>3.5</c:v>
                </c:pt>
                <c:pt idx="4855">
                  <c:v>3.4</c:v>
                </c:pt>
                <c:pt idx="4856">
                  <c:v>3.8</c:v>
                </c:pt>
                <c:pt idx="4857">
                  <c:v>3.9</c:v>
                </c:pt>
                <c:pt idx="4858">
                  <c:v>3.6</c:v>
                </c:pt>
                <c:pt idx="4859">
                  <c:v>2.9</c:v>
                </c:pt>
                <c:pt idx="4860">
                  <c:v>4.3</c:v>
                </c:pt>
                <c:pt idx="4861">
                  <c:v>2.9</c:v>
                </c:pt>
                <c:pt idx="4862">
                  <c:v>3.9</c:v>
                </c:pt>
                <c:pt idx="4863">
                  <c:v>2.9</c:v>
                </c:pt>
                <c:pt idx="4864">
                  <c:v>2.9</c:v>
                </c:pt>
                <c:pt idx="4865">
                  <c:v>3.8</c:v>
                </c:pt>
                <c:pt idx="4866">
                  <c:v>4.5999999999999996</c:v>
                </c:pt>
                <c:pt idx="4867">
                  <c:v>2.9</c:v>
                </c:pt>
                <c:pt idx="4868">
                  <c:v>4.8</c:v>
                </c:pt>
                <c:pt idx="4869">
                  <c:v>4</c:v>
                </c:pt>
                <c:pt idx="4870">
                  <c:v>4.5</c:v>
                </c:pt>
                <c:pt idx="4871">
                  <c:v>4.5999999999999996</c:v>
                </c:pt>
                <c:pt idx="4872">
                  <c:v>3.7</c:v>
                </c:pt>
                <c:pt idx="4873">
                  <c:v>2.9</c:v>
                </c:pt>
                <c:pt idx="4874">
                  <c:v>2.9</c:v>
                </c:pt>
                <c:pt idx="4875">
                  <c:v>2.9</c:v>
                </c:pt>
                <c:pt idx="4876">
                  <c:v>2.9</c:v>
                </c:pt>
                <c:pt idx="4877">
                  <c:v>4</c:v>
                </c:pt>
                <c:pt idx="4878">
                  <c:v>4.4000000000000004</c:v>
                </c:pt>
                <c:pt idx="4879">
                  <c:v>2.9</c:v>
                </c:pt>
                <c:pt idx="4880">
                  <c:v>2.9</c:v>
                </c:pt>
                <c:pt idx="4881">
                  <c:v>4.3</c:v>
                </c:pt>
                <c:pt idx="4882">
                  <c:v>2.9</c:v>
                </c:pt>
                <c:pt idx="4883">
                  <c:v>2.9</c:v>
                </c:pt>
                <c:pt idx="4884">
                  <c:v>3.4</c:v>
                </c:pt>
                <c:pt idx="4885">
                  <c:v>2.9</c:v>
                </c:pt>
                <c:pt idx="4886">
                  <c:v>4.2</c:v>
                </c:pt>
                <c:pt idx="4887">
                  <c:v>2.9</c:v>
                </c:pt>
                <c:pt idx="4888">
                  <c:v>2.9</c:v>
                </c:pt>
                <c:pt idx="4889">
                  <c:v>3.2</c:v>
                </c:pt>
                <c:pt idx="4890">
                  <c:v>2.9</c:v>
                </c:pt>
                <c:pt idx="4891">
                  <c:v>4.0999999999999996</c:v>
                </c:pt>
                <c:pt idx="4892">
                  <c:v>2.9</c:v>
                </c:pt>
                <c:pt idx="4893">
                  <c:v>2.9</c:v>
                </c:pt>
                <c:pt idx="4894">
                  <c:v>4.5</c:v>
                </c:pt>
                <c:pt idx="4895">
                  <c:v>3.8</c:v>
                </c:pt>
                <c:pt idx="4896">
                  <c:v>4.5</c:v>
                </c:pt>
                <c:pt idx="4897">
                  <c:v>4.3</c:v>
                </c:pt>
                <c:pt idx="4898">
                  <c:v>2.9</c:v>
                </c:pt>
                <c:pt idx="4899">
                  <c:v>3.9</c:v>
                </c:pt>
                <c:pt idx="4900">
                  <c:v>2.9</c:v>
                </c:pt>
                <c:pt idx="4901">
                  <c:v>3.6</c:v>
                </c:pt>
                <c:pt idx="4902">
                  <c:v>4.2</c:v>
                </c:pt>
                <c:pt idx="4903">
                  <c:v>4.3</c:v>
                </c:pt>
                <c:pt idx="4904">
                  <c:v>2.9</c:v>
                </c:pt>
                <c:pt idx="4905">
                  <c:v>2.9</c:v>
                </c:pt>
                <c:pt idx="4906">
                  <c:v>2.9</c:v>
                </c:pt>
                <c:pt idx="4907">
                  <c:v>2.9</c:v>
                </c:pt>
                <c:pt idx="4908">
                  <c:v>5</c:v>
                </c:pt>
                <c:pt idx="4909">
                  <c:v>4.2</c:v>
                </c:pt>
                <c:pt idx="4910">
                  <c:v>4.0999999999999996</c:v>
                </c:pt>
                <c:pt idx="4911">
                  <c:v>2.9</c:v>
                </c:pt>
                <c:pt idx="4912">
                  <c:v>3.4</c:v>
                </c:pt>
                <c:pt idx="4913">
                  <c:v>2.9</c:v>
                </c:pt>
                <c:pt idx="4914">
                  <c:v>4.0999999999999996</c:v>
                </c:pt>
                <c:pt idx="4915">
                  <c:v>4.5</c:v>
                </c:pt>
                <c:pt idx="4916">
                  <c:v>4.4000000000000004</c:v>
                </c:pt>
                <c:pt idx="4917">
                  <c:v>2.9</c:v>
                </c:pt>
                <c:pt idx="4918">
                  <c:v>4.5</c:v>
                </c:pt>
                <c:pt idx="4919">
                  <c:v>2.9</c:v>
                </c:pt>
                <c:pt idx="4920">
                  <c:v>2.9</c:v>
                </c:pt>
                <c:pt idx="4921">
                  <c:v>2.9</c:v>
                </c:pt>
                <c:pt idx="4922">
                  <c:v>4.5999999999999996</c:v>
                </c:pt>
                <c:pt idx="4923">
                  <c:v>4.2</c:v>
                </c:pt>
                <c:pt idx="4924">
                  <c:v>4</c:v>
                </c:pt>
                <c:pt idx="4925">
                  <c:v>4.3</c:v>
                </c:pt>
                <c:pt idx="4926">
                  <c:v>4.3</c:v>
                </c:pt>
                <c:pt idx="4927">
                  <c:v>4.3</c:v>
                </c:pt>
                <c:pt idx="4928">
                  <c:v>2.9</c:v>
                </c:pt>
                <c:pt idx="4929">
                  <c:v>4.5999999999999996</c:v>
                </c:pt>
                <c:pt idx="4930">
                  <c:v>3.9</c:v>
                </c:pt>
                <c:pt idx="4931">
                  <c:v>2.9</c:v>
                </c:pt>
                <c:pt idx="4932">
                  <c:v>2.9</c:v>
                </c:pt>
                <c:pt idx="4933">
                  <c:v>4</c:v>
                </c:pt>
                <c:pt idx="4934">
                  <c:v>3.7</c:v>
                </c:pt>
                <c:pt idx="4935">
                  <c:v>4.0999999999999996</c:v>
                </c:pt>
                <c:pt idx="4936">
                  <c:v>4</c:v>
                </c:pt>
                <c:pt idx="4937">
                  <c:v>4</c:v>
                </c:pt>
                <c:pt idx="4938">
                  <c:v>2.9</c:v>
                </c:pt>
                <c:pt idx="4939">
                  <c:v>2.7</c:v>
                </c:pt>
                <c:pt idx="4940">
                  <c:v>2.9</c:v>
                </c:pt>
                <c:pt idx="4941">
                  <c:v>4.2</c:v>
                </c:pt>
                <c:pt idx="4942">
                  <c:v>4</c:v>
                </c:pt>
                <c:pt idx="4943">
                  <c:v>2.9</c:v>
                </c:pt>
                <c:pt idx="4944">
                  <c:v>2.9</c:v>
                </c:pt>
                <c:pt idx="4945">
                  <c:v>2.9</c:v>
                </c:pt>
                <c:pt idx="4946">
                  <c:v>2.9</c:v>
                </c:pt>
                <c:pt idx="4947">
                  <c:v>4.4000000000000004</c:v>
                </c:pt>
                <c:pt idx="4948">
                  <c:v>4</c:v>
                </c:pt>
                <c:pt idx="4949">
                  <c:v>4.4000000000000004</c:v>
                </c:pt>
                <c:pt idx="4950">
                  <c:v>4.2</c:v>
                </c:pt>
                <c:pt idx="4951">
                  <c:v>4.0999999999999996</c:v>
                </c:pt>
                <c:pt idx="4952">
                  <c:v>4.3</c:v>
                </c:pt>
                <c:pt idx="4953">
                  <c:v>4.3</c:v>
                </c:pt>
                <c:pt idx="4954">
                  <c:v>4.5999999999999996</c:v>
                </c:pt>
                <c:pt idx="4955">
                  <c:v>4.3</c:v>
                </c:pt>
                <c:pt idx="4956">
                  <c:v>4.4000000000000004</c:v>
                </c:pt>
                <c:pt idx="4957">
                  <c:v>4.4000000000000004</c:v>
                </c:pt>
                <c:pt idx="4958">
                  <c:v>4.3</c:v>
                </c:pt>
                <c:pt idx="4959">
                  <c:v>3.7</c:v>
                </c:pt>
                <c:pt idx="4960">
                  <c:v>4.4000000000000004</c:v>
                </c:pt>
                <c:pt idx="4961">
                  <c:v>2.9</c:v>
                </c:pt>
                <c:pt idx="4962">
                  <c:v>2.9</c:v>
                </c:pt>
                <c:pt idx="4963">
                  <c:v>3</c:v>
                </c:pt>
                <c:pt idx="4964">
                  <c:v>4.4000000000000004</c:v>
                </c:pt>
                <c:pt idx="4965">
                  <c:v>2.9</c:v>
                </c:pt>
                <c:pt idx="4966">
                  <c:v>4.2</c:v>
                </c:pt>
                <c:pt idx="4967">
                  <c:v>2.9</c:v>
                </c:pt>
                <c:pt idx="4968">
                  <c:v>3.4</c:v>
                </c:pt>
                <c:pt idx="4969">
                  <c:v>4.4000000000000004</c:v>
                </c:pt>
                <c:pt idx="4970">
                  <c:v>2.9</c:v>
                </c:pt>
                <c:pt idx="4971">
                  <c:v>4.5</c:v>
                </c:pt>
                <c:pt idx="4972">
                  <c:v>3.8</c:v>
                </c:pt>
                <c:pt idx="4973">
                  <c:v>4.0999999999999996</c:v>
                </c:pt>
                <c:pt idx="4974">
                  <c:v>2.9</c:v>
                </c:pt>
                <c:pt idx="4975">
                  <c:v>4.3</c:v>
                </c:pt>
                <c:pt idx="4976">
                  <c:v>4.0999999999999996</c:v>
                </c:pt>
                <c:pt idx="4977">
                  <c:v>2.9</c:v>
                </c:pt>
                <c:pt idx="4978">
                  <c:v>4.0999999999999996</c:v>
                </c:pt>
                <c:pt idx="4979">
                  <c:v>4.5</c:v>
                </c:pt>
                <c:pt idx="4980">
                  <c:v>2.9</c:v>
                </c:pt>
                <c:pt idx="4981">
                  <c:v>3.8</c:v>
                </c:pt>
                <c:pt idx="4982">
                  <c:v>2.9</c:v>
                </c:pt>
                <c:pt idx="4983">
                  <c:v>2.9</c:v>
                </c:pt>
                <c:pt idx="4984">
                  <c:v>2.9</c:v>
                </c:pt>
                <c:pt idx="4985">
                  <c:v>2.9</c:v>
                </c:pt>
                <c:pt idx="4986">
                  <c:v>2.9</c:v>
                </c:pt>
                <c:pt idx="4987">
                  <c:v>2.9</c:v>
                </c:pt>
                <c:pt idx="4988">
                  <c:v>4.3</c:v>
                </c:pt>
                <c:pt idx="4989">
                  <c:v>2.9</c:v>
                </c:pt>
                <c:pt idx="4990">
                  <c:v>3.8</c:v>
                </c:pt>
                <c:pt idx="4991">
                  <c:v>3.6</c:v>
                </c:pt>
                <c:pt idx="4992">
                  <c:v>4</c:v>
                </c:pt>
                <c:pt idx="4993">
                  <c:v>2.9</c:v>
                </c:pt>
                <c:pt idx="4994">
                  <c:v>3.9</c:v>
                </c:pt>
                <c:pt idx="4995">
                  <c:v>3.6</c:v>
                </c:pt>
                <c:pt idx="4996">
                  <c:v>4.5999999999999996</c:v>
                </c:pt>
                <c:pt idx="4997">
                  <c:v>2.9</c:v>
                </c:pt>
                <c:pt idx="4998">
                  <c:v>4.5999999999999996</c:v>
                </c:pt>
                <c:pt idx="4999">
                  <c:v>2.9</c:v>
                </c:pt>
                <c:pt idx="5000">
                  <c:v>2.9</c:v>
                </c:pt>
                <c:pt idx="5001">
                  <c:v>3.7</c:v>
                </c:pt>
                <c:pt idx="5002">
                  <c:v>2.9</c:v>
                </c:pt>
                <c:pt idx="5003">
                  <c:v>4.0999999999999996</c:v>
                </c:pt>
                <c:pt idx="5004">
                  <c:v>2.9</c:v>
                </c:pt>
                <c:pt idx="5005">
                  <c:v>4.5999999999999996</c:v>
                </c:pt>
                <c:pt idx="5006">
                  <c:v>3.7</c:v>
                </c:pt>
                <c:pt idx="5007">
                  <c:v>2.9</c:v>
                </c:pt>
                <c:pt idx="5008">
                  <c:v>4.3</c:v>
                </c:pt>
                <c:pt idx="5009">
                  <c:v>2.9</c:v>
                </c:pt>
                <c:pt idx="5010">
                  <c:v>4.3</c:v>
                </c:pt>
                <c:pt idx="5011">
                  <c:v>2.9</c:v>
                </c:pt>
                <c:pt idx="5012">
                  <c:v>2.9</c:v>
                </c:pt>
                <c:pt idx="5013">
                  <c:v>4.2</c:v>
                </c:pt>
                <c:pt idx="5014">
                  <c:v>3.6</c:v>
                </c:pt>
                <c:pt idx="5015">
                  <c:v>2.9</c:v>
                </c:pt>
                <c:pt idx="5016">
                  <c:v>4.3</c:v>
                </c:pt>
                <c:pt idx="5017">
                  <c:v>3.9</c:v>
                </c:pt>
                <c:pt idx="5018">
                  <c:v>4.0999999999999996</c:v>
                </c:pt>
                <c:pt idx="5019">
                  <c:v>4.4000000000000004</c:v>
                </c:pt>
                <c:pt idx="5020">
                  <c:v>3.9</c:v>
                </c:pt>
                <c:pt idx="5021">
                  <c:v>2.9</c:v>
                </c:pt>
                <c:pt idx="5022">
                  <c:v>2.9</c:v>
                </c:pt>
                <c:pt idx="5023">
                  <c:v>4.0999999999999996</c:v>
                </c:pt>
                <c:pt idx="5024">
                  <c:v>2.9</c:v>
                </c:pt>
                <c:pt idx="5025">
                  <c:v>2.9</c:v>
                </c:pt>
                <c:pt idx="5026">
                  <c:v>2.9</c:v>
                </c:pt>
                <c:pt idx="5027">
                  <c:v>3</c:v>
                </c:pt>
                <c:pt idx="5028">
                  <c:v>2.9</c:v>
                </c:pt>
                <c:pt idx="5029">
                  <c:v>2.9</c:v>
                </c:pt>
                <c:pt idx="5030">
                  <c:v>2.9</c:v>
                </c:pt>
                <c:pt idx="5031">
                  <c:v>4.3</c:v>
                </c:pt>
                <c:pt idx="5032">
                  <c:v>4.5</c:v>
                </c:pt>
                <c:pt idx="5033">
                  <c:v>2.9</c:v>
                </c:pt>
                <c:pt idx="5034">
                  <c:v>3.7</c:v>
                </c:pt>
                <c:pt idx="5035">
                  <c:v>4.0999999999999996</c:v>
                </c:pt>
                <c:pt idx="5036">
                  <c:v>2.9</c:v>
                </c:pt>
                <c:pt idx="5037">
                  <c:v>2.9</c:v>
                </c:pt>
                <c:pt idx="5038">
                  <c:v>4.5</c:v>
                </c:pt>
                <c:pt idx="5039">
                  <c:v>2.9</c:v>
                </c:pt>
                <c:pt idx="5040">
                  <c:v>2.9</c:v>
                </c:pt>
                <c:pt idx="5041">
                  <c:v>4.0999999999999996</c:v>
                </c:pt>
                <c:pt idx="5042">
                  <c:v>2.7</c:v>
                </c:pt>
                <c:pt idx="5043">
                  <c:v>3.6</c:v>
                </c:pt>
                <c:pt idx="5044">
                  <c:v>4.0999999999999996</c:v>
                </c:pt>
                <c:pt idx="5045">
                  <c:v>2.9</c:v>
                </c:pt>
                <c:pt idx="5046">
                  <c:v>4.5</c:v>
                </c:pt>
                <c:pt idx="5047">
                  <c:v>4.2</c:v>
                </c:pt>
                <c:pt idx="5048">
                  <c:v>4.5999999999999996</c:v>
                </c:pt>
                <c:pt idx="5049">
                  <c:v>3.5</c:v>
                </c:pt>
                <c:pt idx="5050">
                  <c:v>3.3</c:v>
                </c:pt>
                <c:pt idx="5051">
                  <c:v>2.9</c:v>
                </c:pt>
                <c:pt idx="5052">
                  <c:v>4</c:v>
                </c:pt>
                <c:pt idx="5053">
                  <c:v>3.8</c:v>
                </c:pt>
                <c:pt idx="5054">
                  <c:v>4.4000000000000004</c:v>
                </c:pt>
                <c:pt idx="5055">
                  <c:v>4.4000000000000004</c:v>
                </c:pt>
                <c:pt idx="5056">
                  <c:v>2.9</c:v>
                </c:pt>
                <c:pt idx="5057">
                  <c:v>2.9</c:v>
                </c:pt>
                <c:pt idx="5058">
                  <c:v>2.9</c:v>
                </c:pt>
                <c:pt idx="5059">
                  <c:v>4</c:v>
                </c:pt>
                <c:pt idx="5060">
                  <c:v>2.9</c:v>
                </c:pt>
                <c:pt idx="5061">
                  <c:v>2.9</c:v>
                </c:pt>
                <c:pt idx="5062">
                  <c:v>3.8</c:v>
                </c:pt>
                <c:pt idx="5063">
                  <c:v>4.0999999999999996</c:v>
                </c:pt>
                <c:pt idx="5064">
                  <c:v>3.9</c:v>
                </c:pt>
                <c:pt idx="5065">
                  <c:v>4.7</c:v>
                </c:pt>
                <c:pt idx="5066">
                  <c:v>4.3</c:v>
                </c:pt>
                <c:pt idx="5067">
                  <c:v>2.9</c:v>
                </c:pt>
                <c:pt idx="5068">
                  <c:v>2.9</c:v>
                </c:pt>
                <c:pt idx="5069">
                  <c:v>3.8</c:v>
                </c:pt>
                <c:pt idx="5070">
                  <c:v>2.9</c:v>
                </c:pt>
                <c:pt idx="5071">
                  <c:v>2.9</c:v>
                </c:pt>
                <c:pt idx="5072">
                  <c:v>2.8</c:v>
                </c:pt>
                <c:pt idx="5073">
                  <c:v>3.8</c:v>
                </c:pt>
                <c:pt idx="5074">
                  <c:v>2.9</c:v>
                </c:pt>
                <c:pt idx="5075">
                  <c:v>3.9</c:v>
                </c:pt>
                <c:pt idx="5076">
                  <c:v>3.8</c:v>
                </c:pt>
                <c:pt idx="5077">
                  <c:v>4.4000000000000004</c:v>
                </c:pt>
                <c:pt idx="5078">
                  <c:v>2.9</c:v>
                </c:pt>
                <c:pt idx="5079">
                  <c:v>2.9</c:v>
                </c:pt>
                <c:pt idx="5080">
                  <c:v>3.9</c:v>
                </c:pt>
                <c:pt idx="5081">
                  <c:v>4.3</c:v>
                </c:pt>
                <c:pt idx="5082">
                  <c:v>4.4000000000000004</c:v>
                </c:pt>
                <c:pt idx="5083">
                  <c:v>3.8</c:v>
                </c:pt>
                <c:pt idx="5084">
                  <c:v>3.6</c:v>
                </c:pt>
                <c:pt idx="5085">
                  <c:v>2.9</c:v>
                </c:pt>
                <c:pt idx="5086">
                  <c:v>2.9</c:v>
                </c:pt>
                <c:pt idx="5087">
                  <c:v>2.9</c:v>
                </c:pt>
                <c:pt idx="5088">
                  <c:v>3.8</c:v>
                </c:pt>
                <c:pt idx="5089">
                  <c:v>2.9</c:v>
                </c:pt>
                <c:pt idx="5090">
                  <c:v>2.9</c:v>
                </c:pt>
                <c:pt idx="5091">
                  <c:v>4.4000000000000004</c:v>
                </c:pt>
                <c:pt idx="5092">
                  <c:v>4.2</c:v>
                </c:pt>
                <c:pt idx="5093">
                  <c:v>4.5</c:v>
                </c:pt>
                <c:pt idx="5094">
                  <c:v>2.9</c:v>
                </c:pt>
                <c:pt idx="5095">
                  <c:v>4.2</c:v>
                </c:pt>
                <c:pt idx="5096">
                  <c:v>2.9</c:v>
                </c:pt>
                <c:pt idx="5097">
                  <c:v>4.0999999999999996</c:v>
                </c:pt>
                <c:pt idx="5098">
                  <c:v>3.8</c:v>
                </c:pt>
                <c:pt idx="5099">
                  <c:v>3.9</c:v>
                </c:pt>
                <c:pt idx="5100">
                  <c:v>2.9</c:v>
                </c:pt>
                <c:pt idx="5101">
                  <c:v>3.9</c:v>
                </c:pt>
                <c:pt idx="5102">
                  <c:v>4.0999999999999996</c:v>
                </c:pt>
                <c:pt idx="5103">
                  <c:v>4</c:v>
                </c:pt>
                <c:pt idx="5104">
                  <c:v>4.2</c:v>
                </c:pt>
                <c:pt idx="5105">
                  <c:v>2.9</c:v>
                </c:pt>
                <c:pt idx="5106">
                  <c:v>2.9</c:v>
                </c:pt>
                <c:pt idx="5107">
                  <c:v>2.9</c:v>
                </c:pt>
                <c:pt idx="5108">
                  <c:v>3.6</c:v>
                </c:pt>
                <c:pt idx="5109">
                  <c:v>2.9</c:v>
                </c:pt>
                <c:pt idx="5110">
                  <c:v>4.5999999999999996</c:v>
                </c:pt>
                <c:pt idx="5111">
                  <c:v>3.8</c:v>
                </c:pt>
                <c:pt idx="5112">
                  <c:v>2.9</c:v>
                </c:pt>
                <c:pt idx="5113">
                  <c:v>3.7</c:v>
                </c:pt>
                <c:pt idx="5114">
                  <c:v>2.9</c:v>
                </c:pt>
                <c:pt idx="5115">
                  <c:v>2.9</c:v>
                </c:pt>
                <c:pt idx="5116">
                  <c:v>4.0999999999999996</c:v>
                </c:pt>
                <c:pt idx="5117">
                  <c:v>2.9</c:v>
                </c:pt>
                <c:pt idx="5118">
                  <c:v>4.5</c:v>
                </c:pt>
                <c:pt idx="5119">
                  <c:v>2.9</c:v>
                </c:pt>
                <c:pt idx="5120">
                  <c:v>4.3</c:v>
                </c:pt>
                <c:pt idx="5121">
                  <c:v>3.4</c:v>
                </c:pt>
                <c:pt idx="5122">
                  <c:v>2.9</c:v>
                </c:pt>
                <c:pt idx="5123">
                  <c:v>2.9</c:v>
                </c:pt>
                <c:pt idx="5124">
                  <c:v>4.2</c:v>
                </c:pt>
                <c:pt idx="5125">
                  <c:v>2.9</c:v>
                </c:pt>
                <c:pt idx="5126">
                  <c:v>2.9</c:v>
                </c:pt>
                <c:pt idx="5127">
                  <c:v>2.9</c:v>
                </c:pt>
                <c:pt idx="5128">
                  <c:v>4.2</c:v>
                </c:pt>
                <c:pt idx="5129">
                  <c:v>2.9</c:v>
                </c:pt>
                <c:pt idx="5130">
                  <c:v>4.2</c:v>
                </c:pt>
                <c:pt idx="5131">
                  <c:v>4.3</c:v>
                </c:pt>
                <c:pt idx="5132">
                  <c:v>2.9</c:v>
                </c:pt>
                <c:pt idx="5133">
                  <c:v>4.3</c:v>
                </c:pt>
                <c:pt idx="5134">
                  <c:v>4</c:v>
                </c:pt>
                <c:pt idx="5135">
                  <c:v>4</c:v>
                </c:pt>
                <c:pt idx="5136">
                  <c:v>3.2</c:v>
                </c:pt>
                <c:pt idx="5137">
                  <c:v>4.3</c:v>
                </c:pt>
                <c:pt idx="5138">
                  <c:v>4.0999999999999996</c:v>
                </c:pt>
                <c:pt idx="5139">
                  <c:v>4.0999999999999996</c:v>
                </c:pt>
                <c:pt idx="5140">
                  <c:v>2.9</c:v>
                </c:pt>
                <c:pt idx="5141">
                  <c:v>2.9</c:v>
                </c:pt>
                <c:pt idx="5142">
                  <c:v>4.5999999999999996</c:v>
                </c:pt>
                <c:pt idx="5143">
                  <c:v>2.9</c:v>
                </c:pt>
                <c:pt idx="5144">
                  <c:v>2.9</c:v>
                </c:pt>
                <c:pt idx="5145">
                  <c:v>2.9</c:v>
                </c:pt>
                <c:pt idx="5146">
                  <c:v>2.9</c:v>
                </c:pt>
                <c:pt idx="5147">
                  <c:v>3.3</c:v>
                </c:pt>
                <c:pt idx="5148">
                  <c:v>2.9</c:v>
                </c:pt>
                <c:pt idx="5149">
                  <c:v>2.9</c:v>
                </c:pt>
                <c:pt idx="5150">
                  <c:v>2.9</c:v>
                </c:pt>
                <c:pt idx="5151">
                  <c:v>2.9</c:v>
                </c:pt>
                <c:pt idx="5152">
                  <c:v>2.9</c:v>
                </c:pt>
                <c:pt idx="5153">
                  <c:v>4.3</c:v>
                </c:pt>
                <c:pt idx="5154">
                  <c:v>2.9</c:v>
                </c:pt>
                <c:pt idx="5155">
                  <c:v>4.0999999999999996</c:v>
                </c:pt>
                <c:pt idx="5156">
                  <c:v>4.3</c:v>
                </c:pt>
                <c:pt idx="5157">
                  <c:v>4.3</c:v>
                </c:pt>
                <c:pt idx="5158">
                  <c:v>4.4000000000000004</c:v>
                </c:pt>
                <c:pt idx="5159">
                  <c:v>4.0999999999999996</c:v>
                </c:pt>
                <c:pt idx="5160">
                  <c:v>2.9</c:v>
                </c:pt>
                <c:pt idx="5161">
                  <c:v>3.7</c:v>
                </c:pt>
                <c:pt idx="5162">
                  <c:v>2.9</c:v>
                </c:pt>
                <c:pt idx="5163">
                  <c:v>4.2</c:v>
                </c:pt>
                <c:pt idx="5164">
                  <c:v>4</c:v>
                </c:pt>
                <c:pt idx="5165">
                  <c:v>2.9</c:v>
                </c:pt>
                <c:pt idx="5166">
                  <c:v>3.1</c:v>
                </c:pt>
                <c:pt idx="5167">
                  <c:v>2.9</c:v>
                </c:pt>
                <c:pt idx="5168">
                  <c:v>3.4</c:v>
                </c:pt>
                <c:pt idx="5169">
                  <c:v>2.9</c:v>
                </c:pt>
                <c:pt idx="5170">
                  <c:v>4.5999999999999996</c:v>
                </c:pt>
                <c:pt idx="5171">
                  <c:v>2.9</c:v>
                </c:pt>
                <c:pt idx="5172">
                  <c:v>3.8</c:v>
                </c:pt>
                <c:pt idx="5173">
                  <c:v>4.0999999999999996</c:v>
                </c:pt>
                <c:pt idx="5174">
                  <c:v>2.9</c:v>
                </c:pt>
                <c:pt idx="5175">
                  <c:v>3.6</c:v>
                </c:pt>
                <c:pt idx="5176">
                  <c:v>2.9</c:v>
                </c:pt>
                <c:pt idx="5177">
                  <c:v>4</c:v>
                </c:pt>
                <c:pt idx="5178">
                  <c:v>2.9</c:v>
                </c:pt>
                <c:pt idx="5179">
                  <c:v>4.2</c:v>
                </c:pt>
                <c:pt idx="5180">
                  <c:v>3.8</c:v>
                </c:pt>
                <c:pt idx="5181">
                  <c:v>3.8</c:v>
                </c:pt>
                <c:pt idx="5182">
                  <c:v>2.9</c:v>
                </c:pt>
                <c:pt idx="5183">
                  <c:v>4.4000000000000004</c:v>
                </c:pt>
                <c:pt idx="5184">
                  <c:v>3.8</c:v>
                </c:pt>
                <c:pt idx="5185">
                  <c:v>2.9</c:v>
                </c:pt>
                <c:pt idx="5186">
                  <c:v>4.5</c:v>
                </c:pt>
                <c:pt idx="5187">
                  <c:v>2.9</c:v>
                </c:pt>
                <c:pt idx="5188">
                  <c:v>2.9</c:v>
                </c:pt>
                <c:pt idx="5189">
                  <c:v>4.3</c:v>
                </c:pt>
                <c:pt idx="5190">
                  <c:v>2.9</c:v>
                </c:pt>
                <c:pt idx="5191">
                  <c:v>2.9</c:v>
                </c:pt>
                <c:pt idx="5192">
                  <c:v>3.8</c:v>
                </c:pt>
                <c:pt idx="5193">
                  <c:v>4.5999999999999996</c:v>
                </c:pt>
                <c:pt idx="5194">
                  <c:v>4.0999999999999996</c:v>
                </c:pt>
                <c:pt idx="5195">
                  <c:v>3.9</c:v>
                </c:pt>
                <c:pt idx="5196">
                  <c:v>4</c:v>
                </c:pt>
                <c:pt idx="5197">
                  <c:v>2.9</c:v>
                </c:pt>
                <c:pt idx="5198">
                  <c:v>4</c:v>
                </c:pt>
                <c:pt idx="5199">
                  <c:v>4.4000000000000004</c:v>
                </c:pt>
                <c:pt idx="5200">
                  <c:v>2.9</c:v>
                </c:pt>
                <c:pt idx="5201">
                  <c:v>4.3</c:v>
                </c:pt>
                <c:pt idx="5202">
                  <c:v>2.9</c:v>
                </c:pt>
                <c:pt idx="5203">
                  <c:v>3.6</c:v>
                </c:pt>
                <c:pt idx="5204">
                  <c:v>2.9</c:v>
                </c:pt>
                <c:pt idx="5205">
                  <c:v>3.2</c:v>
                </c:pt>
                <c:pt idx="5206">
                  <c:v>4.5</c:v>
                </c:pt>
                <c:pt idx="5207">
                  <c:v>3.9</c:v>
                </c:pt>
                <c:pt idx="5208">
                  <c:v>2.9</c:v>
                </c:pt>
                <c:pt idx="5209">
                  <c:v>2.9</c:v>
                </c:pt>
                <c:pt idx="5210">
                  <c:v>2.9</c:v>
                </c:pt>
                <c:pt idx="5211">
                  <c:v>4</c:v>
                </c:pt>
                <c:pt idx="5212">
                  <c:v>2.9</c:v>
                </c:pt>
                <c:pt idx="5213">
                  <c:v>4</c:v>
                </c:pt>
                <c:pt idx="5214">
                  <c:v>4.0999999999999996</c:v>
                </c:pt>
                <c:pt idx="5215">
                  <c:v>2.9</c:v>
                </c:pt>
                <c:pt idx="5216">
                  <c:v>2.9</c:v>
                </c:pt>
                <c:pt idx="5217">
                  <c:v>2.9</c:v>
                </c:pt>
                <c:pt idx="5218">
                  <c:v>2.9</c:v>
                </c:pt>
                <c:pt idx="5219">
                  <c:v>3.6</c:v>
                </c:pt>
                <c:pt idx="5220">
                  <c:v>4.0999999999999996</c:v>
                </c:pt>
                <c:pt idx="5221">
                  <c:v>4</c:v>
                </c:pt>
                <c:pt idx="5222">
                  <c:v>2.9</c:v>
                </c:pt>
                <c:pt idx="5223">
                  <c:v>3.5</c:v>
                </c:pt>
                <c:pt idx="5224">
                  <c:v>2.9</c:v>
                </c:pt>
                <c:pt idx="5225">
                  <c:v>2.9</c:v>
                </c:pt>
                <c:pt idx="5226">
                  <c:v>2.9</c:v>
                </c:pt>
                <c:pt idx="5227">
                  <c:v>4.2</c:v>
                </c:pt>
                <c:pt idx="5228">
                  <c:v>2.9</c:v>
                </c:pt>
                <c:pt idx="5229">
                  <c:v>3.4</c:v>
                </c:pt>
                <c:pt idx="5230">
                  <c:v>4.5999999999999996</c:v>
                </c:pt>
                <c:pt idx="5231">
                  <c:v>3.5</c:v>
                </c:pt>
                <c:pt idx="5232">
                  <c:v>4.0999999999999996</c:v>
                </c:pt>
                <c:pt idx="5233">
                  <c:v>3.9</c:v>
                </c:pt>
                <c:pt idx="5234">
                  <c:v>2.9</c:v>
                </c:pt>
                <c:pt idx="5235">
                  <c:v>3.9</c:v>
                </c:pt>
                <c:pt idx="5236">
                  <c:v>4.3</c:v>
                </c:pt>
                <c:pt idx="5237">
                  <c:v>3.9</c:v>
                </c:pt>
                <c:pt idx="5238">
                  <c:v>4.5</c:v>
                </c:pt>
                <c:pt idx="5239">
                  <c:v>4.0999999999999996</c:v>
                </c:pt>
                <c:pt idx="5240">
                  <c:v>2.9</c:v>
                </c:pt>
                <c:pt idx="5241">
                  <c:v>2.9</c:v>
                </c:pt>
                <c:pt idx="5242">
                  <c:v>2.9</c:v>
                </c:pt>
                <c:pt idx="5243">
                  <c:v>4</c:v>
                </c:pt>
                <c:pt idx="5244">
                  <c:v>3.5</c:v>
                </c:pt>
                <c:pt idx="5245">
                  <c:v>3.9</c:v>
                </c:pt>
                <c:pt idx="5246">
                  <c:v>3.6</c:v>
                </c:pt>
                <c:pt idx="5247">
                  <c:v>2.9</c:v>
                </c:pt>
                <c:pt idx="5248">
                  <c:v>2.9</c:v>
                </c:pt>
                <c:pt idx="5249">
                  <c:v>2.9</c:v>
                </c:pt>
                <c:pt idx="5250">
                  <c:v>4.0999999999999996</c:v>
                </c:pt>
                <c:pt idx="5251">
                  <c:v>3.6</c:v>
                </c:pt>
                <c:pt idx="5252">
                  <c:v>4.2</c:v>
                </c:pt>
                <c:pt idx="5253">
                  <c:v>3.8</c:v>
                </c:pt>
                <c:pt idx="5254">
                  <c:v>2.9</c:v>
                </c:pt>
                <c:pt idx="5255">
                  <c:v>2.9</c:v>
                </c:pt>
                <c:pt idx="5256">
                  <c:v>2.9</c:v>
                </c:pt>
                <c:pt idx="5257">
                  <c:v>4.4000000000000004</c:v>
                </c:pt>
                <c:pt idx="5258">
                  <c:v>2.9</c:v>
                </c:pt>
                <c:pt idx="5259">
                  <c:v>2.9</c:v>
                </c:pt>
                <c:pt idx="5260">
                  <c:v>2.9</c:v>
                </c:pt>
                <c:pt idx="5261">
                  <c:v>2.8</c:v>
                </c:pt>
                <c:pt idx="5262">
                  <c:v>2.9</c:v>
                </c:pt>
                <c:pt idx="5263">
                  <c:v>4.0999999999999996</c:v>
                </c:pt>
                <c:pt idx="5264">
                  <c:v>2.8</c:v>
                </c:pt>
                <c:pt idx="5265">
                  <c:v>2.9</c:v>
                </c:pt>
                <c:pt idx="5266">
                  <c:v>4</c:v>
                </c:pt>
                <c:pt idx="5267">
                  <c:v>2.9</c:v>
                </c:pt>
                <c:pt idx="5268">
                  <c:v>2.9</c:v>
                </c:pt>
                <c:pt idx="5269">
                  <c:v>4.3</c:v>
                </c:pt>
                <c:pt idx="5270">
                  <c:v>4.2</c:v>
                </c:pt>
                <c:pt idx="5271">
                  <c:v>2.9</c:v>
                </c:pt>
                <c:pt idx="5272">
                  <c:v>3.8</c:v>
                </c:pt>
                <c:pt idx="5273">
                  <c:v>2.9</c:v>
                </c:pt>
                <c:pt idx="5274">
                  <c:v>4</c:v>
                </c:pt>
                <c:pt idx="5275">
                  <c:v>4.0999999999999996</c:v>
                </c:pt>
                <c:pt idx="5276">
                  <c:v>4.4000000000000004</c:v>
                </c:pt>
                <c:pt idx="5277">
                  <c:v>4.3</c:v>
                </c:pt>
                <c:pt idx="5278">
                  <c:v>3.6</c:v>
                </c:pt>
                <c:pt idx="5279">
                  <c:v>4.3</c:v>
                </c:pt>
                <c:pt idx="5280">
                  <c:v>3.4</c:v>
                </c:pt>
                <c:pt idx="5281">
                  <c:v>4.0999999999999996</c:v>
                </c:pt>
                <c:pt idx="5282">
                  <c:v>4.0999999999999996</c:v>
                </c:pt>
                <c:pt idx="5283">
                  <c:v>3.9</c:v>
                </c:pt>
                <c:pt idx="5284">
                  <c:v>2.9</c:v>
                </c:pt>
                <c:pt idx="5285">
                  <c:v>4.4000000000000004</c:v>
                </c:pt>
                <c:pt idx="5286">
                  <c:v>2.9</c:v>
                </c:pt>
                <c:pt idx="5287">
                  <c:v>2.9</c:v>
                </c:pt>
                <c:pt idx="5288">
                  <c:v>4.0999999999999996</c:v>
                </c:pt>
                <c:pt idx="5289">
                  <c:v>4</c:v>
                </c:pt>
                <c:pt idx="5290">
                  <c:v>2.9</c:v>
                </c:pt>
                <c:pt idx="5291">
                  <c:v>4.4000000000000004</c:v>
                </c:pt>
                <c:pt idx="5292">
                  <c:v>2.9</c:v>
                </c:pt>
                <c:pt idx="5293">
                  <c:v>3.6</c:v>
                </c:pt>
                <c:pt idx="5294">
                  <c:v>4.2</c:v>
                </c:pt>
                <c:pt idx="5295">
                  <c:v>4.0999999999999996</c:v>
                </c:pt>
                <c:pt idx="5296">
                  <c:v>2.9</c:v>
                </c:pt>
                <c:pt idx="5297">
                  <c:v>2.9</c:v>
                </c:pt>
                <c:pt idx="5298">
                  <c:v>4.3</c:v>
                </c:pt>
                <c:pt idx="5299">
                  <c:v>2.9</c:v>
                </c:pt>
                <c:pt idx="5300">
                  <c:v>2.9</c:v>
                </c:pt>
                <c:pt idx="5301">
                  <c:v>2.9</c:v>
                </c:pt>
                <c:pt idx="5302">
                  <c:v>2.9</c:v>
                </c:pt>
                <c:pt idx="5303">
                  <c:v>2.9</c:v>
                </c:pt>
                <c:pt idx="5304">
                  <c:v>2.9</c:v>
                </c:pt>
                <c:pt idx="5305">
                  <c:v>4.0999999999999996</c:v>
                </c:pt>
                <c:pt idx="5306">
                  <c:v>2.9</c:v>
                </c:pt>
                <c:pt idx="5307">
                  <c:v>4.4000000000000004</c:v>
                </c:pt>
                <c:pt idx="5308">
                  <c:v>4.2</c:v>
                </c:pt>
                <c:pt idx="5309">
                  <c:v>4.4000000000000004</c:v>
                </c:pt>
                <c:pt idx="5310">
                  <c:v>2.9</c:v>
                </c:pt>
                <c:pt idx="5311">
                  <c:v>2.9</c:v>
                </c:pt>
                <c:pt idx="5312">
                  <c:v>2.9</c:v>
                </c:pt>
                <c:pt idx="5313">
                  <c:v>2.9</c:v>
                </c:pt>
                <c:pt idx="5314">
                  <c:v>2.9</c:v>
                </c:pt>
                <c:pt idx="5315">
                  <c:v>2.9</c:v>
                </c:pt>
                <c:pt idx="5316">
                  <c:v>4.3</c:v>
                </c:pt>
                <c:pt idx="5317">
                  <c:v>3</c:v>
                </c:pt>
                <c:pt idx="5318">
                  <c:v>2.9</c:v>
                </c:pt>
                <c:pt idx="5319">
                  <c:v>4.0999999999999996</c:v>
                </c:pt>
                <c:pt idx="5320">
                  <c:v>3.5</c:v>
                </c:pt>
                <c:pt idx="5321">
                  <c:v>4.3</c:v>
                </c:pt>
                <c:pt idx="5322">
                  <c:v>4</c:v>
                </c:pt>
                <c:pt idx="5323">
                  <c:v>4.3</c:v>
                </c:pt>
                <c:pt idx="5324">
                  <c:v>2.9</c:v>
                </c:pt>
                <c:pt idx="5325">
                  <c:v>4</c:v>
                </c:pt>
                <c:pt idx="5326">
                  <c:v>2.9</c:v>
                </c:pt>
                <c:pt idx="5327">
                  <c:v>2.9</c:v>
                </c:pt>
                <c:pt idx="5328">
                  <c:v>2.9</c:v>
                </c:pt>
                <c:pt idx="5329">
                  <c:v>4</c:v>
                </c:pt>
                <c:pt idx="5330">
                  <c:v>3.9</c:v>
                </c:pt>
                <c:pt idx="5331">
                  <c:v>4.0999999999999996</c:v>
                </c:pt>
                <c:pt idx="5332">
                  <c:v>4.3</c:v>
                </c:pt>
                <c:pt idx="5333">
                  <c:v>4</c:v>
                </c:pt>
                <c:pt idx="5334">
                  <c:v>3.5</c:v>
                </c:pt>
                <c:pt idx="5335">
                  <c:v>2.9</c:v>
                </c:pt>
                <c:pt idx="5336">
                  <c:v>3.9</c:v>
                </c:pt>
                <c:pt idx="5337">
                  <c:v>2.9</c:v>
                </c:pt>
                <c:pt idx="5338">
                  <c:v>2.9</c:v>
                </c:pt>
                <c:pt idx="5339">
                  <c:v>3.2</c:v>
                </c:pt>
                <c:pt idx="5340">
                  <c:v>2.9</c:v>
                </c:pt>
                <c:pt idx="5341">
                  <c:v>2.9</c:v>
                </c:pt>
                <c:pt idx="5342">
                  <c:v>2.9</c:v>
                </c:pt>
                <c:pt idx="5343">
                  <c:v>4</c:v>
                </c:pt>
                <c:pt idx="5344">
                  <c:v>2.9</c:v>
                </c:pt>
                <c:pt idx="5345">
                  <c:v>4.3</c:v>
                </c:pt>
                <c:pt idx="5346">
                  <c:v>2.9</c:v>
                </c:pt>
                <c:pt idx="5347">
                  <c:v>2.7</c:v>
                </c:pt>
                <c:pt idx="5348">
                  <c:v>3.5</c:v>
                </c:pt>
                <c:pt idx="5349">
                  <c:v>2.9</c:v>
                </c:pt>
                <c:pt idx="5350">
                  <c:v>3.7</c:v>
                </c:pt>
                <c:pt idx="5351">
                  <c:v>2.9</c:v>
                </c:pt>
                <c:pt idx="5352">
                  <c:v>2.9</c:v>
                </c:pt>
                <c:pt idx="5353">
                  <c:v>4</c:v>
                </c:pt>
                <c:pt idx="5354">
                  <c:v>4.4000000000000004</c:v>
                </c:pt>
                <c:pt idx="5355">
                  <c:v>4.0999999999999996</c:v>
                </c:pt>
                <c:pt idx="5356">
                  <c:v>2.9</c:v>
                </c:pt>
                <c:pt idx="5357">
                  <c:v>4.0999999999999996</c:v>
                </c:pt>
                <c:pt idx="5358">
                  <c:v>4.5</c:v>
                </c:pt>
                <c:pt idx="5359">
                  <c:v>4.5</c:v>
                </c:pt>
                <c:pt idx="5360">
                  <c:v>3.2</c:v>
                </c:pt>
                <c:pt idx="5361">
                  <c:v>4.4000000000000004</c:v>
                </c:pt>
                <c:pt idx="5362">
                  <c:v>2.9</c:v>
                </c:pt>
                <c:pt idx="5363">
                  <c:v>4.2</c:v>
                </c:pt>
                <c:pt idx="5364">
                  <c:v>4.4000000000000004</c:v>
                </c:pt>
                <c:pt idx="5365">
                  <c:v>2.9</c:v>
                </c:pt>
                <c:pt idx="5366">
                  <c:v>4.3</c:v>
                </c:pt>
                <c:pt idx="5367">
                  <c:v>4.4000000000000004</c:v>
                </c:pt>
                <c:pt idx="5368">
                  <c:v>2.9</c:v>
                </c:pt>
                <c:pt idx="5369">
                  <c:v>4.3</c:v>
                </c:pt>
                <c:pt idx="5370">
                  <c:v>4.5</c:v>
                </c:pt>
                <c:pt idx="5371">
                  <c:v>4.2</c:v>
                </c:pt>
                <c:pt idx="5372">
                  <c:v>2.9</c:v>
                </c:pt>
                <c:pt idx="5373">
                  <c:v>4</c:v>
                </c:pt>
                <c:pt idx="5374">
                  <c:v>3.8</c:v>
                </c:pt>
                <c:pt idx="5375">
                  <c:v>3.7</c:v>
                </c:pt>
                <c:pt idx="5376">
                  <c:v>2.9</c:v>
                </c:pt>
                <c:pt idx="5377">
                  <c:v>4.2</c:v>
                </c:pt>
                <c:pt idx="5378">
                  <c:v>2.9</c:v>
                </c:pt>
                <c:pt idx="5379">
                  <c:v>2.9</c:v>
                </c:pt>
                <c:pt idx="5380">
                  <c:v>2.9</c:v>
                </c:pt>
                <c:pt idx="5381">
                  <c:v>2.9</c:v>
                </c:pt>
                <c:pt idx="5382">
                  <c:v>2.9</c:v>
                </c:pt>
                <c:pt idx="5383">
                  <c:v>4.3</c:v>
                </c:pt>
                <c:pt idx="5384">
                  <c:v>2.9</c:v>
                </c:pt>
                <c:pt idx="5385">
                  <c:v>3.8</c:v>
                </c:pt>
                <c:pt idx="5386">
                  <c:v>4.2</c:v>
                </c:pt>
                <c:pt idx="5387">
                  <c:v>2.9</c:v>
                </c:pt>
                <c:pt idx="5388">
                  <c:v>4.0999999999999996</c:v>
                </c:pt>
                <c:pt idx="5389">
                  <c:v>2.9</c:v>
                </c:pt>
                <c:pt idx="5390">
                  <c:v>2.9</c:v>
                </c:pt>
                <c:pt idx="5391">
                  <c:v>2.9</c:v>
                </c:pt>
                <c:pt idx="5392">
                  <c:v>2.9</c:v>
                </c:pt>
                <c:pt idx="5393">
                  <c:v>4.2</c:v>
                </c:pt>
                <c:pt idx="5394">
                  <c:v>2.9</c:v>
                </c:pt>
                <c:pt idx="5395">
                  <c:v>4.5</c:v>
                </c:pt>
                <c:pt idx="5396">
                  <c:v>3.7</c:v>
                </c:pt>
                <c:pt idx="5397">
                  <c:v>4</c:v>
                </c:pt>
                <c:pt idx="5398">
                  <c:v>4</c:v>
                </c:pt>
                <c:pt idx="5399">
                  <c:v>4.5999999999999996</c:v>
                </c:pt>
                <c:pt idx="5400">
                  <c:v>2.9</c:v>
                </c:pt>
                <c:pt idx="5401">
                  <c:v>4.3</c:v>
                </c:pt>
                <c:pt idx="5402">
                  <c:v>4.2</c:v>
                </c:pt>
                <c:pt idx="5403">
                  <c:v>2.9</c:v>
                </c:pt>
                <c:pt idx="5404">
                  <c:v>4.4000000000000004</c:v>
                </c:pt>
                <c:pt idx="5405">
                  <c:v>4.3</c:v>
                </c:pt>
                <c:pt idx="5406">
                  <c:v>2.9</c:v>
                </c:pt>
                <c:pt idx="5407">
                  <c:v>4.3</c:v>
                </c:pt>
                <c:pt idx="5408">
                  <c:v>2.9</c:v>
                </c:pt>
                <c:pt idx="5409">
                  <c:v>3.8</c:v>
                </c:pt>
                <c:pt idx="5410">
                  <c:v>3.6</c:v>
                </c:pt>
                <c:pt idx="5411">
                  <c:v>2.9</c:v>
                </c:pt>
                <c:pt idx="5412">
                  <c:v>4.0999999999999996</c:v>
                </c:pt>
                <c:pt idx="5413">
                  <c:v>2.9</c:v>
                </c:pt>
                <c:pt idx="5414">
                  <c:v>2.9</c:v>
                </c:pt>
                <c:pt idx="5415">
                  <c:v>4.0999999999999996</c:v>
                </c:pt>
                <c:pt idx="5416">
                  <c:v>2.9</c:v>
                </c:pt>
                <c:pt idx="5417">
                  <c:v>2.9</c:v>
                </c:pt>
                <c:pt idx="5418">
                  <c:v>4.2</c:v>
                </c:pt>
                <c:pt idx="5419">
                  <c:v>2.9</c:v>
                </c:pt>
                <c:pt idx="5420">
                  <c:v>3.7</c:v>
                </c:pt>
                <c:pt idx="5421">
                  <c:v>2.9</c:v>
                </c:pt>
                <c:pt idx="5422">
                  <c:v>2.9</c:v>
                </c:pt>
                <c:pt idx="5423">
                  <c:v>2.9</c:v>
                </c:pt>
                <c:pt idx="5424">
                  <c:v>2.9</c:v>
                </c:pt>
                <c:pt idx="5425">
                  <c:v>4.0999999999999996</c:v>
                </c:pt>
                <c:pt idx="5426">
                  <c:v>4</c:v>
                </c:pt>
                <c:pt idx="5427">
                  <c:v>3.2</c:v>
                </c:pt>
                <c:pt idx="5428">
                  <c:v>3.8</c:v>
                </c:pt>
                <c:pt idx="5429">
                  <c:v>3.4</c:v>
                </c:pt>
                <c:pt idx="5430">
                  <c:v>3.7</c:v>
                </c:pt>
                <c:pt idx="5431">
                  <c:v>2.9</c:v>
                </c:pt>
                <c:pt idx="5432">
                  <c:v>2.9</c:v>
                </c:pt>
                <c:pt idx="5433">
                  <c:v>4.3</c:v>
                </c:pt>
                <c:pt idx="5434">
                  <c:v>4</c:v>
                </c:pt>
                <c:pt idx="5435">
                  <c:v>4.0999999999999996</c:v>
                </c:pt>
                <c:pt idx="5436">
                  <c:v>4.5999999999999996</c:v>
                </c:pt>
                <c:pt idx="5437">
                  <c:v>4.4000000000000004</c:v>
                </c:pt>
                <c:pt idx="5438">
                  <c:v>2.9</c:v>
                </c:pt>
                <c:pt idx="5439">
                  <c:v>4</c:v>
                </c:pt>
                <c:pt idx="5440">
                  <c:v>4.4000000000000004</c:v>
                </c:pt>
                <c:pt idx="5441">
                  <c:v>2.9</c:v>
                </c:pt>
                <c:pt idx="5442">
                  <c:v>2.9</c:v>
                </c:pt>
                <c:pt idx="5443">
                  <c:v>4.2</c:v>
                </c:pt>
                <c:pt idx="5444">
                  <c:v>3.1</c:v>
                </c:pt>
                <c:pt idx="5445">
                  <c:v>3.9</c:v>
                </c:pt>
                <c:pt idx="5446">
                  <c:v>4.8</c:v>
                </c:pt>
                <c:pt idx="5447">
                  <c:v>2.9</c:v>
                </c:pt>
                <c:pt idx="5448">
                  <c:v>2.9</c:v>
                </c:pt>
                <c:pt idx="5449">
                  <c:v>4.4000000000000004</c:v>
                </c:pt>
                <c:pt idx="5450">
                  <c:v>4.2</c:v>
                </c:pt>
                <c:pt idx="5451">
                  <c:v>4.0999999999999996</c:v>
                </c:pt>
                <c:pt idx="5452">
                  <c:v>2.9</c:v>
                </c:pt>
                <c:pt idx="5453">
                  <c:v>3.9</c:v>
                </c:pt>
                <c:pt idx="5454">
                  <c:v>3.9</c:v>
                </c:pt>
                <c:pt idx="5455">
                  <c:v>2.9</c:v>
                </c:pt>
                <c:pt idx="5456">
                  <c:v>2.9</c:v>
                </c:pt>
                <c:pt idx="5457">
                  <c:v>3.3</c:v>
                </c:pt>
                <c:pt idx="5458">
                  <c:v>3.8</c:v>
                </c:pt>
                <c:pt idx="5459">
                  <c:v>2.9</c:v>
                </c:pt>
                <c:pt idx="5460">
                  <c:v>4.7</c:v>
                </c:pt>
                <c:pt idx="5461">
                  <c:v>2.9</c:v>
                </c:pt>
                <c:pt idx="5462">
                  <c:v>4.3</c:v>
                </c:pt>
                <c:pt idx="5463">
                  <c:v>4.2</c:v>
                </c:pt>
                <c:pt idx="5464">
                  <c:v>4.2</c:v>
                </c:pt>
                <c:pt idx="5465">
                  <c:v>4.2</c:v>
                </c:pt>
                <c:pt idx="5466">
                  <c:v>2.9</c:v>
                </c:pt>
                <c:pt idx="5467">
                  <c:v>2.9</c:v>
                </c:pt>
                <c:pt idx="5468">
                  <c:v>4.4000000000000004</c:v>
                </c:pt>
                <c:pt idx="5469">
                  <c:v>4.2</c:v>
                </c:pt>
                <c:pt idx="5470">
                  <c:v>3.9</c:v>
                </c:pt>
                <c:pt idx="5471">
                  <c:v>2.9</c:v>
                </c:pt>
                <c:pt idx="5472">
                  <c:v>4.0999999999999996</c:v>
                </c:pt>
                <c:pt idx="5473">
                  <c:v>2.9</c:v>
                </c:pt>
                <c:pt idx="5474">
                  <c:v>3.1</c:v>
                </c:pt>
                <c:pt idx="5475">
                  <c:v>2.9</c:v>
                </c:pt>
                <c:pt idx="5476">
                  <c:v>2.9</c:v>
                </c:pt>
                <c:pt idx="5477">
                  <c:v>2.9</c:v>
                </c:pt>
                <c:pt idx="5478">
                  <c:v>3.7</c:v>
                </c:pt>
                <c:pt idx="5479">
                  <c:v>2.9</c:v>
                </c:pt>
                <c:pt idx="5480">
                  <c:v>4.7</c:v>
                </c:pt>
                <c:pt idx="5481">
                  <c:v>2.9</c:v>
                </c:pt>
                <c:pt idx="5482">
                  <c:v>2.9</c:v>
                </c:pt>
                <c:pt idx="5483">
                  <c:v>4.0999999999999996</c:v>
                </c:pt>
                <c:pt idx="5484">
                  <c:v>2.9</c:v>
                </c:pt>
                <c:pt idx="5485">
                  <c:v>2.9</c:v>
                </c:pt>
                <c:pt idx="5486">
                  <c:v>4.0999999999999996</c:v>
                </c:pt>
                <c:pt idx="5487">
                  <c:v>3.9</c:v>
                </c:pt>
                <c:pt idx="5488">
                  <c:v>2.9</c:v>
                </c:pt>
                <c:pt idx="5489">
                  <c:v>2.9</c:v>
                </c:pt>
                <c:pt idx="5490">
                  <c:v>2.9</c:v>
                </c:pt>
                <c:pt idx="5491">
                  <c:v>3.3</c:v>
                </c:pt>
                <c:pt idx="5492">
                  <c:v>2.9</c:v>
                </c:pt>
                <c:pt idx="5493">
                  <c:v>4.5</c:v>
                </c:pt>
                <c:pt idx="5494">
                  <c:v>2.9</c:v>
                </c:pt>
                <c:pt idx="5495">
                  <c:v>2.9</c:v>
                </c:pt>
                <c:pt idx="5496">
                  <c:v>2.9</c:v>
                </c:pt>
                <c:pt idx="5497">
                  <c:v>4.3</c:v>
                </c:pt>
                <c:pt idx="5498">
                  <c:v>3.7</c:v>
                </c:pt>
                <c:pt idx="5499">
                  <c:v>2.9</c:v>
                </c:pt>
                <c:pt idx="5500">
                  <c:v>2.9</c:v>
                </c:pt>
                <c:pt idx="5501">
                  <c:v>3.8</c:v>
                </c:pt>
                <c:pt idx="5502">
                  <c:v>2.9</c:v>
                </c:pt>
                <c:pt idx="5503">
                  <c:v>4.3</c:v>
                </c:pt>
                <c:pt idx="5504">
                  <c:v>4</c:v>
                </c:pt>
                <c:pt idx="5505">
                  <c:v>2.9</c:v>
                </c:pt>
                <c:pt idx="5506">
                  <c:v>2.9</c:v>
                </c:pt>
                <c:pt idx="5507">
                  <c:v>3.9</c:v>
                </c:pt>
                <c:pt idx="5508">
                  <c:v>4.0999999999999996</c:v>
                </c:pt>
                <c:pt idx="5509">
                  <c:v>4</c:v>
                </c:pt>
                <c:pt idx="5510">
                  <c:v>4.0999999999999996</c:v>
                </c:pt>
                <c:pt idx="5511">
                  <c:v>3.8</c:v>
                </c:pt>
                <c:pt idx="5512">
                  <c:v>4.3</c:v>
                </c:pt>
                <c:pt idx="5513">
                  <c:v>4.3</c:v>
                </c:pt>
                <c:pt idx="5514">
                  <c:v>2.9</c:v>
                </c:pt>
                <c:pt idx="5515">
                  <c:v>2.9</c:v>
                </c:pt>
                <c:pt idx="5516">
                  <c:v>4.4000000000000004</c:v>
                </c:pt>
                <c:pt idx="5517">
                  <c:v>4.0999999999999996</c:v>
                </c:pt>
                <c:pt idx="5518">
                  <c:v>2.9</c:v>
                </c:pt>
                <c:pt idx="5519">
                  <c:v>2.8</c:v>
                </c:pt>
                <c:pt idx="5520">
                  <c:v>4.3</c:v>
                </c:pt>
                <c:pt idx="5521">
                  <c:v>2.9</c:v>
                </c:pt>
                <c:pt idx="5522">
                  <c:v>2.9</c:v>
                </c:pt>
                <c:pt idx="5523">
                  <c:v>4.3</c:v>
                </c:pt>
                <c:pt idx="5524">
                  <c:v>4.2</c:v>
                </c:pt>
                <c:pt idx="5525">
                  <c:v>2.9</c:v>
                </c:pt>
                <c:pt idx="5526">
                  <c:v>3.7</c:v>
                </c:pt>
                <c:pt idx="5527">
                  <c:v>4</c:v>
                </c:pt>
                <c:pt idx="5528">
                  <c:v>4</c:v>
                </c:pt>
                <c:pt idx="5529">
                  <c:v>4.0999999999999996</c:v>
                </c:pt>
                <c:pt idx="5530">
                  <c:v>4.2</c:v>
                </c:pt>
                <c:pt idx="5531">
                  <c:v>4.2</c:v>
                </c:pt>
                <c:pt idx="5532">
                  <c:v>4.2</c:v>
                </c:pt>
                <c:pt idx="5533">
                  <c:v>2.9</c:v>
                </c:pt>
                <c:pt idx="5534">
                  <c:v>3.3</c:v>
                </c:pt>
                <c:pt idx="5535">
                  <c:v>2.9</c:v>
                </c:pt>
                <c:pt idx="5536">
                  <c:v>2.9</c:v>
                </c:pt>
                <c:pt idx="5537">
                  <c:v>2.9</c:v>
                </c:pt>
                <c:pt idx="5538">
                  <c:v>2.9</c:v>
                </c:pt>
                <c:pt idx="5539">
                  <c:v>3.8</c:v>
                </c:pt>
                <c:pt idx="5540">
                  <c:v>3.9</c:v>
                </c:pt>
                <c:pt idx="5541">
                  <c:v>4</c:v>
                </c:pt>
                <c:pt idx="5542">
                  <c:v>4.4000000000000004</c:v>
                </c:pt>
                <c:pt idx="5543">
                  <c:v>4.3</c:v>
                </c:pt>
                <c:pt idx="5544">
                  <c:v>4.4000000000000004</c:v>
                </c:pt>
                <c:pt idx="5545">
                  <c:v>3.4</c:v>
                </c:pt>
                <c:pt idx="5546">
                  <c:v>2.9</c:v>
                </c:pt>
                <c:pt idx="5547">
                  <c:v>4.2</c:v>
                </c:pt>
                <c:pt idx="5548">
                  <c:v>4</c:v>
                </c:pt>
                <c:pt idx="5549">
                  <c:v>2.9</c:v>
                </c:pt>
                <c:pt idx="5550">
                  <c:v>4.5</c:v>
                </c:pt>
                <c:pt idx="5551">
                  <c:v>4</c:v>
                </c:pt>
                <c:pt idx="5552">
                  <c:v>2.9</c:v>
                </c:pt>
                <c:pt idx="5553">
                  <c:v>4.0999999999999996</c:v>
                </c:pt>
                <c:pt idx="5554">
                  <c:v>2.9</c:v>
                </c:pt>
                <c:pt idx="5555">
                  <c:v>2.9</c:v>
                </c:pt>
                <c:pt idx="5556">
                  <c:v>4.3</c:v>
                </c:pt>
                <c:pt idx="5557">
                  <c:v>4</c:v>
                </c:pt>
                <c:pt idx="5558">
                  <c:v>2.9</c:v>
                </c:pt>
                <c:pt idx="5559">
                  <c:v>2.9</c:v>
                </c:pt>
                <c:pt idx="5560">
                  <c:v>2.9</c:v>
                </c:pt>
                <c:pt idx="5561">
                  <c:v>4.3</c:v>
                </c:pt>
                <c:pt idx="5562">
                  <c:v>2.9</c:v>
                </c:pt>
                <c:pt idx="5563">
                  <c:v>2.9</c:v>
                </c:pt>
                <c:pt idx="5564">
                  <c:v>4.4000000000000004</c:v>
                </c:pt>
                <c:pt idx="5565">
                  <c:v>4.5</c:v>
                </c:pt>
                <c:pt idx="5566">
                  <c:v>4.4000000000000004</c:v>
                </c:pt>
                <c:pt idx="5567">
                  <c:v>4.3</c:v>
                </c:pt>
                <c:pt idx="5568">
                  <c:v>4.0999999999999996</c:v>
                </c:pt>
                <c:pt idx="5569">
                  <c:v>2.9</c:v>
                </c:pt>
                <c:pt idx="5570">
                  <c:v>2.9</c:v>
                </c:pt>
                <c:pt idx="5571">
                  <c:v>2.9</c:v>
                </c:pt>
                <c:pt idx="5572">
                  <c:v>4.7</c:v>
                </c:pt>
                <c:pt idx="5573">
                  <c:v>2.9</c:v>
                </c:pt>
                <c:pt idx="5574">
                  <c:v>4</c:v>
                </c:pt>
                <c:pt idx="5575">
                  <c:v>2.9</c:v>
                </c:pt>
                <c:pt idx="5576">
                  <c:v>2.9</c:v>
                </c:pt>
                <c:pt idx="5577">
                  <c:v>2.9</c:v>
                </c:pt>
                <c:pt idx="5578">
                  <c:v>4.5</c:v>
                </c:pt>
                <c:pt idx="5579">
                  <c:v>2.9</c:v>
                </c:pt>
                <c:pt idx="5580">
                  <c:v>3.9</c:v>
                </c:pt>
                <c:pt idx="5581">
                  <c:v>4.4000000000000004</c:v>
                </c:pt>
                <c:pt idx="5582">
                  <c:v>2.9</c:v>
                </c:pt>
                <c:pt idx="5583">
                  <c:v>3.8</c:v>
                </c:pt>
                <c:pt idx="5584">
                  <c:v>3.8</c:v>
                </c:pt>
                <c:pt idx="5585">
                  <c:v>4.3</c:v>
                </c:pt>
                <c:pt idx="5586">
                  <c:v>4.2</c:v>
                </c:pt>
                <c:pt idx="5587">
                  <c:v>4</c:v>
                </c:pt>
                <c:pt idx="5588">
                  <c:v>2.9</c:v>
                </c:pt>
                <c:pt idx="5589">
                  <c:v>4.5</c:v>
                </c:pt>
                <c:pt idx="5590">
                  <c:v>4.3</c:v>
                </c:pt>
                <c:pt idx="5591">
                  <c:v>3.6</c:v>
                </c:pt>
                <c:pt idx="5592">
                  <c:v>2.9</c:v>
                </c:pt>
                <c:pt idx="5593">
                  <c:v>3.5</c:v>
                </c:pt>
                <c:pt idx="5594">
                  <c:v>2.9</c:v>
                </c:pt>
                <c:pt idx="5595">
                  <c:v>2.9</c:v>
                </c:pt>
                <c:pt idx="5596">
                  <c:v>2.9</c:v>
                </c:pt>
                <c:pt idx="5597">
                  <c:v>3.9</c:v>
                </c:pt>
                <c:pt idx="5598">
                  <c:v>3.8</c:v>
                </c:pt>
                <c:pt idx="5599">
                  <c:v>4.2</c:v>
                </c:pt>
                <c:pt idx="5600">
                  <c:v>4.0999999999999996</c:v>
                </c:pt>
                <c:pt idx="5601">
                  <c:v>4.0999999999999996</c:v>
                </c:pt>
                <c:pt idx="5602">
                  <c:v>2.9</c:v>
                </c:pt>
                <c:pt idx="5603">
                  <c:v>3.4</c:v>
                </c:pt>
                <c:pt idx="5604">
                  <c:v>2.9</c:v>
                </c:pt>
                <c:pt idx="5605">
                  <c:v>2.9</c:v>
                </c:pt>
                <c:pt idx="5606">
                  <c:v>3.8</c:v>
                </c:pt>
                <c:pt idx="5607">
                  <c:v>2.9</c:v>
                </c:pt>
                <c:pt idx="5608">
                  <c:v>5</c:v>
                </c:pt>
                <c:pt idx="5609">
                  <c:v>4.8</c:v>
                </c:pt>
                <c:pt idx="5610">
                  <c:v>2.9</c:v>
                </c:pt>
                <c:pt idx="5611">
                  <c:v>4.3</c:v>
                </c:pt>
                <c:pt idx="5612">
                  <c:v>3.7</c:v>
                </c:pt>
                <c:pt idx="5613">
                  <c:v>4.0999999999999996</c:v>
                </c:pt>
                <c:pt idx="5614">
                  <c:v>4.9000000000000004</c:v>
                </c:pt>
                <c:pt idx="5615">
                  <c:v>2.9</c:v>
                </c:pt>
                <c:pt idx="5616">
                  <c:v>4</c:v>
                </c:pt>
                <c:pt idx="5617">
                  <c:v>4.0999999999999996</c:v>
                </c:pt>
                <c:pt idx="5618">
                  <c:v>4.8</c:v>
                </c:pt>
                <c:pt idx="5619">
                  <c:v>2.9</c:v>
                </c:pt>
                <c:pt idx="5620">
                  <c:v>2.9</c:v>
                </c:pt>
                <c:pt idx="5621">
                  <c:v>2.9</c:v>
                </c:pt>
                <c:pt idx="5622">
                  <c:v>3.9</c:v>
                </c:pt>
                <c:pt idx="5623">
                  <c:v>4.0999999999999996</c:v>
                </c:pt>
                <c:pt idx="5624">
                  <c:v>2.9</c:v>
                </c:pt>
                <c:pt idx="5625">
                  <c:v>2.9</c:v>
                </c:pt>
                <c:pt idx="5626">
                  <c:v>4.4000000000000004</c:v>
                </c:pt>
                <c:pt idx="5627">
                  <c:v>4.5</c:v>
                </c:pt>
                <c:pt idx="5628">
                  <c:v>4.4000000000000004</c:v>
                </c:pt>
                <c:pt idx="5629">
                  <c:v>4.3</c:v>
                </c:pt>
                <c:pt idx="5630">
                  <c:v>4.4000000000000004</c:v>
                </c:pt>
                <c:pt idx="5631">
                  <c:v>4.3</c:v>
                </c:pt>
                <c:pt idx="5632">
                  <c:v>3.4</c:v>
                </c:pt>
                <c:pt idx="5633">
                  <c:v>3.7</c:v>
                </c:pt>
                <c:pt idx="5634">
                  <c:v>3.7</c:v>
                </c:pt>
                <c:pt idx="5635">
                  <c:v>4.0999999999999996</c:v>
                </c:pt>
                <c:pt idx="5636">
                  <c:v>4.2</c:v>
                </c:pt>
                <c:pt idx="5637">
                  <c:v>4.5</c:v>
                </c:pt>
                <c:pt idx="5638">
                  <c:v>2.9</c:v>
                </c:pt>
                <c:pt idx="5639">
                  <c:v>3.4</c:v>
                </c:pt>
                <c:pt idx="5640">
                  <c:v>4.5</c:v>
                </c:pt>
                <c:pt idx="5641">
                  <c:v>2.9</c:v>
                </c:pt>
                <c:pt idx="5642">
                  <c:v>4.5</c:v>
                </c:pt>
                <c:pt idx="5643">
                  <c:v>3.9</c:v>
                </c:pt>
                <c:pt idx="5644">
                  <c:v>3.2</c:v>
                </c:pt>
                <c:pt idx="5645">
                  <c:v>3.9</c:v>
                </c:pt>
                <c:pt idx="5646">
                  <c:v>2.9</c:v>
                </c:pt>
                <c:pt idx="5647">
                  <c:v>2.9</c:v>
                </c:pt>
                <c:pt idx="5648">
                  <c:v>3.5</c:v>
                </c:pt>
                <c:pt idx="5649">
                  <c:v>3.8</c:v>
                </c:pt>
                <c:pt idx="5650">
                  <c:v>2.9</c:v>
                </c:pt>
                <c:pt idx="5651">
                  <c:v>4.4000000000000004</c:v>
                </c:pt>
                <c:pt idx="5652">
                  <c:v>4.5999999999999996</c:v>
                </c:pt>
                <c:pt idx="5653">
                  <c:v>2.9</c:v>
                </c:pt>
                <c:pt idx="5654">
                  <c:v>2.9</c:v>
                </c:pt>
                <c:pt idx="5655">
                  <c:v>4.3</c:v>
                </c:pt>
                <c:pt idx="5656">
                  <c:v>2.9</c:v>
                </c:pt>
                <c:pt idx="5657">
                  <c:v>3.7</c:v>
                </c:pt>
                <c:pt idx="5658">
                  <c:v>2.9</c:v>
                </c:pt>
                <c:pt idx="5659">
                  <c:v>3.8</c:v>
                </c:pt>
                <c:pt idx="5660">
                  <c:v>2.9</c:v>
                </c:pt>
                <c:pt idx="5661">
                  <c:v>4.0999999999999996</c:v>
                </c:pt>
                <c:pt idx="5662">
                  <c:v>2.9</c:v>
                </c:pt>
                <c:pt idx="5663">
                  <c:v>4.0999999999999996</c:v>
                </c:pt>
                <c:pt idx="5664">
                  <c:v>4.3</c:v>
                </c:pt>
                <c:pt idx="5665">
                  <c:v>2.9</c:v>
                </c:pt>
                <c:pt idx="5666">
                  <c:v>3.9</c:v>
                </c:pt>
                <c:pt idx="5667">
                  <c:v>4.0999999999999996</c:v>
                </c:pt>
                <c:pt idx="5668">
                  <c:v>3.9</c:v>
                </c:pt>
                <c:pt idx="5669">
                  <c:v>2.9</c:v>
                </c:pt>
                <c:pt idx="5670">
                  <c:v>2.9</c:v>
                </c:pt>
                <c:pt idx="5671">
                  <c:v>4.2</c:v>
                </c:pt>
                <c:pt idx="5672">
                  <c:v>2.9</c:v>
                </c:pt>
                <c:pt idx="5673">
                  <c:v>4.5</c:v>
                </c:pt>
                <c:pt idx="5674">
                  <c:v>2.9</c:v>
                </c:pt>
                <c:pt idx="5675">
                  <c:v>3.7</c:v>
                </c:pt>
                <c:pt idx="5676">
                  <c:v>4.0999999999999996</c:v>
                </c:pt>
                <c:pt idx="5677">
                  <c:v>3.8</c:v>
                </c:pt>
                <c:pt idx="5678">
                  <c:v>3.7</c:v>
                </c:pt>
                <c:pt idx="5679">
                  <c:v>2.9</c:v>
                </c:pt>
                <c:pt idx="5680">
                  <c:v>4.3</c:v>
                </c:pt>
                <c:pt idx="5681">
                  <c:v>2.9</c:v>
                </c:pt>
                <c:pt idx="5682">
                  <c:v>2.9</c:v>
                </c:pt>
                <c:pt idx="5683">
                  <c:v>4.5</c:v>
                </c:pt>
                <c:pt idx="5684">
                  <c:v>3.4</c:v>
                </c:pt>
                <c:pt idx="5685">
                  <c:v>3.9</c:v>
                </c:pt>
                <c:pt idx="5686">
                  <c:v>4</c:v>
                </c:pt>
                <c:pt idx="5687">
                  <c:v>4.4000000000000004</c:v>
                </c:pt>
                <c:pt idx="5688">
                  <c:v>2.9</c:v>
                </c:pt>
                <c:pt idx="5689">
                  <c:v>2.9</c:v>
                </c:pt>
                <c:pt idx="5690">
                  <c:v>3.9</c:v>
                </c:pt>
                <c:pt idx="5691">
                  <c:v>2.9</c:v>
                </c:pt>
                <c:pt idx="5692">
                  <c:v>4.3</c:v>
                </c:pt>
                <c:pt idx="5693">
                  <c:v>3.7</c:v>
                </c:pt>
                <c:pt idx="5694">
                  <c:v>4.7</c:v>
                </c:pt>
                <c:pt idx="5695">
                  <c:v>4</c:v>
                </c:pt>
                <c:pt idx="5696">
                  <c:v>2.9</c:v>
                </c:pt>
                <c:pt idx="5697">
                  <c:v>3.9</c:v>
                </c:pt>
                <c:pt idx="5698">
                  <c:v>3.8</c:v>
                </c:pt>
                <c:pt idx="5699">
                  <c:v>2.9</c:v>
                </c:pt>
                <c:pt idx="5700">
                  <c:v>3.9</c:v>
                </c:pt>
                <c:pt idx="5701">
                  <c:v>2.9</c:v>
                </c:pt>
                <c:pt idx="5702">
                  <c:v>2.9</c:v>
                </c:pt>
                <c:pt idx="5703">
                  <c:v>2.9</c:v>
                </c:pt>
                <c:pt idx="5704">
                  <c:v>2.9</c:v>
                </c:pt>
                <c:pt idx="5705">
                  <c:v>2.9</c:v>
                </c:pt>
                <c:pt idx="5706">
                  <c:v>2.9</c:v>
                </c:pt>
                <c:pt idx="5707">
                  <c:v>2.9</c:v>
                </c:pt>
                <c:pt idx="5708">
                  <c:v>2.9</c:v>
                </c:pt>
                <c:pt idx="5709">
                  <c:v>2.9</c:v>
                </c:pt>
                <c:pt idx="5710">
                  <c:v>2.9</c:v>
                </c:pt>
                <c:pt idx="5711">
                  <c:v>4.0999999999999996</c:v>
                </c:pt>
                <c:pt idx="5712">
                  <c:v>4.5</c:v>
                </c:pt>
                <c:pt idx="5713">
                  <c:v>2.9</c:v>
                </c:pt>
                <c:pt idx="5714">
                  <c:v>4.0999999999999996</c:v>
                </c:pt>
                <c:pt idx="5715">
                  <c:v>2.9</c:v>
                </c:pt>
                <c:pt idx="5716">
                  <c:v>4</c:v>
                </c:pt>
                <c:pt idx="5717">
                  <c:v>2.9</c:v>
                </c:pt>
                <c:pt idx="5718">
                  <c:v>2.9</c:v>
                </c:pt>
                <c:pt idx="5719">
                  <c:v>4.0999999999999996</c:v>
                </c:pt>
                <c:pt idx="5720">
                  <c:v>2.9</c:v>
                </c:pt>
                <c:pt idx="5721">
                  <c:v>2.9</c:v>
                </c:pt>
                <c:pt idx="5722">
                  <c:v>3.9</c:v>
                </c:pt>
                <c:pt idx="5723">
                  <c:v>2.9</c:v>
                </c:pt>
                <c:pt idx="5724">
                  <c:v>4.4000000000000004</c:v>
                </c:pt>
                <c:pt idx="5725">
                  <c:v>4.4000000000000004</c:v>
                </c:pt>
                <c:pt idx="5726">
                  <c:v>3.5</c:v>
                </c:pt>
                <c:pt idx="5727">
                  <c:v>2.9</c:v>
                </c:pt>
                <c:pt idx="5728">
                  <c:v>2.9</c:v>
                </c:pt>
                <c:pt idx="5729">
                  <c:v>2.9</c:v>
                </c:pt>
                <c:pt idx="5730">
                  <c:v>4.4000000000000004</c:v>
                </c:pt>
                <c:pt idx="5731">
                  <c:v>4.7</c:v>
                </c:pt>
                <c:pt idx="5732">
                  <c:v>2.9</c:v>
                </c:pt>
                <c:pt idx="5733">
                  <c:v>2.9</c:v>
                </c:pt>
                <c:pt idx="5734">
                  <c:v>2.9</c:v>
                </c:pt>
                <c:pt idx="5735">
                  <c:v>4</c:v>
                </c:pt>
                <c:pt idx="5736">
                  <c:v>4.4000000000000004</c:v>
                </c:pt>
                <c:pt idx="5737">
                  <c:v>4.5</c:v>
                </c:pt>
                <c:pt idx="5738">
                  <c:v>4.3</c:v>
                </c:pt>
                <c:pt idx="5739">
                  <c:v>3</c:v>
                </c:pt>
                <c:pt idx="5740">
                  <c:v>4.2</c:v>
                </c:pt>
                <c:pt idx="5741">
                  <c:v>2.9</c:v>
                </c:pt>
                <c:pt idx="5742">
                  <c:v>2.9</c:v>
                </c:pt>
                <c:pt idx="5743">
                  <c:v>2.9</c:v>
                </c:pt>
                <c:pt idx="5744">
                  <c:v>2.9</c:v>
                </c:pt>
                <c:pt idx="5745">
                  <c:v>2.9</c:v>
                </c:pt>
                <c:pt idx="5746">
                  <c:v>2.9</c:v>
                </c:pt>
                <c:pt idx="5747">
                  <c:v>4</c:v>
                </c:pt>
                <c:pt idx="5748">
                  <c:v>2.9</c:v>
                </c:pt>
                <c:pt idx="5749">
                  <c:v>2.9</c:v>
                </c:pt>
                <c:pt idx="5750">
                  <c:v>2.9</c:v>
                </c:pt>
                <c:pt idx="5751">
                  <c:v>4.5</c:v>
                </c:pt>
                <c:pt idx="5752">
                  <c:v>4.7</c:v>
                </c:pt>
                <c:pt idx="5753">
                  <c:v>2.9</c:v>
                </c:pt>
                <c:pt idx="5754">
                  <c:v>4.3</c:v>
                </c:pt>
                <c:pt idx="5755">
                  <c:v>4.5999999999999996</c:v>
                </c:pt>
                <c:pt idx="5756">
                  <c:v>4</c:v>
                </c:pt>
                <c:pt idx="5757">
                  <c:v>4.4000000000000004</c:v>
                </c:pt>
                <c:pt idx="5758">
                  <c:v>4</c:v>
                </c:pt>
                <c:pt idx="5759">
                  <c:v>4</c:v>
                </c:pt>
                <c:pt idx="5760">
                  <c:v>3.8</c:v>
                </c:pt>
                <c:pt idx="5761">
                  <c:v>2.9</c:v>
                </c:pt>
                <c:pt idx="5762">
                  <c:v>2.9</c:v>
                </c:pt>
                <c:pt idx="5763">
                  <c:v>3.6</c:v>
                </c:pt>
                <c:pt idx="5764">
                  <c:v>4.5999999999999996</c:v>
                </c:pt>
                <c:pt idx="5765">
                  <c:v>4.4000000000000004</c:v>
                </c:pt>
                <c:pt idx="5766">
                  <c:v>3.8</c:v>
                </c:pt>
                <c:pt idx="5767">
                  <c:v>4.0999999999999996</c:v>
                </c:pt>
                <c:pt idx="5768">
                  <c:v>3.7</c:v>
                </c:pt>
                <c:pt idx="5769">
                  <c:v>2.9</c:v>
                </c:pt>
                <c:pt idx="5770">
                  <c:v>4.5</c:v>
                </c:pt>
                <c:pt idx="5771">
                  <c:v>4.3</c:v>
                </c:pt>
                <c:pt idx="5772">
                  <c:v>4.5</c:v>
                </c:pt>
                <c:pt idx="5773">
                  <c:v>2.9</c:v>
                </c:pt>
                <c:pt idx="5774">
                  <c:v>2.9</c:v>
                </c:pt>
                <c:pt idx="5775">
                  <c:v>4.3</c:v>
                </c:pt>
                <c:pt idx="5776">
                  <c:v>4.2</c:v>
                </c:pt>
                <c:pt idx="5777">
                  <c:v>4.2</c:v>
                </c:pt>
                <c:pt idx="5778">
                  <c:v>2.9</c:v>
                </c:pt>
                <c:pt idx="5779">
                  <c:v>4.2</c:v>
                </c:pt>
                <c:pt idx="5780">
                  <c:v>2.9</c:v>
                </c:pt>
                <c:pt idx="5781">
                  <c:v>3.7</c:v>
                </c:pt>
                <c:pt idx="5782">
                  <c:v>4.0999999999999996</c:v>
                </c:pt>
                <c:pt idx="5783">
                  <c:v>4.4000000000000004</c:v>
                </c:pt>
                <c:pt idx="5784">
                  <c:v>3.9</c:v>
                </c:pt>
                <c:pt idx="5785">
                  <c:v>3.8</c:v>
                </c:pt>
                <c:pt idx="5786">
                  <c:v>4.3</c:v>
                </c:pt>
                <c:pt idx="5787">
                  <c:v>4.0999999999999996</c:v>
                </c:pt>
                <c:pt idx="5788">
                  <c:v>3</c:v>
                </c:pt>
                <c:pt idx="5789">
                  <c:v>2.9</c:v>
                </c:pt>
                <c:pt idx="5790">
                  <c:v>3.7</c:v>
                </c:pt>
                <c:pt idx="5791">
                  <c:v>2.9</c:v>
                </c:pt>
                <c:pt idx="5792">
                  <c:v>4.3</c:v>
                </c:pt>
                <c:pt idx="5793">
                  <c:v>2.9</c:v>
                </c:pt>
                <c:pt idx="5794">
                  <c:v>2.9</c:v>
                </c:pt>
                <c:pt idx="5795">
                  <c:v>2.9</c:v>
                </c:pt>
                <c:pt idx="5796">
                  <c:v>3.8</c:v>
                </c:pt>
                <c:pt idx="5797">
                  <c:v>3.9</c:v>
                </c:pt>
                <c:pt idx="5798">
                  <c:v>3.9</c:v>
                </c:pt>
                <c:pt idx="5799">
                  <c:v>4.2</c:v>
                </c:pt>
                <c:pt idx="5800">
                  <c:v>4.2</c:v>
                </c:pt>
                <c:pt idx="5801">
                  <c:v>4.0999999999999996</c:v>
                </c:pt>
                <c:pt idx="5802">
                  <c:v>4.2</c:v>
                </c:pt>
                <c:pt idx="5803">
                  <c:v>4.2</c:v>
                </c:pt>
                <c:pt idx="5804">
                  <c:v>4</c:v>
                </c:pt>
                <c:pt idx="5805">
                  <c:v>2.9</c:v>
                </c:pt>
                <c:pt idx="5806">
                  <c:v>4.0999999999999996</c:v>
                </c:pt>
                <c:pt idx="5807">
                  <c:v>2.9</c:v>
                </c:pt>
                <c:pt idx="5808">
                  <c:v>2.9</c:v>
                </c:pt>
                <c:pt idx="5809">
                  <c:v>2.9</c:v>
                </c:pt>
                <c:pt idx="5810">
                  <c:v>4.4000000000000004</c:v>
                </c:pt>
                <c:pt idx="5811">
                  <c:v>4.4000000000000004</c:v>
                </c:pt>
                <c:pt idx="5812">
                  <c:v>2.9</c:v>
                </c:pt>
                <c:pt idx="5813">
                  <c:v>3.9</c:v>
                </c:pt>
                <c:pt idx="5814">
                  <c:v>4.0999999999999996</c:v>
                </c:pt>
                <c:pt idx="5815">
                  <c:v>4.5</c:v>
                </c:pt>
                <c:pt idx="5816">
                  <c:v>4.0999999999999996</c:v>
                </c:pt>
                <c:pt idx="5817">
                  <c:v>4</c:v>
                </c:pt>
                <c:pt idx="5818">
                  <c:v>2.9</c:v>
                </c:pt>
                <c:pt idx="5819">
                  <c:v>3.3</c:v>
                </c:pt>
                <c:pt idx="5820">
                  <c:v>4</c:v>
                </c:pt>
                <c:pt idx="5821">
                  <c:v>2.9</c:v>
                </c:pt>
                <c:pt idx="5822">
                  <c:v>4.3</c:v>
                </c:pt>
                <c:pt idx="5823">
                  <c:v>4</c:v>
                </c:pt>
                <c:pt idx="5824">
                  <c:v>4.7</c:v>
                </c:pt>
                <c:pt idx="5825">
                  <c:v>2.9</c:v>
                </c:pt>
                <c:pt idx="5826">
                  <c:v>2.9</c:v>
                </c:pt>
                <c:pt idx="5827">
                  <c:v>2.9</c:v>
                </c:pt>
                <c:pt idx="5828">
                  <c:v>2.9</c:v>
                </c:pt>
                <c:pt idx="5829">
                  <c:v>2.9</c:v>
                </c:pt>
                <c:pt idx="5830">
                  <c:v>2.9</c:v>
                </c:pt>
                <c:pt idx="5831">
                  <c:v>2.9</c:v>
                </c:pt>
                <c:pt idx="5832">
                  <c:v>2.9</c:v>
                </c:pt>
                <c:pt idx="5833">
                  <c:v>4.4000000000000004</c:v>
                </c:pt>
                <c:pt idx="5834">
                  <c:v>4.5</c:v>
                </c:pt>
                <c:pt idx="5835">
                  <c:v>2.9</c:v>
                </c:pt>
                <c:pt idx="5836">
                  <c:v>4.0999999999999996</c:v>
                </c:pt>
                <c:pt idx="5837">
                  <c:v>4</c:v>
                </c:pt>
                <c:pt idx="5838">
                  <c:v>4</c:v>
                </c:pt>
                <c:pt idx="5839">
                  <c:v>4.5</c:v>
                </c:pt>
                <c:pt idx="5840">
                  <c:v>4.3</c:v>
                </c:pt>
                <c:pt idx="5841">
                  <c:v>2.9</c:v>
                </c:pt>
                <c:pt idx="5842">
                  <c:v>2.9</c:v>
                </c:pt>
                <c:pt idx="5843">
                  <c:v>2.9</c:v>
                </c:pt>
                <c:pt idx="5844">
                  <c:v>4.0999999999999996</c:v>
                </c:pt>
                <c:pt idx="5845">
                  <c:v>3.8</c:v>
                </c:pt>
                <c:pt idx="5846">
                  <c:v>4.4000000000000004</c:v>
                </c:pt>
                <c:pt idx="5847">
                  <c:v>4.0999999999999996</c:v>
                </c:pt>
                <c:pt idx="5848">
                  <c:v>2.9</c:v>
                </c:pt>
                <c:pt idx="5849">
                  <c:v>3.8</c:v>
                </c:pt>
                <c:pt idx="5850">
                  <c:v>2.9</c:v>
                </c:pt>
                <c:pt idx="5851">
                  <c:v>4.2</c:v>
                </c:pt>
                <c:pt idx="5852">
                  <c:v>4.3</c:v>
                </c:pt>
                <c:pt idx="5853">
                  <c:v>4</c:v>
                </c:pt>
                <c:pt idx="5854">
                  <c:v>3.7</c:v>
                </c:pt>
                <c:pt idx="5855">
                  <c:v>2.9</c:v>
                </c:pt>
                <c:pt idx="5856">
                  <c:v>3.6</c:v>
                </c:pt>
                <c:pt idx="5857">
                  <c:v>4.2</c:v>
                </c:pt>
                <c:pt idx="5858">
                  <c:v>4.5</c:v>
                </c:pt>
                <c:pt idx="5859">
                  <c:v>4.4000000000000004</c:v>
                </c:pt>
                <c:pt idx="5860">
                  <c:v>2.9</c:v>
                </c:pt>
                <c:pt idx="5861">
                  <c:v>4.3</c:v>
                </c:pt>
                <c:pt idx="5862">
                  <c:v>4.4000000000000004</c:v>
                </c:pt>
                <c:pt idx="5863">
                  <c:v>4.2</c:v>
                </c:pt>
                <c:pt idx="5864">
                  <c:v>4.0999999999999996</c:v>
                </c:pt>
                <c:pt idx="5865">
                  <c:v>2.9</c:v>
                </c:pt>
                <c:pt idx="5866">
                  <c:v>3.2</c:v>
                </c:pt>
                <c:pt idx="5867">
                  <c:v>4.0999999999999996</c:v>
                </c:pt>
                <c:pt idx="5868">
                  <c:v>4.4000000000000004</c:v>
                </c:pt>
                <c:pt idx="5869">
                  <c:v>4.0999999999999996</c:v>
                </c:pt>
                <c:pt idx="5870">
                  <c:v>2.9</c:v>
                </c:pt>
                <c:pt idx="5871">
                  <c:v>2.9</c:v>
                </c:pt>
                <c:pt idx="5872">
                  <c:v>2.9</c:v>
                </c:pt>
                <c:pt idx="5873">
                  <c:v>3.3</c:v>
                </c:pt>
                <c:pt idx="5874">
                  <c:v>2.9</c:v>
                </c:pt>
                <c:pt idx="5875">
                  <c:v>2.9</c:v>
                </c:pt>
                <c:pt idx="5876">
                  <c:v>4</c:v>
                </c:pt>
                <c:pt idx="5877">
                  <c:v>2.9</c:v>
                </c:pt>
                <c:pt idx="5878">
                  <c:v>3.7</c:v>
                </c:pt>
                <c:pt idx="5879">
                  <c:v>2.9</c:v>
                </c:pt>
                <c:pt idx="5880">
                  <c:v>2.9</c:v>
                </c:pt>
                <c:pt idx="5881">
                  <c:v>4.4000000000000004</c:v>
                </c:pt>
                <c:pt idx="5882">
                  <c:v>2.9</c:v>
                </c:pt>
                <c:pt idx="5883">
                  <c:v>3.3</c:v>
                </c:pt>
                <c:pt idx="5884">
                  <c:v>2.9</c:v>
                </c:pt>
                <c:pt idx="5885">
                  <c:v>4.2</c:v>
                </c:pt>
                <c:pt idx="5886">
                  <c:v>2.9</c:v>
                </c:pt>
                <c:pt idx="5887">
                  <c:v>4.0999999999999996</c:v>
                </c:pt>
                <c:pt idx="5888">
                  <c:v>4.0999999999999996</c:v>
                </c:pt>
                <c:pt idx="5889">
                  <c:v>2.9</c:v>
                </c:pt>
                <c:pt idx="5890">
                  <c:v>4</c:v>
                </c:pt>
                <c:pt idx="5891">
                  <c:v>4</c:v>
                </c:pt>
                <c:pt idx="5892">
                  <c:v>4.3</c:v>
                </c:pt>
                <c:pt idx="5893">
                  <c:v>2.9</c:v>
                </c:pt>
                <c:pt idx="5894">
                  <c:v>4.2</c:v>
                </c:pt>
                <c:pt idx="5895">
                  <c:v>4</c:v>
                </c:pt>
                <c:pt idx="5896">
                  <c:v>2.9</c:v>
                </c:pt>
                <c:pt idx="5897">
                  <c:v>2.9</c:v>
                </c:pt>
                <c:pt idx="5898">
                  <c:v>4</c:v>
                </c:pt>
                <c:pt idx="5899">
                  <c:v>2.9</c:v>
                </c:pt>
                <c:pt idx="5900">
                  <c:v>2.9</c:v>
                </c:pt>
                <c:pt idx="5901">
                  <c:v>2.9</c:v>
                </c:pt>
                <c:pt idx="5902">
                  <c:v>4.5999999999999996</c:v>
                </c:pt>
                <c:pt idx="5903">
                  <c:v>3.6</c:v>
                </c:pt>
                <c:pt idx="5904">
                  <c:v>2.9</c:v>
                </c:pt>
                <c:pt idx="5905">
                  <c:v>4.4000000000000004</c:v>
                </c:pt>
                <c:pt idx="5906">
                  <c:v>4.2</c:v>
                </c:pt>
                <c:pt idx="5907">
                  <c:v>2.9</c:v>
                </c:pt>
                <c:pt idx="5908">
                  <c:v>2.9</c:v>
                </c:pt>
                <c:pt idx="5909">
                  <c:v>4.4000000000000004</c:v>
                </c:pt>
                <c:pt idx="5910">
                  <c:v>4.5999999999999996</c:v>
                </c:pt>
                <c:pt idx="5911">
                  <c:v>2.9</c:v>
                </c:pt>
                <c:pt idx="5912">
                  <c:v>2.9</c:v>
                </c:pt>
                <c:pt idx="5913">
                  <c:v>4.0999999999999996</c:v>
                </c:pt>
                <c:pt idx="5914">
                  <c:v>4.3</c:v>
                </c:pt>
                <c:pt idx="5915">
                  <c:v>4.3</c:v>
                </c:pt>
                <c:pt idx="5916">
                  <c:v>4.4000000000000004</c:v>
                </c:pt>
                <c:pt idx="5917">
                  <c:v>2.9</c:v>
                </c:pt>
                <c:pt idx="5918">
                  <c:v>4.7</c:v>
                </c:pt>
                <c:pt idx="5919">
                  <c:v>2.9</c:v>
                </c:pt>
                <c:pt idx="5920">
                  <c:v>4.0999999999999996</c:v>
                </c:pt>
                <c:pt idx="5921">
                  <c:v>3.6</c:v>
                </c:pt>
                <c:pt idx="5922">
                  <c:v>4.5999999999999996</c:v>
                </c:pt>
                <c:pt idx="5923">
                  <c:v>2.9</c:v>
                </c:pt>
                <c:pt idx="5924">
                  <c:v>2.9</c:v>
                </c:pt>
                <c:pt idx="5925">
                  <c:v>2.9</c:v>
                </c:pt>
                <c:pt idx="5926">
                  <c:v>2.9</c:v>
                </c:pt>
                <c:pt idx="5927">
                  <c:v>2.9</c:v>
                </c:pt>
                <c:pt idx="5928">
                  <c:v>4.3</c:v>
                </c:pt>
                <c:pt idx="5929">
                  <c:v>4</c:v>
                </c:pt>
                <c:pt idx="5930">
                  <c:v>4.5999999999999996</c:v>
                </c:pt>
                <c:pt idx="5931">
                  <c:v>2.9</c:v>
                </c:pt>
                <c:pt idx="5932">
                  <c:v>3.3</c:v>
                </c:pt>
                <c:pt idx="5933">
                  <c:v>2.9</c:v>
                </c:pt>
                <c:pt idx="5934">
                  <c:v>4.7</c:v>
                </c:pt>
                <c:pt idx="5935">
                  <c:v>4.2</c:v>
                </c:pt>
                <c:pt idx="5936">
                  <c:v>4.0999999999999996</c:v>
                </c:pt>
                <c:pt idx="5937">
                  <c:v>2.9</c:v>
                </c:pt>
                <c:pt idx="5938">
                  <c:v>3.7</c:v>
                </c:pt>
                <c:pt idx="5939">
                  <c:v>3.5</c:v>
                </c:pt>
                <c:pt idx="5940">
                  <c:v>2.9</c:v>
                </c:pt>
                <c:pt idx="5941">
                  <c:v>2.9</c:v>
                </c:pt>
                <c:pt idx="5942">
                  <c:v>2.9</c:v>
                </c:pt>
                <c:pt idx="5943">
                  <c:v>2.9</c:v>
                </c:pt>
                <c:pt idx="5944">
                  <c:v>2.9</c:v>
                </c:pt>
                <c:pt idx="5945">
                  <c:v>4.4000000000000004</c:v>
                </c:pt>
                <c:pt idx="5946">
                  <c:v>2.9</c:v>
                </c:pt>
                <c:pt idx="5947">
                  <c:v>2.9</c:v>
                </c:pt>
                <c:pt idx="5948">
                  <c:v>4</c:v>
                </c:pt>
                <c:pt idx="5949">
                  <c:v>2.9</c:v>
                </c:pt>
                <c:pt idx="5950">
                  <c:v>2.9</c:v>
                </c:pt>
                <c:pt idx="5951">
                  <c:v>3.8</c:v>
                </c:pt>
                <c:pt idx="5952">
                  <c:v>3.8</c:v>
                </c:pt>
                <c:pt idx="5953">
                  <c:v>4</c:v>
                </c:pt>
                <c:pt idx="5954">
                  <c:v>2.9</c:v>
                </c:pt>
                <c:pt idx="5955">
                  <c:v>2.9</c:v>
                </c:pt>
                <c:pt idx="5956">
                  <c:v>2.9</c:v>
                </c:pt>
                <c:pt idx="5957">
                  <c:v>4.3</c:v>
                </c:pt>
                <c:pt idx="5958">
                  <c:v>4.5999999999999996</c:v>
                </c:pt>
                <c:pt idx="5959">
                  <c:v>4.3</c:v>
                </c:pt>
                <c:pt idx="5960">
                  <c:v>3.9</c:v>
                </c:pt>
                <c:pt idx="5961">
                  <c:v>2.9</c:v>
                </c:pt>
                <c:pt idx="5962">
                  <c:v>4.7</c:v>
                </c:pt>
                <c:pt idx="5963">
                  <c:v>4.2</c:v>
                </c:pt>
                <c:pt idx="5964">
                  <c:v>2.9</c:v>
                </c:pt>
                <c:pt idx="5965">
                  <c:v>2.9</c:v>
                </c:pt>
                <c:pt idx="5966">
                  <c:v>4.4000000000000004</c:v>
                </c:pt>
                <c:pt idx="5967">
                  <c:v>2.9</c:v>
                </c:pt>
                <c:pt idx="5968">
                  <c:v>2.9</c:v>
                </c:pt>
                <c:pt idx="5969">
                  <c:v>2.9</c:v>
                </c:pt>
                <c:pt idx="5970">
                  <c:v>4</c:v>
                </c:pt>
                <c:pt idx="5971">
                  <c:v>2.9</c:v>
                </c:pt>
                <c:pt idx="5972">
                  <c:v>4.2</c:v>
                </c:pt>
                <c:pt idx="5973">
                  <c:v>2.9</c:v>
                </c:pt>
                <c:pt idx="5974">
                  <c:v>4.3</c:v>
                </c:pt>
                <c:pt idx="5975">
                  <c:v>2.9</c:v>
                </c:pt>
                <c:pt idx="5976">
                  <c:v>4.5</c:v>
                </c:pt>
                <c:pt idx="5977">
                  <c:v>2.9</c:v>
                </c:pt>
                <c:pt idx="5978">
                  <c:v>4.4000000000000004</c:v>
                </c:pt>
                <c:pt idx="5979">
                  <c:v>3.8</c:v>
                </c:pt>
                <c:pt idx="5980">
                  <c:v>2.9</c:v>
                </c:pt>
                <c:pt idx="5981">
                  <c:v>4.5</c:v>
                </c:pt>
                <c:pt idx="5982">
                  <c:v>4.2</c:v>
                </c:pt>
                <c:pt idx="5983">
                  <c:v>2.9</c:v>
                </c:pt>
                <c:pt idx="5984">
                  <c:v>4.0999999999999996</c:v>
                </c:pt>
                <c:pt idx="5985">
                  <c:v>2.9</c:v>
                </c:pt>
                <c:pt idx="5986">
                  <c:v>4.5</c:v>
                </c:pt>
                <c:pt idx="5987">
                  <c:v>4.7</c:v>
                </c:pt>
                <c:pt idx="5988">
                  <c:v>4.0999999999999996</c:v>
                </c:pt>
                <c:pt idx="5989">
                  <c:v>2.9</c:v>
                </c:pt>
                <c:pt idx="5990">
                  <c:v>2.9</c:v>
                </c:pt>
                <c:pt idx="5991">
                  <c:v>2.9</c:v>
                </c:pt>
                <c:pt idx="5992">
                  <c:v>4.2</c:v>
                </c:pt>
                <c:pt idx="5993">
                  <c:v>4.0999999999999996</c:v>
                </c:pt>
                <c:pt idx="5994">
                  <c:v>4.3</c:v>
                </c:pt>
                <c:pt idx="5995">
                  <c:v>4.5</c:v>
                </c:pt>
                <c:pt idx="5996">
                  <c:v>3.8</c:v>
                </c:pt>
                <c:pt idx="5997">
                  <c:v>2.9</c:v>
                </c:pt>
                <c:pt idx="5998">
                  <c:v>2.9</c:v>
                </c:pt>
                <c:pt idx="5999">
                  <c:v>4.5</c:v>
                </c:pt>
                <c:pt idx="6000">
                  <c:v>4.3</c:v>
                </c:pt>
                <c:pt idx="6001">
                  <c:v>2.9</c:v>
                </c:pt>
                <c:pt idx="6002">
                  <c:v>2.9</c:v>
                </c:pt>
                <c:pt idx="6003">
                  <c:v>2.9</c:v>
                </c:pt>
                <c:pt idx="6004">
                  <c:v>4.0999999999999996</c:v>
                </c:pt>
                <c:pt idx="6005">
                  <c:v>4</c:v>
                </c:pt>
                <c:pt idx="6006">
                  <c:v>2.9</c:v>
                </c:pt>
                <c:pt idx="6007">
                  <c:v>2.9</c:v>
                </c:pt>
                <c:pt idx="6008">
                  <c:v>4.5</c:v>
                </c:pt>
                <c:pt idx="6009">
                  <c:v>4.3</c:v>
                </c:pt>
                <c:pt idx="6010">
                  <c:v>2.9</c:v>
                </c:pt>
                <c:pt idx="6011">
                  <c:v>4.2</c:v>
                </c:pt>
                <c:pt idx="6012">
                  <c:v>4.4000000000000004</c:v>
                </c:pt>
                <c:pt idx="6013">
                  <c:v>2.9</c:v>
                </c:pt>
                <c:pt idx="6014">
                  <c:v>4</c:v>
                </c:pt>
                <c:pt idx="6015">
                  <c:v>4.4000000000000004</c:v>
                </c:pt>
                <c:pt idx="6016">
                  <c:v>2.9</c:v>
                </c:pt>
                <c:pt idx="6017">
                  <c:v>4</c:v>
                </c:pt>
                <c:pt idx="6018">
                  <c:v>4</c:v>
                </c:pt>
                <c:pt idx="6019">
                  <c:v>4.0999999999999996</c:v>
                </c:pt>
                <c:pt idx="6020">
                  <c:v>4.5999999999999996</c:v>
                </c:pt>
                <c:pt idx="6021">
                  <c:v>2.9</c:v>
                </c:pt>
                <c:pt idx="6022">
                  <c:v>2.9</c:v>
                </c:pt>
                <c:pt idx="6023">
                  <c:v>4.2</c:v>
                </c:pt>
                <c:pt idx="6024">
                  <c:v>4.4000000000000004</c:v>
                </c:pt>
                <c:pt idx="6025">
                  <c:v>4.5</c:v>
                </c:pt>
                <c:pt idx="6026">
                  <c:v>2.9</c:v>
                </c:pt>
                <c:pt idx="6027">
                  <c:v>4.5999999999999996</c:v>
                </c:pt>
                <c:pt idx="6028">
                  <c:v>4.0999999999999996</c:v>
                </c:pt>
                <c:pt idx="6029">
                  <c:v>3.7</c:v>
                </c:pt>
                <c:pt idx="6030">
                  <c:v>2.9</c:v>
                </c:pt>
                <c:pt idx="6031">
                  <c:v>4.0999999999999996</c:v>
                </c:pt>
                <c:pt idx="6032">
                  <c:v>4.5999999999999996</c:v>
                </c:pt>
                <c:pt idx="6033">
                  <c:v>2.9</c:v>
                </c:pt>
                <c:pt idx="6034">
                  <c:v>2.9</c:v>
                </c:pt>
                <c:pt idx="6035">
                  <c:v>2.9</c:v>
                </c:pt>
                <c:pt idx="6036">
                  <c:v>4</c:v>
                </c:pt>
                <c:pt idx="6037">
                  <c:v>2.9</c:v>
                </c:pt>
                <c:pt idx="6038">
                  <c:v>3.7</c:v>
                </c:pt>
                <c:pt idx="6039">
                  <c:v>3.8</c:v>
                </c:pt>
                <c:pt idx="6040">
                  <c:v>3.2</c:v>
                </c:pt>
                <c:pt idx="6041">
                  <c:v>2.9</c:v>
                </c:pt>
                <c:pt idx="6042">
                  <c:v>4.2</c:v>
                </c:pt>
                <c:pt idx="6043">
                  <c:v>4.5</c:v>
                </c:pt>
                <c:pt idx="6044">
                  <c:v>3.7</c:v>
                </c:pt>
                <c:pt idx="6045">
                  <c:v>2.9</c:v>
                </c:pt>
                <c:pt idx="6046">
                  <c:v>4.4000000000000004</c:v>
                </c:pt>
                <c:pt idx="6047">
                  <c:v>3.8</c:v>
                </c:pt>
                <c:pt idx="6048">
                  <c:v>3.9</c:v>
                </c:pt>
                <c:pt idx="6049">
                  <c:v>2.9</c:v>
                </c:pt>
                <c:pt idx="6050">
                  <c:v>3.9</c:v>
                </c:pt>
                <c:pt idx="6051">
                  <c:v>2.9</c:v>
                </c:pt>
                <c:pt idx="6052">
                  <c:v>4.5999999999999996</c:v>
                </c:pt>
                <c:pt idx="6053">
                  <c:v>4.4000000000000004</c:v>
                </c:pt>
                <c:pt idx="6054">
                  <c:v>2.9</c:v>
                </c:pt>
                <c:pt idx="6055">
                  <c:v>3.3</c:v>
                </c:pt>
                <c:pt idx="6056">
                  <c:v>4.5999999999999996</c:v>
                </c:pt>
                <c:pt idx="6057">
                  <c:v>4.3</c:v>
                </c:pt>
                <c:pt idx="6058">
                  <c:v>3.9</c:v>
                </c:pt>
                <c:pt idx="6059">
                  <c:v>2.9</c:v>
                </c:pt>
                <c:pt idx="6060">
                  <c:v>4.2</c:v>
                </c:pt>
                <c:pt idx="6061">
                  <c:v>4.4000000000000004</c:v>
                </c:pt>
                <c:pt idx="6062">
                  <c:v>4.2</c:v>
                </c:pt>
                <c:pt idx="6063">
                  <c:v>2.9</c:v>
                </c:pt>
                <c:pt idx="6064">
                  <c:v>3.1</c:v>
                </c:pt>
                <c:pt idx="6065">
                  <c:v>4.5999999999999996</c:v>
                </c:pt>
                <c:pt idx="6066">
                  <c:v>4.2</c:v>
                </c:pt>
                <c:pt idx="6067">
                  <c:v>4.0999999999999996</c:v>
                </c:pt>
                <c:pt idx="6068">
                  <c:v>2.9</c:v>
                </c:pt>
                <c:pt idx="6069">
                  <c:v>3.8</c:v>
                </c:pt>
                <c:pt idx="6070">
                  <c:v>3.9</c:v>
                </c:pt>
                <c:pt idx="6071">
                  <c:v>2.9</c:v>
                </c:pt>
                <c:pt idx="6072">
                  <c:v>4.2</c:v>
                </c:pt>
                <c:pt idx="6073">
                  <c:v>4.2</c:v>
                </c:pt>
                <c:pt idx="6074">
                  <c:v>2.9</c:v>
                </c:pt>
                <c:pt idx="6075">
                  <c:v>2.9</c:v>
                </c:pt>
                <c:pt idx="6076">
                  <c:v>2.9</c:v>
                </c:pt>
                <c:pt idx="6077">
                  <c:v>2.9</c:v>
                </c:pt>
                <c:pt idx="6078">
                  <c:v>2.9</c:v>
                </c:pt>
                <c:pt idx="6079">
                  <c:v>2.9</c:v>
                </c:pt>
                <c:pt idx="6080">
                  <c:v>4.2</c:v>
                </c:pt>
                <c:pt idx="6081">
                  <c:v>2.9</c:v>
                </c:pt>
                <c:pt idx="6082">
                  <c:v>4</c:v>
                </c:pt>
                <c:pt idx="6083">
                  <c:v>4.2</c:v>
                </c:pt>
                <c:pt idx="6084">
                  <c:v>2.9</c:v>
                </c:pt>
                <c:pt idx="6085">
                  <c:v>3.2</c:v>
                </c:pt>
                <c:pt idx="6086">
                  <c:v>2.9</c:v>
                </c:pt>
                <c:pt idx="6087">
                  <c:v>4.3</c:v>
                </c:pt>
                <c:pt idx="6088">
                  <c:v>2.9</c:v>
                </c:pt>
                <c:pt idx="6089">
                  <c:v>2.9</c:v>
                </c:pt>
                <c:pt idx="6090">
                  <c:v>3.8</c:v>
                </c:pt>
                <c:pt idx="6091">
                  <c:v>4.4000000000000004</c:v>
                </c:pt>
                <c:pt idx="6092">
                  <c:v>4.3</c:v>
                </c:pt>
                <c:pt idx="6093">
                  <c:v>2.9</c:v>
                </c:pt>
                <c:pt idx="6094">
                  <c:v>4.4000000000000004</c:v>
                </c:pt>
                <c:pt idx="6095">
                  <c:v>3.9</c:v>
                </c:pt>
                <c:pt idx="6096">
                  <c:v>3.8</c:v>
                </c:pt>
                <c:pt idx="6097">
                  <c:v>4.4000000000000004</c:v>
                </c:pt>
                <c:pt idx="6098">
                  <c:v>4.5</c:v>
                </c:pt>
                <c:pt idx="6099">
                  <c:v>2.9</c:v>
                </c:pt>
                <c:pt idx="6100">
                  <c:v>2.9</c:v>
                </c:pt>
                <c:pt idx="6101">
                  <c:v>4.3</c:v>
                </c:pt>
                <c:pt idx="6102">
                  <c:v>3.9</c:v>
                </c:pt>
                <c:pt idx="6103">
                  <c:v>2.9</c:v>
                </c:pt>
                <c:pt idx="6104">
                  <c:v>3.7</c:v>
                </c:pt>
                <c:pt idx="6105">
                  <c:v>4.0999999999999996</c:v>
                </c:pt>
                <c:pt idx="6106">
                  <c:v>2.9</c:v>
                </c:pt>
                <c:pt idx="6107">
                  <c:v>2.9</c:v>
                </c:pt>
                <c:pt idx="6108">
                  <c:v>3.7</c:v>
                </c:pt>
                <c:pt idx="6109">
                  <c:v>3.9</c:v>
                </c:pt>
                <c:pt idx="6110">
                  <c:v>4</c:v>
                </c:pt>
                <c:pt idx="6111">
                  <c:v>4.0999999999999996</c:v>
                </c:pt>
                <c:pt idx="6112">
                  <c:v>4.4000000000000004</c:v>
                </c:pt>
                <c:pt idx="6113">
                  <c:v>2.9</c:v>
                </c:pt>
                <c:pt idx="6114">
                  <c:v>2.9</c:v>
                </c:pt>
                <c:pt idx="6115">
                  <c:v>3.8</c:v>
                </c:pt>
                <c:pt idx="6116">
                  <c:v>4</c:v>
                </c:pt>
                <c:pt idx="6117">
                  <c:v>2.9</c:v>
                </c:pt>
                <c:pt idx="6118">
                  <c:v>2.9</c:v>
                </c:pt>
                <c:pt idx="6119">
                  <c:v>4.7</c:v>
                </c:pt>
                <c:pt idx="6120">
                  <c:v>2.9</c:v>
                </c:pt>
                <c:pt idx="6121">
                  <c:v>4.3</c:v>
                </c:pt>
                <c:pt idx="6122">
                  <c:v>4.0999999999999996</c:v>
                </c:pt>
                <c:pt idx="6123">
                  <c:v>3</c:v>
                </c:pt>
                <c:pt idx="6124">
                  <c:v>4.5</c:v>
                </c:pt>
                <c:pt idx="6125">
                  <c:v>4.4000000000000004</c:v>
                </c:pt>
                <c:pt idx="6126">
                  <c:v>2.9</c:v>
                </c:pt>
                <c:pt idx="6127">
                  <c:v>4.2</c:v>
                </c:pt>
                <c:pt idx="6128">
                  <c:v>2.9</c:v>
                </c:pt>
                <c:pt idx="6129">
                  <c:v>4.2</c:v>
                </c:pt>
                <c:pt idx="6130">
                  <c:v>2.9</c:v>
                </c:pt>
                <c:pt idx="6131">
                  <c:v>4.2</c:v>
                </c:pt>
                <c:pt idx="6132">
                  <c:v>4.0999999999999996</c:v>
                </c:pt>
                <c:pt idx="6133">
                  <c:v>4.5</c:v>
                </c:pt>
                <c:pt idx="6134">
                  <c:v>4.3</c:v>
                </c:pt>
                <c:pt idx="6135">
                  <c:v>4.7</c:v>
                </c:pt>
                <c:pt idx="6136">
                  <c:v>3.9</c:v>
                </c:pt>
                <c:pt idx="6137">
                  <c:v>2.9</c:v>
                </c:pt>
                <c:pt idx="6138">
                  <c:v>4.5999999999999996</c:v>
                </c:pt>
                <c:pt idx="6139">
                  <c:v>4.4000000000000004</c:v>
                </c:pt>
                <c:pt idx="6140">
                  <c:v>4.3</c:v>
                </c:pt>
                <c:pt idx="6141">
                  <c:v>4.2</c:v>
                </c:pt>
                <c:pt idx="6142">
                  <c:v>3.9</c:v>
                </c:pt>
                <c:pt idx="6143">
                  <c:v>4.3</c:v>
                </c:pt>
                <c:pt idx="6144">
                  <c:v>2.9</c:v>
                </c:pt>
                <c:pt idx="6145">
                  <c:v>4.2</c:v>
                </c:pt>
                <c:pt idx="6146">
                  <c:v>4.3</c:v>
                </c:pt>
                <c:pt idx="6147">
                  <c:v>2.9</c:v>
                </c:pt>
                <c:pt idx="6148">
                  <c:v>4.3</c:v>
                </c:pt>
                <c:pt idx="6149">
                  <c:v>4.2</c:v>
                </c:pt>
                <c:pt idx="6150">
                  <c:v>4.0999999999999996</c:v>
                </c:pt>
                <c:pt idx="6151">
                  <c:v>2.9</c:v>
                </c:pt>
                <c:pt idx="6152">
                  <c:v>4.0999999999999996</c:v>
                </c:pt>
                <c:pt idx="6153">
                  <c:v>3.8</c:v>
                </c:pt>
                <c:pt idx="6154">
                  <c:v>3.8</c:v>
                </c:pt>
                <c:pt idx="6155">
                  <c:v>3.4</c:v>
                </c:pt>
                <c:pt idx="6156">
                  <c:v>3.4</c:v>
                </c:pt>
                <c:pt idx="6157">
                  <c:v>3.5</c:v>
                </c:pt>
                <c:pt idx="6158">
                  <c:v>4.4000000000000004</c:v>
                </c:pt>
                <c:pt idx="6159">
                  <c:v>4.5</c:v>
                </c:pt>
                <c:pt idx="6160">
                  <c:v>2.9</c:v>
                </c:pt>
                <c:pt idx="6161">
                  <c:v>2.9</c:v>
                </c:pt>
                <c:pt idx="6162">
                  <c:v>4.4000000000000004</c:v>
                </c:pt>
                <c:pt idx="6163">
                  <c:v>3.6</c:v>
                </c:pt>
                <c:pt idx="6164">
                  <c:v>4.4000000000000004</c:v>
                </c:pt>
                <c:pt idx="6165">
                  <c:v>3.8</c:v>
                </c:pt>
                <c:pt idx="6166">
                  <c:v>2.9</c:v>
                </c:pt>
                <c:pt idx="6167">
                  <c:v>2.9</c:v>
                </c:pt>
                <c:pt idx="6168">
                  <c:v>2.9</c:v>
                </c:pt>
                <c:pt idx="6169">
                  <c:v>4.3</c:v>
                </c:pt>
                <c:pt idx="6170">
                  <c:v>4.0999999999999996</c:v>
                </c:pt>
                <c:pt idx="6171">
                  <c:v>4.5</c:v>
                </c:pt>
                <c:pt idx="6172">
                  <c:v>2.9</c:v>
                </c:pt>
                <c:pt idx="6173">
                  <c:v>2.9</c:v>
                </c:pt>
                <c:pt idx="6174">
                  <c:v>2.9</c:v>
                </c:pt>
                <c:pt idx="6175">
                  <c:v>3.1</c:v>
                </c:pt>
                <c:pt idx="6176">
                  <c:v>2.9</c:v>
                </c:pt>
                <c:pt idx="6177">
                  <c:v>4.5</c:v>
                </c:pt>
                <c:pt idx="6178">
                  <c:v>2.9</c:v>
                </c:pt>
                <c:pt idx="6179">
                  <c:v>2.9</c:v>
                </c:pt>
                <c:pt idx="6180">
                  <c:v>3.7</c:v>
                </c:pt>
                <c:pt idx="6181">
                  <c:v>2.9</c:v>
                </c:pt>
                <c:pt idx="6182">
                  <c:v>2.9</c:v>
                </c:pt>
                <c:pt idx="6183">
                  <c:v>2.9</c:v>
                </c:pt>
                <c:pt idx="6184">
                  <c:v>2.9</c:v>
                </c:pt>
                <c:pt idx="6185">
                  <c:v>4.0999999999999996</c:v>
                </c:pt>
                <c:pt idx="6186">
                  <c:v>4.3</c:v>
                </c:pt>
                <c:pt idx="6187">
                  <c:v>2.9</c:v>
                </c:pt>
                <c:pt idx="6188">
                  <c:v>4.4000000000000004</c:v>
                </c:pt>
                <c:pt idx="6189">
                  <c:v>4.4000000000000004</c:v>
                </c:pt>
                <c:pt idx="6190">
                  <c:v>2.9</c:v>
                </c:pt>
                <c:pt idx="6191">
                  <c:v>2.9</c:v>
                </c:pt>
                <c:pt idx="6192">
                  <c:v>2.9</c:v>
                </c:pt>
                <c:pt idx="6193">
                  <c:v>4.3</c:v>
                </c:pt>
                <c:pt idx="6194">
                  <c:v>4</c:v>
                </c:pt>
                <c:pt idx="6195">
                  <c:v>4.0999999999999996</c:v>
                </c:pt>
                <c:pt idx="6196">
                  <c:v>4.5</c:v>
                </c:pt>
                <c:pt idx="6197">
                  <c:v>4</c:v>
                </c:pt>
                <c:pt idx="6198">
                  <c:v>2.9</c:v>
                </c:pt>
                <c:pt idx="6199">
                  <c:v>4.4000000000000004</c:v>
                </c:pt>
                <c:pt idx="6200">
                  <c:v>2.9</c:v>
                </c:pt>
                <c:pt idx="6201">
                  <c:v>2.9</c:v>
                </c:pt>
                <c:pt idx="6202">
                  <c:v>2.9</c:v>
                </c:pt>
                <c:pt idx="6203">
                  <c:v>2.9</c:v>
                </c:pt>
                <c:pt idx="6204">
                  <c:v>4.0999999999999996</c:v>
                </c:pt>
                <c:pt idx="6205">
                  <c:v>4.3</c:v>
                </c:pt>
                <c:pt idx="6206">
                  <c:v>2.9</c:v>
                </c:pt>
                <c:pt idx="6207">
                  <c:v>2.9</c:v>
                </c:pt>
                <c:pt idx="6208">
                  <c:v>4.3</c:v>
                </c:pt>
                <c:pt idx="6209">
                  <c:v>2.9</c:v>
                </c:pt>
                <c:pt idx="6210">
                  <c:v>2.9</c:v>
                </c:pt>
                <c:pt idx="6211">
                  <c:v>2.9</c:v>
                </c:pt>
                <c:pt idx="6212">
                  <c:v>2.9</c:v>
                </c:pt>
                <c:pt idx="6213">
                  <c:v>4.0999999999999996</c:v>
                </c:pt>
                <c:pt idx="6214">
                  <c:v>2.9</c:v>
                </c:pt>
                <c:pt idx="6215">
                  <c:v>2.9</c:v>
                </c:pt>
                <c:pt idx="6216">
                  <c:v>3.9</c:v>
                </c:pt>
                <c:pt idx="6217">
                  <c:v>3.8</c:v>
                </c:pt>
                <c:pt idx="6218">
                  <c:v>2.9</c:v>
                </c:pt>
                <c:pt idx="6219">
                  <c:v>2.9</c:v>
                </c:pt>
                <c:pt idx="6220">
                  <c:v>2.9</c:v>
                </c:pt>
                <c:pt idx="6221">
                  <c:v>2.9</c:v>
                </c:pt>
                <c:pt idx="6222">
                  <c:v>2.9</c:v>
                </c:pt>
                <c:pt idx="6223">
                  <c:v>4.0999999999999996</c:v>
                </c:pt>
                <c:pt idx="6224">
                  <c:v>2.9</c:v>
                </c:pt>
                <c:pt idx="6225">
                  <c:v>2.9</c:v>
                </c:pt>
                <c:pt idx="6226">
                  <c:v>2.9</c:v>
                </c:pt>
                <c:pt idx="6227">
                  <c:v>2.9</c:v>
                </c:pt>
                <c:pt idx="6228">
                  <c:v>2.9</c:v>
                </c:pt>
                <c:pt idx="6229">
                  <c:v>2.9</c:v>
                </c:pt>
                <c:pt idx="6230">
                  <c:v>3.7</c:v>
                </c:pt>
                <c:pt idx="6231">
                  <c:v>2.9</c:v>
                </c:pt>
                <c:pt idx="6232">
                  <c:v>2.9</c:v>
                </c:pt>
                <c:pt idx="6233">
                  <c:v>2.9</c:v>
                </c:pt>
                <c:pt idx="6234">
                  <c:v>2.9</c:v>
                </c:pt>
                <c:pt idx="6235">
                  <c:v>2.9</c:v>
                </c:pt>
                <c:pt idx="6236">
                  <c:v>2.9</c:v>
                </c:pt>
                <c:pt idx="6237">
                  <c:v>2.9</c:v>
                </c:pt>
                <c:pt idx="6238">
                  <c:v>2.9</c:v>
                </c:pt>
                <c:pt idx="6239">
                  <c:v>4.0999999999999996</c:v>
                </c:pt>
                <c:pt idx="6240">
                  <c:v>2.9</c:v>
                </c:pt>
                <c:pt idx="6241">
                  <c:v>3.7</c:v>
                </c:pt>
                <c:pt idx="6242">
                  <c:v>4.3</c:v>
                </c:pt>
                <c:pt idx="6243">
                  <c:v>2.9</c:v>
                </c:pt>
                <c:pt idx="6244">
                  <c:v>2.9</c:v>
                </c:pt>
                <c:pt idx="6245">
                  <c:v>2.9</c:v>
                </c:pt>
                <c:pt idx="6246">
                  <c:v>2.9</c:v>
                </c:pt>
                <c:pt idx="6247">
                  <c:v>3</c:v>
                </c:pt>
                <c:pt idx="6248">
                  <c:v>4.0999999999999996</c:v>
                </c:pt>
                <c:pt idx="6249">
                  <c:v>2.9</c:v>
                </c:pt>
                <c:pt idx="6250">
                  <c:v>4</c:v>
                </c:pt>
                <c:pt idx="6251">
                  <c:v>4</c:v>
                </c:pt>
                <c:pt idx="6252">
                  <c:v>4.2</c:v>
                </c:pt>
                <c:pt idx="6253">
                  <c:v>4.0999999999999996</c:v>
                </c:pt>
                <c:pt idx="6254">
                  <c:v>4.2</c:v>
                </c:pt>
                <c:pt idx="6255">
                  <c:v>4</c:v>
                </c:pt>
                <c:pt idx="6256">
                  <c:v>4.4000000000000004</c:v>
                </c:pt>
                <c:pt idx="6257">
                  <c:v>2.9</c:v>
                </c:pt>
                <c:pt idx="6258">
                  <c:v>4.3</c:v>
                </c:pt>
                <c:pt idx="6259">
                  <c:v>2.9</c:v>
                </c:pt>
                <c:pt idx="6260">
                  <c:v>2.9</c:v>
                </c:pt>
                <c:pt idx="6261">
                  <c:v>2.9</c:v>
                </c:pt>
                <c:pt idx="6262">
                  <c:v>4.0999999999999996</c:v>
                </c:pt>
                <c:pt idx="6263">
                  <c:v>3.9</c:v>
                </c:pt>
                <c:pt idx="6264">
                  <c:v>2.9</c:v>
                </c:pt>
                <c:pt idx="6265">
                  <c:v>4</c:v>
                </c:pt>
                <c:pt idx="6266">
                  <c:v>2.9</c:v>
                </c:pt>
                <c:pt idx="6267">
                  <c:v>2.9</c:v>
                </c:pt>
                <c:pt idx="6268">
                  <c:v>4</c:v>
                </c:pt>
                <c:pt idx="6269">
                  <c:v>4.0999999999999996</c:v>
                </c:pt>
                <c:pt idx="6270">
                  <c:v>2.9</c:v>
                </c:pt>
                <c:pt idx="6271">
                  <c:v>2.9</c:v>
                </c:pt>
                <c:pt idx="6272">
                  <c:v>4.5</c:v>
                </c:pt>
                <c:pt idx="6273">
                  <c:v>2.9</c:v>
                </c:pt>
                <c:pt idx="6274">
                  <c:v>2.9</c:v>
                </c:pt>
                <c:pt idx="6275">
                  <c:v>2.9</c:v>
                </c:pt>
                <c:pt idx="6276">
                  <c:v>2.9</c:v>
                </c:pt>
                <c:pt idx="6277">
                  <c:v>2.9</c:v>
                </c:pt>
                <c:pt idx="6278">
                  <c:v>4.3</c:v>
                </c:pt>
                <c:pt idx="6279">
                  <c:v>2.9</c:v>
                </c:pt>
                <c:pt idx="6280">
                  <c:v>2.9</c:v>
                </c:pt>
                <c:pt idx="6281">
                  <c:v>4.0999999999999996</c:v>
                </c:pt>
                <c:pt idx="6282">
                  <c:v>2.9</c:v>
                </c:pt>
                <c:pt idx="6283">
                  <c:v>2.9</c:v>
                </c:pt>
                <c:pt idx="6284">
                  <c:v>2.9</c:v>
                </c:pt>
                <c:pt idx="6285">
                  <c:v>2.9</c:v>
                </c:pt>
                <c:pt idx="6286">
                  <c:v>3.8</c:v>
                </c:pt>
                <c:pt idx="6287">
                  <c:v>2.9</c:v>
                </c:pt>
                <c:pt idx="6288">
                  <c:v>3.7</c:v>
                </c:pt>
                <c:pt idx="6289">
                  <c:v>2.9</c:v>
                </c:pt>
                <c:pt idx="6290">
                  <c:v>3.2</c:v>
                </c:pt>
                <c:pt idx="6291">
                  <c:v>2.9</c:v>
                </c:pt>
                <c:pt idx="6292">
                  <c:v>4.7</c:v>
                </c:pt>
                <c:pt idx="6293">
                  <c:v>4.5999999999999996</c:v>
                </c:pt>
                <c:pt idx="6294">
                  <c:v>4.5</c:v>
                </c:pt>
                <c:pt idx="6295">
                  <c:v>2.9</c:v>
                </c:pt>
                <c:pt idx="6296">
                  <c:v>3.7</c:v>
                </c:pt>
                <c:pt idx="6297">
                  <c:v>2.9</c:v>
                </c:pt>
                <c:pt idx="6298">
                  <c:v>4.4000000000000004</c:v>
                </c:pt>
                <c:pt idx="6299">
                  <c:v>3.6</c:v>
                </c:pt>
                <c:pt idx="6300">
                  <c:v>2.9</c:v>
                </c:pt>
                <c:pt idx="6301">
                  <c:v>2.9</c:v>
                </c:pt>
                <c:pt idx="6302">
                  <c:v>4.4000000000000004</c:v>
                </c:pt>
                <c:pt idx="6303">
                  <c:v>4.5999999999999996</c:v>
                </c:pt>
                <c:pt idx="6304">
                  <c:v>2.9</c:v>
                </c:pt>
                <c:pt idx="6305">
                  <c:v>2.9</c:v>
                </c:pt>
                <c:pt idx="6306">
                  <c:v>3.9</c:v>
                </c:pt>
                <c:pt idx="6307">
                  <c:v>2.9</c:v>
                </c:pt>
                <c:pt idx="6308">
                  <c:v>2.9</c:v>
                </c:pt>
                <c:pt idx="6309">
                  <c:v>2.9</c:v>
                </c:pt>
                <c:pt idx="6310">
                  <c:v>4.2</c:v>
                </c:pt>
                <c:pt idx="6311">
                  <c:v>3.3</c:v>
                </c:pt>
                <c:pt idx="6312">
                  <c:v>2.9</c:v>
                </c:pt>
                <c:pt idx="6313">
                  <c:v>2.9</c:v>
                </c:pt>
                <c:pt idx="6314">
                  <c:v>2.9</c:v>
                </c:pt>
                <c:pt idx="6315">
                  <c:v>4.4000000000000004</c:v>
                </c:pt>
                <c:pt idx="6316">
                  <c:v>2.9</c:v>
                </c:pt>
                <c:pt idx="6317">
                  <c:v>2.9</c:v>
                </c:pt>
                <c:pt idx="6318">
                  <c:v>2.9</c:v>
                </c:pt>
                <c:pt idx="6319">
                  <c:v>4.3</c:v>
                </c:pt>
                <c:pt idx="6320">
                  <c:v>4.5</c:v>
                </c:pt>
                <c:pt idx="6321">
                  <c:v>4.4000000000000004</c:v>
                </c:pt>
                <c:pt idx="6322">
                  <c:v>2.9</c:v>
                </c:pt>
                <c:pt idx="6323">
                  <c:v>2.9</c:v>
                </c:pt>
                <c:pt idx="6324">
                  <c:v>3.7</c:v>
                </c:pt>
                <c:pt idx="6325">
                  <c:v>4.2</c:v>
                </c:pt>
                <c:pt idx="6326">
                  <c:v>4.3</c:v>
                </c:pt>
                <c:pt idx="6327">
                  <c:v>2.9</c:v>
                </c:pt>
                <c:pt idx="6328">
                  <c:v>2.9</c:v>
                </c:pt>
                <c:pt idx="6329">
                  <c:v>3.8</c:v>
                </c:pt>
                <c:pt idx="6330">
                  <c:v>2.9</c:v>
                </c:pt>
                <c:pt idx="6331">
                  <c:v>2.9</c:v>
                </c:pt>
                <c:pt idx="6332">
                  <c:v>4.3</c:v>
                </c:pt>
                <c:pt idx="6333">
                  <c:v>2.9</c:v>
                </c:pt>
                <c:pt idx="6334">
                  <c:v>2.9</c:v>
                </c:pt>
                <c:pt idx="6335">
                  <c:v>2.9</c:v>
                </c:pt>
                <c:pt idx="6336">
                  <c:v>2.9</c:v>
                </c:pt>
                <c:pt idx="6337">
                  <c:v>2.9</c:v>
                </c:pt>
                <c:pt idx="6338">
                  <c:v>2.9</c:v>
                </c:pt>
                <c:pt idx="6339">
                  <c:v>4.0999999999999996</c:v>
                </c:pt>
                <c:pt idx="6340">
                  <c:v>4.3</c:v>
                </c:pt>
                <c:pt idx="6341">
                  <c:v>3.9</c:v>
                </c:pt>
                <c:pt idx="6342">
                  <c:v>2.9</c:v>
                </c:pt>
                <c:pt idx="6343">
                  <c:v>4.3</c:v>
                </c:pt>
                <c:pt idx="6344">
                  <c:v>3.8</c:v>
                </c:pt>
                <c:pt idx="6345">
                  <c:v>2.9</c:v>
                </c:pt>
                <c:pt idx="6346">
                  <c:v>3.5</c:v>
                </c:pt>
                <c:pt idx="6347">
                  <c:v>2.9</c:v>
                </c:pt>
                <c:pt idx="6348">
                  <c:v>2.9</c:v>
                </c:pt>
                <c:pt idx="6349">
                  <c:v>2.9</c:v>
                </c:pt>
                <c:pt idx="6350">
                  <c:v>4</c:v>
                </c:pt>
                <c:pt idx="6351">
                  <c:v>3.3</c:v>
                </c:pt>
                <c:pt idx="6352">
                  <c:v>4.0999999999999996</c:v>
                </c:pt>
                <c:pt idx="6353">
                  <c:v>4.7</c:v>
                </c:pt>
                <c:pt idx="6354">
                  <c:v>3.8</c:v>
                </c:pt>
                <c:pt idx="6355">
                  <c:v>3.9</c:v>
                </c:pt>
                <c:pt idx="6356">
                  <c:v>4.0999999999999996</c:v>
                </c:pt>
                <c:pt idx="6357">
                  <c:v>2.9</c:v>
                </c:pt>
                <c:pt idx="6358">
                  <c:v>4.0999999999999996</c:v>
                </c:pt>
                <c:pt idx="6359">
                  <c:v>2.9</c:v>
                </c:pt>
                <c:pt idx="6360">
                  <c:v>2.9</c:v>
                </c:pt>
                <c:pt idx="6361">
                  <c:v>4.3</c:v>
                </c:pt>
                <c:pt idx="6362">
                  <c:v>2.9</c:v>
                </c:pt>
                <c:pt idx="6363">
                  <c:v>4.2</c:v>
                </c:pt>
                <c:pt idx="6364">
                  <c:v>4.5999999999999996</c:v>
                </c:pt>
                <c:pt idx="6365">
                  <c:v>2.9</c:v>
                </c:pt>
                <c:pt idx="6366">
                  <c:v>2.9</c:v>
                </c:pt>
                <c:pt idx="6367">
                  <c:v>2.9</c:v>
                </c:pt>
                <c:pt idx="6368">
                  <c:v>2.9</c:v>
                </c:pt>
                <c:pt idx="6369">
                  <c:v>2.9</c:v>
                </c:pt>
                <c:pt idx="6370">
                  <c:v>4.3</c:v>
                </c:pt>
                <c:pt idx="6371">
                  <c:v>4.2</c:v>
                </c:pt>
                <c:pt idx="6372">
                  <c:v>2.9</c:v>
                </c:pt>
                <c:pt idx="6373">
                  <c:v>2.9</c:v>
                </c:pt>
                <c:pt idx="6374">
                  <c:v>2.9</c:v>
                </c:pt>
                <c:pt idx="6375">
                  <c:v>2.9</c:v>
                </c:pt>
                <c:pt idx="6376">
                  <c:v>2.9</c:v>
                </c:pt>
                <c:pt idx="6377">
                  <c:v>3.8</c:v>
                </c:pt>
                <c:pt idx="6378">
                  <c:v>2.9</c:v>
                </c:pt>
                <c:pt idx="6379">
                  <c:v>2.9</c:v>
                </c:pt>
                <c:pt idx="6380">
                  <c:v>2.9</c:v>
                </c:pt>
                <c:pt idx="6381">
                  <c:v>4.4000000000000004</c:v>
                </c:pt>
                <c:pt idx="6382">
                  <c:v>4.4000000000000004</c:v>
                </c:pt>
                <c:pt idx="6383">
                  <c:v>4.0999999999999996</c:v>
                </c:pt>
                <c:pt idx="6384">
                  <c:v>2.9</c:v>
                </c:pt>
                <c:pt idx="6385">
                  <c:v>4.4000000000000004</c:v>
                </c:pt>
                <c:pt idx="6386">
                  <c:v>3.2</c:v>
                </c:pt>
                <c:pt idx="6387">
                  <c:v>2.9</c:v>
                </c:pt>
                <c:pt idx="6388">
                  <c:v>3.2</c:v>
                </c:pt>
                <c:pt idx="6389">
                  <c:v>4.5</c:v>
                </c:pt>
                <c:pt idx="6390">
                  <c:v>2.9</c:v>
                </c:pt>
                <c:pt idx="6391">
                  <c:v>2.9</c:v>
                </c:pt>
                <c:pt idx="6392">
                  <c:v>2.9</c:v>
                </c:pt>
                <c:pt idx="6393">
                  <c:v>4</c:v>
                </c:pt>
                <c:pt idx="6394">
                  <c:v>2.9</c:v>
                </c:pt>
                <c:pt idx="6395">
                  <c:v>2.9</c:v>
                </c:pt>
                <c:pt idx="6396">
                  <c:v>4.3</c:v>
                </c:pt>
                <c:pt idx="6397">
                  <c:v>2.9</c:v>
                </c:pt>
                <c:pt idx="6398">
                  <c:v>2.9</c:v>
                </c:pt>
                <c:pt idx="6399">
                  <c:v>2.9</c:v>
                </c:pt>
                <c:pt idx="6400">
                  <c:v>2.9</c:v>
                </c:pt>
                <c:pt idx="6401">
                  <c:v>4.8</c:v>
                </c:pt>
                <c:pt idx="6402">
                  <c:v>2.9</c:v>
                </c:pt>
                <c:pt idx="6403">
                  <c:v>2.9</c:v>
                </c:pt>
                <c:pt idx="6404">
                  <c:v>2.9</c:v>
                </c:pt>
                <c:pt idx="6405">
                  <c:v>2.9</c:v>
                </c:pt>
                <c:pt idx="6406">
                  <c:v>4.0999999999999996</c:v>
                </c:pt>
                <c:pt idx="6407">
                  <c:v>2.9</c:v>
                </c:pt>
                <c:pt idx="6408">
                  <c:v>2.9</c:v>
                </c:pt>
                <c:pt idx="6409">
                  <c:v>2.9</c:v>
                </c:pt>
                <c:pt idx="6410">
                  <c:v>2.9</c:v>
                </c:pt>
                <c:pt idx="6411">
                  <c:v>2.9</c:v>
                </c:pt>
                <c:pt idx="6412">
                  <c:v>2.9</c:v>
                </c:pt>
                <c:pt idx="6413">
                  <c:v>2.9</c:v>
                </c:pt>
                <c:pt idx="6414">
                  <c:v>2.9</c:v>
                </c:pt>
                <c:pt idx="6415">
                  <c:v>2.9</c:v>
                </c:pt>
                <c:pt idx="6416">
                  <c:v>3.3</c:v>
                </c:pt>
                <c:pt idx="6417">
                  <c:v>2.9</c:v>
                </c:pt>
                <c:pt idx="6418">
                  <c:v>2.9</c:v>
                </c:pt>
                <c:pt idx="6419">
                  <c:v>3.9</c:v>
                </c:pt>
                <c:pt idx="6420">
                  <c:v>2.9</c:v>
                </c:pt>
                <c:pt idx="6421">
                  <c:v>4</c:v>
                </c:pt>
                <c:pt idx="6422">
                  <c:v>2.9</c:v>
                </c:pt>
                <c:pt idx="6423">
                  <c:v>2.9</c:v>
                </c:pt>
                <c:pt idx="6424">
                  <c:v>2.9</c:v>
                </c:pt>
                <c:pt idx="6425">
                  <c:v>2.9</c:v>
                </c:pt>
                <c:pt idx="6426">
                  <c:v>4.2</c:v>
                </c:pt>
                <c:pt idx="6427">
                  <c:v>2.9</c:v>
                </c:pt>
                <c:pt idx="6428">
                  <c:v>4.3</c:v>
                </c:pt>
                <c:pt idx="6429">
                  <c:v>2.9</c:v>
                </c:pt>
                <c:pt idx="6430">
                  <c:v>3.7</c:v>
                </c:pt>
                <c:pt idx="6431">
                  <c:v>2.9</c:v>
                </c:pt>
                <c:pt idx="6432">
                  <c:v>2.9</c:v>
                </c:pt>
                <c:pt idx="6433">
                  <c:v>2.9</c:v>
                </c:pt>
                <c:pt idx="6434">
                  <c:v>4.2</c:v>
                </c:pt>
                <c:pt idx="6435">
                  <c:v>2.9</c:v>
                </c:pt>
                <c:pt idx="6436">
                  <c:v>4.8</c:v>
                </c:pt>
                <c:pt idx="6437">
                  <c:v>2.9</c:v>
                </c:pt>
                <c:pt idx="6438">
                  <c:v>2.9</c:v>
                </c:pt>
                <c:pt idx="6439">
                  <c:v>2.9</c:v>
                </c:pt>
                <c:pt idx="6440">
                  <c:v>2.9</c:v>
                </c:pt>
                <c:pt idx="6441">
                  <c:v>4</c:v>
                </c:pt>
                <c:pt idx="6442">
                  <c:v>3.8</c:v>
                </c:pt>
                <c:pt idx="6443">
                  <c:v>4</c:v>
                </c:pt>
                <c:pt idx="6444">
                  <c:v>2.9</c:v>
                </c:pt>
                <c:pt idx="6445">
                  <c:v>3.5</c:v>
                </c:pt>
                <c:pt idx="6446">
                  <c:v>4.3</c:v>
                </c:pt>
                <c:pt idx="6447">
                  <c:v>3.9</c:v>
                </c:pt>
                <c:pt idx="6448">
                  <c:v>4.5</c:v>
                </c:pt>
                <c:pt idx="6449">
                  <c:v>4.3</c:v>
                </c:pt>
                <c:pt idx="6450">
                  <c:v>4.0999999999999996</c:v>
                </c:pt>
                <c:pt idx="6451">
                  <c:v>4.0999999999999996</c:v>
                </c:pt>
                <c:pt idx="6452">
                  <c:v>2.9</c:v>
                </c:pt>
                <c:pt idx="6453">
                  <c:v>2.9</c:v>
                </c:pt>
                <c:pt idx="6454">
                  <c:v>4</c:v>
                </c:pt>
                <c:pt idx="6455">
                  <c:v>2.9</c:v>
                </c:pt>
                <c:pt idx="6456">
                  <c:v>2.9</c:v>
                </c:pt>
                <c:pt idx="6457">
                  <c:v>2.9</c:v>
                </c:pt>
                <c:pt idx="6458">
                  <c:v>2.9</c:v>
                </c:pt>
                <c:pt idx="6459">
                  <c:v>3.4</c:v>
                </c:pt>
                <c:pt idx="6460">
                  <c:v>3.5</c:v>
                </c:pt>
                <c:pt idx="6461">
                  <c:v>2.9</c:v>
                </c:pt>
                <c:pt idx="6462">
                  <c:v>4.0999999999999996</c:v>
                </c:pt>
                <c:pt idx="6463">
                  <c:v>4.2</c:v>
                </c:pt>
                <c:pt idx="6464">
                  <c:v>2.9</c:v>
                </c:pt>
                <c:pt idx="6465">
                  <c:v>2.9</c:v>
                </c:pt>
                <c:pt idx="6466">
                  <c:v>2.9</c:v>
                </c:pt>
                <c:pt idx="6467">
                  <c:v>2.9</c:v>
                </c:pt>
                <c:pt idx="6468">
                  <c:v>2.9</c:v>
                </c:pt>
                <c:pt idx="6469">
                  <c:v>2.9</c:v>
                </c:pt>
                <c:pt idx="6470">
                  <c:v>4.2</c:v>
                </c:pt>
                <c:pt idx="6471">
                  <c:v>4.2</c:v>
                </c:pt>
                <c:pt idx="6472">
                  <c:v>4.3</c:v>
                </c:pt>
                <c:pt idx="6473">
                  <c:v>2.9</c:v>
                </c:pt>
                <c:pt idx="6474">
                  <c:v>2.9</c:v>
                </c:pt>
                <c:pt idx="6475">
                  <c:v>2.9</c:v>
                </c:pt>
                <c:pt idx="6476">
                  <c:v>3.8</c:v>
                </c:pt>
                <c:pt idx="6477">
                  <c:v>2.9</c:v>
                </c:pt>
                <c:pt idx="6478">
                  <c:v>4</c:v>
                </c:pt>
                <c:pt idx="6479">
                  <c:v>4.4000000000000004</c:v>
                </c:pt>
                <c:pt idx="6480">
                  <c:v>2.9</c:v>
                </c:pt>
                <c:pt idx="6481">
                  <c:v>2.9</c:v>
                </c:pt>
                <c:pt idx="6482">
                  <c:v>4.4000000000000004</c:v>
                </c:pt>
                <c:pt idx="6483">
                  <c:v>2.9</c:v>
                </c:pt>
                <c:pt idx="6484">
                  <c:v>2.9</c:v>
                </c:pt>
                <c:pt idx="6485">
                  <c:v>4.0999999999999996</c:v>
                </c:pt>
                <c:pt idx="6486">
                  <c:v>2.9</c:v>
                </c:pt>
                <c:pt idx="6487">
                  <c:v>4.3</c:v>
                </c:pt>
                <c:pt idx="6488">
                  <c:v>2.9</c:v>
                </c:pt>
                <c:pt idx="6489">
                  <c:v>2.9</c:v>
                </c:pt>
                <c:pt idx="6490">
                  <c:v>4.0999999999999996</c:v>
                </c:pt>
                <c:pt idx="6491">
                  <c:v>2.9</c:v>
                </c:pt>
                <c:pt idx="6492">
                  <c:v>4.2</c:v>
                </c:pt>
                <c:pt idx="6493">
                  <c:v>2.9</c:v>
                </c:pt>
                <c:pt idx="6494">
                  <c:v>2.8</c:v>
                </c:pt>
                <c:pt idx="6495">
                  <c:v>4.0999999999999996</c:v>
                </c:pt>
                <c:pt idx="6496">
                  <c:v>4</c:v>
                </c:pt>
                <c:pt idx="6497">
                  <c:v>2.9</c:v>
                </c:pt>
                <c:pt idx="6498">
                  <c:v>3.9</c:v>
                </c:pt>
                <c:pt idx="6499">
                  <c:v>2.9</c:v>
                </c:pt>
                <c:pt idx="6500">
                  <c:v>4.4000000000000004</c:v>
                </c:pt>
                <c:pt idx="6501">
                  <c:v>3.8</c:v>
                </c:pt>
                <c:pt idx="6502">
                  <c:v>4.3</c:v>
                </c:pt>
                <c:pt idx="6503">
                  <c:v>2.9</c:v>
                </c:pt>
                <c:pt idx="6504">
                  <c:v>3.7</c:v>
                </c:pt>
                <c:pt idx="6505">
                  <c:v>2.9</c:v>
                </c:pt>
                <c:pt idx="6506">
                  <c:v>2.9</c:v>
                </c:pt>
                <c:pt idx="6507">
                  <c:v>2.9</c:v>
                </c:pt>
                <c:pt idx="6508">
                  <c:v>2.9</c:v>
                </c:pt>
                <c:pt idx="6509">
                  <c:v>2.9</c:v>
                </c:pt>
                <c:pt idx="6510">
                  <c:v>2.9</c:v>
                </c:pt>
                <c:pt idx="6511">
                  <c:v>3.8</c:v>
                </c:pt>
                <c:pt idx="6512">
                  <c:v>4.2</c:v>
                </c:pt>
                <c:pt idx="6513">
                  <c:v>3.2</c:v>
                </c:pt>
                <c:pt idx="6514">
                  <c:v>2.9</c:v>
                </c:pt>
                <c:pt idx="6515">
                  <c:v>2.9</c:v>
                </c:pt>
                <c:pt idx="6516">
                  <c:v>2.9</c:v>
                </c:pt>
                <c:pt idx="6517">
                  <c:v>2.9</c:v>
                </c:pt>
                <c:pt idx="6518">
                  <c:v>2.9</c:v>
                </c:pt>
                <c:pt idx="6519">
                  <c:v>4</c:v>
                </c:pt>
                <c:pt idx="6520">
                  <c:v>2.9</c:v>
                </c:pt>
                <c:pt idx="6521">
                  <c:v>2.9</c:v>
                </c:pt>
                <c:pt idx="6522">
                  <c:v>2.9</c:v>
                </c:pt>
                <c:pt idx="6523">
                  <c:v>2.9</c:v>
                </c:pt>
                <c:pt idx="6524">
                  <c:v>4.0999999999999996</c:v>
                </c:pt>
                <c:pt idx="6525">
                  <c:v>4</c:v>
                </c:pt>
                <c:pt idx="6526">
                  <c:v>3.8</c:v>
                </c:pt>
                <c:pt idx="6527">
                  <c:v>2.9</c:v>
                </c:pt>
                <c:pt idx="6528">
                  <c:v>2.9</c:v>
                </c:pt>
                <c:pt idx="6529">
                  <c:v>2.9</c:v>
                </c:pt>
                <c:pt idx="6530">
                  <c:v>4.4000000000000004</c:v>
                </c:pt>
                <c:pt idx="6531">
                  <c:v>2.9</c:v>
                </c:pt>
                <c:pt idx="6532">
                  <c:v>4.2</c:v>
                </c:pt>
                <c:pt idx="6533">
                  <c:v>2.9</c:v>
                </c:pt>
                <c:pt idx="6534">
                  <c:v>2.9</c:v>
                </c:pt>
                <c:pt idx="6535">
                  <c:v>4.2</c:v>
                </c:pt>
                <c:pt idx="6536">
                  <c:v>2.9</c:v>
                </c:pt>
                <c:pt idx="6537">
                  <c:v>2.9</c:v>
                </c:pt>
                <c:pt idx="6538">
                  <c:v>4.5999999999999996</c:v>
                </c:pt>
                <c:pt idx="6539">
                  <c:v>4</c:v>
                </c:pt>
                <c:pt idx="6540">
                  <c:v>2.9</c:v>
                </c:pt>
                <c:pt idx="6541">
                  <c:v>2.9</c:v>
                </c:pt>
                <c:pt idx="6542">
                  <c:v>3.6</c:v>
                </c:pt>
                <c:pt idx="6543">
                  <c:v>2.9</c:v>
                </c:pt>
                <c:pt idx="6544">
                  <c:v>4.2</c:v>
                </c:pt>
                <c:pt idx="6545">
                  <c:v>2.9</c:v>
                </c:pt>
                <c:pt idx="6546">
                  <c:v>4.2</c:v>
                </c:pt>
                <c:pt idx="6547">
                  <c:v>2.9</c:v>
                </c:pt>
                <c:pt idx="6548">
                  <c:v>4.4000000000000004</c:v>
                </c:pt>
                <c:pt idx="6549">
                  <c:v>3.8</c:v>
                </c:pt>
                <c:pt idx="6550">
                  <c:v>2.9</c:v>
                </c:pt>
                <c:pt idx="6551">
                  <c:v>3.9</c:v>
                </c:pt>
                <c:pt idx="6552">
                  <c:v>3.9</c:v>
                </c:pt>
                <c:pt idx="6553">
                  <c:v>2.9</c:v>
                </c:pt>
                <c:pt idx="6554">
                  <c:v>4.5</c:v>
                </c:pt>
                <c:pt idx="6555">
                  <c:v>2.9</c:v>
                </c:pt>
                <c:pt idx="6556">
                  <c:v>4.5999999999999996</c:v>
                </c:pt>
                <c:pt idx="6557">
                  <c:v>2.9</c:v>
                </c:pt>
                <c:pt idx="6558">
                  <c:v>4.4000000000000004</c:v>
                </c:pt>
                <c:pt idx="6559">
                  <c:v>2.9</c:v>
                </c:pt>
                <c:pt idx="6560">
                  <c:v>3.9</c:v>
                </c:pt>
                <c:pt idx="6561">
                  <c:v>4.0999999999999996</c:v>
                </c:pt>
                <c:pt idx="6562">
                  <c:v>4.4000000000000004</c:v>
                </c:pt>
                <c:pt idx="6563">
                  <c:v>4.3</c:v>
                </c:pt>
                <c:pt idx="6564">
                  <c:v>4.3</c:v>
                </c:pt>
                <c:pt idx="6565">
                  <c:v>4.2</c:v>
                </c:pt>
                <c:pt idx="6566">
                  <c:v>4.3</c:v>
                </c:pt>
                <c:pt idx="6567">
                  <c:v>4.0999999999999996</c:v>
                </c:pt>
                <c:pt idx="6568">
                  <c:v>3.8</c:v>
                </c:pt>
                <c:pt idx="6569">
                  <c:v>4</c:v>
                </c:pt>
                <c:pt idx="6570">
                  <c:v>3.7</c:v>
                </c:pt>
                <c:pt idx="6571">
                  <c:v>4.0999999999999996</c:v>
                </c:pt>
                <c:pt idx="6572">
                  <c:v>2.9</c:v>
                </c:pt>
                <c:pt idx="6573">
                  <c:v>2.9</c:v>
                </c:pt>
                <c:pt idx="6574">
                  <c:v>4.8</c:v>
                </c:pt>
                <c:pt idx="6575">
                  <c:v>4.5999999999999996</c:v>
                </c:pt>
                <c:pt idx="6576">
                  <c:v>4.2</c:v>
                </c:pt>
                <c:pt idx="6577">
                  <c:v>4.2</c:v>
                </c:pt>
                <c:pt idx="6578">
                  <c:v>3.4</c:v>
                </c:pt>
                <c:pt idx="6579">
                  <c:v>2.9</c:v>
                </c:pt>
                <c:pt idx="6580">
                  <c:v>2.9</c:v>
                </c:pt>
                <c:pt idx="6581">
                  <c:v>4.3</c:v>
                </c:pt>
                <c:pt idx="6582">
                  <c:v>4.5</c:v>
                </c:pt>
                <c:pt idx="6583">
                  <c:v>4</c:v>
                </c:pt>
                <c:pt idx="6584">
                  <c:v>2.9</c:v>
                </c:pt>
                <c:pt idx="6585">
                  <c:v>2.9</c:v>
                </c:pt>
                <c:pt idx="6586">
                  <c:v>3.5</c:v>
                </c:pt>
                <c:pt idx="6587">
                  <c:v>2.9</c:v>
                </c:pt>
                <c:pt idx="6588">
                  <c:v>4.9000000000000004</c:v>
                </c:pt>
                <c:pt idx="6589">
                  <c:v>4.4000000000000004</c:v>
                </c:pt>
                <c:pt idx="6590">
                  <c:v>2.9</c:v>
                </c:pt>
                <c:pt idx="6591">
                  <c:v>2.9</c:v>
                </c:pt>
                <c:pt idx="6592">
                  <c:v>2.9</c:v>
                </c:pt>
                <c:pt idx="6593">
                  <c:v>2.9</c:v>
                </c:pt>
                <c:pt idx="6594">
                  <c:v>4.3</c:v>
                </c:pt>
                <c:pt idx="6595">
                  <c:v>2.9</c:v>
                </c:pt>
                <c:pt idx="6596">
                  <c:v>4.0999999999999996</c:v>
                </c:pt>
                <c:pt idx="6597">
                  <c:v>4.0999999999999996</c:v>
                </c:pt>
                <c:pt idx="6598">
                  <c:v>4.3</c:v>
                </c:pt>
                <c:pt idx="6599">
                  <c:v>4.0999999999999996</c:v>
                </c:pt>
                <c:pt idx="6600">
                  <c:v>4.5</c:v>
                </c:pt>
                <c:pt idx="6601">
                  <c:v>2.9</c:v>
                </c:pt>
                <c:pt idx="6602">
                  <c:v>4.0999999999999996</c:v>
                </c:pt>
                <c:pt idx="6603">
                  <c:v>4.2</c:v>
                </c:pt>
                <c:pt idx="6604">
                  <c:v>4</c:v>
                </c:pt>
                <c:pt idx="6605">
                  <c:v>2.9</c:v>
                </c:pt>
                <c:pt idx="6606">
                  <c:v>4.4000000000000004</c:v>
                </c:pt>
                <c:pt idx="6607">
                  <c:v>4.3</c:v>
                </c:pt>
                <c:pt idx="6608">
                  <c:v>4</c:v>
                </c:pt>
                <c:pt idx="6609">
                  <c:v>2.9</c:v>
                </c:pt>
                <c:pt idx="6610">
                  <c:v>2.9</c:v>
                </c:pt>
                <c:pt idx="6611">
                  <c:v>4.3</c:v>
                </c:pt>
                <c:pt idx="6612">
                  <c:v>2.9</c:v>
                </c:pt>
                <c:pt idx="6613">
                  <c:v>2.9</c:v>
                </c:pt>
                <c:pt idx="6614">
                  <c:v>3.2</c:v>
                </c:pt>
                <c:pt idx="6615">
                  <c:v>2.9</c:v>
                </c:pt>
                <c:pt idx="6616">
                  <c:v>3.5</c:v>
                </c:pt>
                <c:pt idx="6617">
                  <c:v>4.5</c:v>
                </c:pt>
                <c:pt idx="6618">
                  <c:v>2.9</c:v>
                </c:pt>
                <c:pt idx="6619">
                  <c:v>4.3</c:v>
                </c:pt>
                <c:pt idx="6620">
                  <c:v>3.3</c:v>
                </c:pt>
                <c:pt idx="6621">
                  <c:v>2.9</c:v>
                </c:pt>
                <c:pt idx="6622">
                  <c:v>2.9</c:v>
                </c:pt>
                <c:pt idx="6623">
                  <c:v>4.7</c:v>
                </c:pt>
                <c:pt idx="6624">
                  <c:v>4.2</c:v>
                </c:pt>
                <c:pt idx="6625">
                  <c:v>4.4000000000000004</c:v>
                </c:pt>
                <c:pt idx="6626">
                  <c:v>4.3</c:v>
                </c:pt>
                <c:pt idx="6627">
                  <c:v>2.9</c:v>
                </c:pt>
                <c:pt idx="6628">
                  <c:v>4.2</c:v>
                </c:pt>
                <c:pt idx="6629">
                  <c:v>2.9</c:v>
                </c:pt>
                <c:pt idx="6630">
                  <c:v>3.9</c:v>
                </c:pt>
                <c:pt idx="6631">
                  <c:v>2.9</c:v>
                </c:pt>
                <c:pt idx="6632">
                  <c:v>4.5</c:v>
                </c:pt>
                <c:pt idx="6633">
                  <c:v>2.9</c:v>
                </c:pt>
                <c:pt idx="6634">
                  <c:v>2.9</c:v>
                </c:pt>
                <c:pt idx="6635">
                  <c:v>2.9</c:v>
                </c:pt>
                <c:pt idx="6636">
                  <c:v>2.9</c:v>
                </c:pt>
                <c:pt idx="6637">
                  <c:v>2.9</c:v>
                </c:pt>
                <c:pt idx="6638">
                  <c:v>3.6</c:v>
                </c:pt>
                <c:pt idx="6639">
                  <c:v>4.2</c:v>
                </c:pt>
                <c:pt idx="6640">
                  <c:v>2.9</c:v>
                </c:pt>
                <c:pt idx="6641">
                  <c:v>2.9</c:v>
                </c:pt>
                <c:pt idx="6642">
                  <c:v>4.0999999999999996</c:v>
                </c:pt>
                <c:pt idx="6643">
                  <c:v>2.9</c:v>
                </c:pt>
                <c:pt idx="6644">
                  <c:v>3.9</c:v>
                </c:pt>
                <c:pt idx="6645">
                  <c:v>4.3</c:v>
                </c:pt>
                <c:pt idx="6646">
                  <c:v>2.9</c:v>
                </c:pt>
                <c:pt idx="6647">
                  <c:v>2.9</c:v>
                </c:pt>
                <c:pt idx="6648">
                  <c:v>2.9</c:v>
                </c:pt>
                <c:pt idx="6649">
                  <c:v>3</c:v>
                </c:pt>
                <c:pt idx="6650">
                  <c:v>2.9</c:v>
                </c:pt>
                <c:pt idx="6651">
                  <c:v>4.0999999999999996</c:v>
                </c:pt>
                <c:pt idx="6652">
                  <c:v>2.9</c:v>
                </c:pt>
                <c:pt idx="6653">
                  <c:v>4.2</c:v>
                </c:pt>
                <c:pt idx="6654">
                  <c:v>4.0999999999999996</c:v>
                </c:pt>
                <c:pt idx="6655">
                  <c:v>2.9</c:v>
                </c:pt>
                <c:pt idx="6656">
                  <c:v>3.9</c:v>
                </c:pt>
                <c:pt idx="6657">
                  <c:v>2.9</c:v>
                </c:pt>
                <c:pt idx="6658">
                  <c:v>4.0999999999999996</c:v>
                </c:pt>
                <c:pt idx="6659">
                  <c:v>2.9</c:v>
                </c:pt>
                <c:pt idx="6660">
                  <c:v>2.9</c:v>
                </c:pt>
                <c:pt idx="6661">
                  <c:v>2.9</c:v>
                </c:pt>
                <c:pt idx="6662">
                  <c:v>4.2</c:v>
                </c:pt>
                <c:pt idx="6663">
                  <c:v>4.7</c:v>
                </c:pt>
                <c:pt idx="6664">
                  <c:v>4.0999999999999996</c:v>
                </c:pt>
                <c:pt idx="6665">
                  <c:v>2.7</c:v>
                </c:pt>
                <c:pt idx="6666">
                  <c:v>2.9</c:v>
                </c:pt>
                <c:pt idx="6667">
                  <c:v>3.9</c:v>
                </c:pt>
                <c:pt idx="6668">
                  <c:v>2.9</c:v>
                </c:pt>
                <c:pt idx="6669">
                  <c:v>2.9</c:v>
                </c:pt>
                <c:pt idx="6670">
                  <c:v>4.5999999999999996</c:v>
                </c:pt>
                <c:pt idx="6671">
                  <c:v>4.2</c:v>
                </c:pt>
                <c:pt idx="6672">
                  <c:v>2.9</c:v>
                </c:pt>
                <c:pt idx="6673">
                  <c:v>2.9</c:v>
                </c:pt>
                <c:pt idx="6674">
                  <c:v>2.9</c:v>
                </c:pt>
                <c:pt idx="6675">
                  <c:v>4.5</c:v>
                </c:pt>
                <c:pt idx="6676">
                  <c:v>4.0999999999999996</c:v>
                </c:pt>
                <c:pt idx="6677">
                  <c:v>4.4000000000000004</c:v>
                </c:pt>
                <c:pt idx="6678">
                  <c:v>3.7</c:v>
                </c:pt>
                <c:pt idx="6679">
                  <c:v>4.5</c:v>
                </c:pt>
                <c:pt idx="6680">
                  <c:v>2.9</c:v>
                </c:pt>
                <c:pt idx="6681">
                  <c:v>4.4000000000000004</c:v>
                </c:pt>
                <c:pt idx="6682">
                  <c:v>3.8</c:v>
                </c:pt>
                <c:pt idx="6683">
                  <c:v>3.4</c:v>
                </c:pt>
                <c:pt idx="6684">
                  <c:v>3.9</c:v>
                </c:pt>
                <c:pt idx="6685">
                  <c:v>4.3</c:v>
                </c:pt>
                <c:pt idx="6686">
                  <c:v>2.9</c:v>
                </c:pt>
                <c:pt idx="6687">
                  <c:v>2.9</c:v>
                </c:pt>
                <c:pt idx="6688">
                  <c:v>2.9</c:v>
                </c:pt>
                <c:pt idx="6689">
                  <c:v>2.9</c:v>
                </c:pt>
                <c:pt idx="6690">
                  <c:v>4.2</c:v>
                </c:pt>
                <c:pt idx="6691">
                  <c:v>2.9</c:v>
                </c:pt>
                <c:pt idx="6692">
                  <c:v>2.9</c:v>
                </c:pt>
                <c:pt idx="6693">
                  <c:v>2.9</c:v>
                </c:pt>
                <c:pt idx="6694">
                  <c:v>2.9</c:v>
                </c:pt>
                <c:pt idx="6695">
                  <c:v>4.2</c:v>
                </c:pt>
                <c:pt idx="6696">
                  <c:v>4</c:v>
                </c:pt>
                <c:pt idx="6697">
                  <c:v>4.0999999999999996</c:v>
                </c:pt>
                <c:pt idx="6698">
                  <c:v>2.9</c:v>
                </c:pt>
                <c:pt idx="6699">
                  <c:v>2</c:v>
                </c:pt>
                <c:pt idx="6700">
                  <c:v>3.9</c:v>
                </c:pt>
                <c:pt idx="6701">
                  <c:v>2.9</c:v>
                </c:pt>
                <c:pt idx="6702">
                  <c:v>2.9</c:v>
                </c:pt>
                <c:pt idx="6703">
                  <c:v>2.9</c:v>
                </c:pt>
                <c:pt idx="6704">
                  <c:v>3.2</c:v>
                </c:pt>
                <c:pt idx="6705">
                  <c:v>2.9</c:v>
                </c:pt>
                <c:pt idx="6706">
                  <c:v>3.3</c:v>
                </c:pt>
                <c:pt idx="6707">
                  <c:v>3.1</c:v>
                </c:pt>
                <c:pt idx="6708">
                  <c:v>2.9</c:v>
                </c:pt>
                <c:pt idx="6709">
                  <c:v>2.9</c:v>
                </c:pt>
                <c:pt idx="6710">
                  <c:v>2.9</c:v>
                </c:pt>
                <c:pt idx="6711">
                  <c:v>2.9</c:v>
                </c:pt>
                <c:pt idx="6712">
                  <c:v>2.9</c:v>
                </c:pt>
                <c:pt idx="6713">
                  <c:v>2.9</c:v>
                </c:pt>
                <c:pt idx="6714">
                  <c:v>4.5</c:v>
                </c:pt>
                <c:pt idx="6715">
                  <c:v>4.5</c:v>
                </c:pt>
                <c:pt idx="6716">
                  <c:v>2.9</c:v>
                </c:pt>
                <c:pt idx="6717">
                  <c:v>2.9</c:v>
                </c:pt>
                <c:pt idx="6718">
                  <c:v>2.9</c:v>
                </c:pt>
                <c:pt idx="6719">
                  <c:v>2.9</c:v>
                </c:pt>
                <c:pt idx="6720">
                  <c:v>3.9</c:v>
                </c:pt>
                <c:pt idx="6721">
                  <c:v>4.0999999999999996</c:v>
                </c:pt>
                <c:pt idx="6722">
                  <c:v>2.9</c:v>
                </c:pt>
                <c:pt idx="6723">
                  <c:v>4</c:v>
                </c:pt>
                <c:pt idx="6724">
                  <c:v>3.9</c:v>
                </c:pt>
                <c:pt idx="6725">
                  <c:v>2.9</c:v>
                </c:pt>
                <c:pt idx="6726">
                  <c:v>2.9</c:v>
                </c:pt>
                <c:pt idx="6727">
                  <c:v>4.4000000000000004</c:v>
                </c:pt>
                <c:pt idx="6728">
                  <c:v>3.3</c:v>
                </c:pt>
                <c:pt idx="6729">
                  <c:v>2.9</c:v>
                </c:pt>
                <c:pt idx="6730">
                  <c:v>2.9</c:v>
                </c:pt>
                <c:pt idx="6731">
                  <c:v>2.9</c:v>
                </c:pt>
                <c:pt idx="6732">
                  <c:v>3.9</c:v>
                </c:pt>
                <c:pt idx="6733">
                  <c:v>4.3</c:v>
                </c:pt>
                <c:pt idx="6734">
                  <c:v>2.9</c:v>
                </c:pt>
                <c:pt idx="6735">
                  <c:v>2.9</c:v>
                </c:pt>
                <c:pt idx="6736">
                  <c:v>3.9</c:v>
                </c:pt>
                <c:pt idx="6737">
                  <c:v>2.9</c:v>
                </c:pt>
                <c:pt idx="6738">
                  <c:v>2.9</c:v>
                </c:pt>
                <c:pt idx="6739">
                  <c:v>3.8</c:v>
                </c:pt>
                <c:pt idx="6740">
                  <c:v>2.9</c:v>
                </c:pt>
                <c:pt idx="6741">
                  <c:v>2.9</c:v>
                </c:pt>
                <c:pt idx="6742">
                  <c:v>2.9</c:v>
                </c:pt>
                <c:pt idx="6743">
                  <c:v>2.9</c:v>
                </c:pt>
                <c:pt idx="6744">
                  <c:v>2.9</c:v>
                </c:pt>
                <c:pt idx="6745">
                  <c:v>2.9</c:v>
                </c:pt>
                <c:pt idx="6746">
                  <c:v>2.9</c:v>
                </c:pt>
                <c:pt idx="6747">
                  <c:v>4.2</c:v>
                </c:pt>
                <c:pt idx="6748">
                  <c:v>3.9</c:v>
                </c:pt>
                <c:pt idx="6749">
                  <c:v>3.7</c:v>
                </c:pt>
                <c:pt idx="6750">
                  <c:v>2.9</c:v>
                </c:pt>
                <c:pt idx="6751">
                  <c:v>2.9</c:v>
                </c:pt>
                <c:pt idx="6752">
                  <c:v>4.2</c:v>
                </c:pt>
                <c:pt idx="6753">
                  <c:v>2.9</c:v>
                </c:pt>
                <c:pt idx="6754">
                  <c:v>4.3</c:v>
                </c:pt>
                <c:pt idx="6755">
                  <c:v>4.4000000000000004</c:v>
                </c:pt>
                <c:pt idx="6756">
                  <c:v>2.9</c:v>
                </c:pt>
                <c:pt idx="6757">
                  <c:v>4.2</c:v>
                </c:pt>
                <c:pt idx="6758">
                  <c:v>2.9</c:v>
                </c:pt>
                <c:pt idx="6759">
                  <c:v>4</c:v>
                </c:pt>
                <c:pt idx="6760">
                  <c:v>2.9</c:v>
                </c:pt>
                <c:pt idx="6761">
                  <c:v>3.8</c:v>
                </c:pt>
                <c:pt idx="6762">
                  <c:v>3.9</c:v>
                </c:pt>
                <c:pt idx="6763">
                  <c:v>4.0999999999999996</c:v>
                </c:pt>
                <c:pt idx="6764">
                  <c:v>2.9</c:v>
                </c:pt>
                <c:pt idx="6765">
                  <c:v>4</c:v>
                </c:pt>
                <c:pt idx="6766">
                  <c:v>3.8</c:v>
                </c:pt>
                <c:pt idx="6767">
                  <c:v>3.6</c:v>
                </c:pt>
                <c:pt idx="6768">
                  <c:v>4.2</c:v>
                </c:pt>
                <c:pt idx="6769">
                  <c:v>4.3</c:v>
                </c:pt>
                <c:pt idx="6770">
                  <c:v>4.5</c:v>
                </c:pt>
                <c:pt idx="6771">
                  <c:v>2.9</c:v>
                </c:pt>
                <c:pt idx="6772">
                  <c:v>2.9</c:v>
                </c:pt>
                <c:pt idx="6773">
                  <c:v>3.9</c:v>
                </c:pt>
                <c:pt idx="6774">
                  <c:v>2.9</c:v>
                </c:pt>
                <c:pt idx="6775">
                  <c:v>4.0999999999999996</c:v>
                </c:pt>
                <c:pt idx="6776">
                  <c:v>3.6</c:v>
                </c:pt>
                <c:pt idx="6777">
                  <c:v>4.4000000000000004</c:v>
                </c:pt>
                <c:pt idx="6778">
                  <c:v>2.9</c:v>
                </c:pt>
                <c:pt idx="6779">
                  <c:v>2.9</c:v>
                </c:pt>
                <c:pt idx="6780">
                  <c:v>2.9</c:v>
                </c:pt>
                <c:pt idx="6781">
                  <c:v>4.2</c:v>
                </c:pt>
                <c:pt idx="6782">
                  <c:v>2.9</c:v>
                </c:pt>
                <c:pt idx="6783">
                  <c:v>2.9</c:v>
                </c:pt>
                <c:pt idx="6784">
                  <c:v>4.3</c:v>
                </c:pt>
                <c:pt idx="6785">
                  <c:v>2.9</c:v>
                </c:pt>
                <c:pt idx="6786">
                  <c:v>3.9</c:v>
                </c:pt>
                <c:pt idx="6787">
                  <c:v>2.9</c:v>
                </c:pt>
                <c:pt idx="6788">
                  <c:v>4.5999999999999996</c:v>
                </c:pt>
                <c:pt idx="6789">
                  <c:v>2.9</c:v>
                </c:pt>
                <c:pt idx="6790">
                  <c:v>2.9</c:v>
                </c:pt>
                <c:pt idx="6791">
                  <c:v>2.9</c:v>
                </c:pt>
                <c:pt idx="6792">
                  <c:v>2.9</c:v>
                </c:pt>
                <c:pt idx="6793">
                  <c:v>2.9</c:v>
                </c:pt>
                <c:pt idx="6794">
                  <c:v>2.9</c:v>
                </c:pt>
                <c:pt idx="6795">
                  <c:v>3.9</c:v>
                </c:pt>
                <c:pt idx="6796">
                  <c:v>2.9</c:v>
                </c:pt>
                <c:pt idx="6797">
                  <c:v>2.9</c:v>
                </c:pt>
                <c:pt idx="6798">
                  <c:v>3.3</c:v>
                </c:pt>
                <c:pt idx="6799">
                  <c:v>2.9</c:v>
                </c:pt>
                <c:pt idx="6800">
                  <c:v>4.3</c:v>
                </c:pt>
                <c:pt idx="6801">
                  <c:v>2.9</c:v>
                </c:pt>
                <c:pt idx="6802">
                  <c:v>3.6</c:v>
                </c:pt>
                <c:pt idx="6803">
                  <c:v>2.9</c:v>
                </c:pt>
                <c:pt idx="6804">
                  <c:v>4</c:v>
                </c:pt>
                <c:pt idx="6805">
                  <c:v>2.9</c:v>
                </c:pt>
                <c:pt idx="6806">
                  <c:v>4.5999999999999996</c:v>
                </c:pt>
                <c:pt idx="6807">
                  <c:v>2.9</c:v>
                </c:pt>
                <c:pt idx="6808">
                  <c:v>2.9</c:v>
                </c:pt>
                <c:pt idx="6809">
                  <c:v>2.9</c:v>
                </c:pt>
                <c:pt idx="6810">
                  <c:v>2.9</c:v>
                </c:pt>
                <c:pt idx="6811">
                  <c:v>2.9</c:v>
                </c:pt>
                <c:pt idx="6812">
                  <c:v>2.9</c:v>
                </c:pt>
                <c:pt idx="6813">
                  <c:v>2.9</c:v>
                </c:pt>
                <c:pt idx="6814">
                  <c:v>2.9</c:v>
                </c:pt>
                <c:pt idx="6815">
                  <c:v>4</c:v>
                </c:pt>
                <c:pt idx="6816">
                  <c:v>2.9</c:v>
                </c:pt>
                <c:pt idx="6817">
                  <c:v>2.9</c:v>
                </c:pt>
                <c:pt idx="6818">
                  <c:v>4.0999999999999996</c:v>
                </c:pt>
                <c:pt idx="6819">
                  <c:v>3.7</c:v>
                </c:pt>
                <c:pt idx="6820">
                  <c:v>2.9</c:v>
                </c:pt>
                <c:pt idx="6821">
                  <c:v>4.9000000000000004</c:v>
                </c:pt>
                <c:pt idx="6822">
                  <c:v>4.0999999999999996</c:v>
                </c:pt>
                <c:pt idx="6823">
                  <c:v>4.2</c:v>
                </c:pt>
                <c:pt idx="6824">
                  <c:v>2.9</c:v>
                </c:pt>
                <c:pt idx="6825">
                  <c:v>4.5999999999999996</c:v>
                </c:pt>
                <c:pt idx="6826">
                  <c:v>2.9</c:v>
                </c:pt>
                <c:pt idx="6827">
                  <c:v>2.9</c:v>
                </c:pt>
                <c:pt idx="6828">
                  <c:v>4.0999999999999996</c:v>
                </c:pt>
                <c:pt idx="6829">
                  <c:v>4.5</c:v>
                </c:pt>
                <c:pt idx="6830">
                  <c:v>2.9</c:v>
                </c:pt>
                <c:pt idx="6831">
                  <c:v>4.4000000000000004</c:v>
                </c:pt>
                <c:pt idx="6832">
                  <c:v>2.9</c:v>
                </c:pt>
                <c:pt idx="6833">
                  <c:v>4.4000000000000004</c:v>
                </c:pt>
                <c:pt idx="6834">
                  <c:v>2.9</c:v>
                </c:pt>
                <c:pt idx="6835">
                  <c:v>4.5</c:v>
                </c:pt>
                <c:pt idx="6836">
                  <c:v>2.9</c:v>
                </c:pt>
                <c:pt idx="6837">
                  <c:v>2.9</c:v>
                </c:pt>
                <c:pt idx="6838">
                  <c:v>2.9</c:v>
                </c:pt>
                <c:pt idx="6839">
                  <c:v>2.9</c:v>
                </c:pt>
                <c:pt idx="6840">
                  <c:v>2.9</c:v>
                </c:pt>
                <c:pt idx="6841">
                  <c:v>3.9</c:v>
                </c:pt>
                <c:pt idx="6842">
                  <c:v>2.9</c:v>
                </c:pt>
                <c:pt idx="6843">
                  <c:v>4.3</c:v>
                </c:pt>
                <c:pt idx="6844">
                  <c:v>2.9</c:v>
                </c:pt>
                <c:pt idx="6845">
                  <c:v>4.2</c:v>
                </c:pt>
                <c:pt idx="6846">
                  <c:v>4.4000000000000004</c:v>
                </c:pt>
                <c:pt idx="6847">
                  <c:v>2.9</c:v>
                </c:pt>
                <c:pt idx="6848">
                  <c:v>2.9</c:v>
                </c:pt>
                <c:pt idx="6849">
                  <c:v>4</c:v>
                </c:pt>
                <c:pt idx="6850">
                  <c:v>2.9</c:v>
                </c:pt>
                <c:pt idx="6851">
                  <c:v>3.9</c:v>
                </c:pt>
                <c:pt idx="6852">
                  <c:v>2.9</c:v>
                </c:pt>
                <c:pt idx="6853">
                  <c:v>2.2000000000000002</c:v>
                </c:pt>
                <c:pt idx="6854">
                  <c:v>2.9</c:v>
                </c:pt>
                <c:pt idx="6855">
                  <c:v>2.9</c:v>
                </c:pt>
                <c:pt idx="6856">
                  <c:v>4.2</c:v>
                </c:pt>
                <c:pt idx="6857">
                  <c:v>2.9</c:v>
                </c:pt>
                <c:pt idx="6858">
                  <c:v>4.4000000000000004</c:v>
                </c:pt>
                <c:pt idx="6859">
                  <c:v>4.0999999999999996</c:v>
                </c:pt>
                <c:pt idx="6860">
                  <c:v>4.7</c:v>
                </c:pt>
                <c:pt idx="6861">
                  <c:v>4.0999999999999996</c:v>
                </c:pt>
                <c:pt idx="6862">
                  <c:v>3.9</c:v>
                </c:pt>
                <c:pt idx="6863">
                  <c:v>4.4000000000000004</c:v>
                </c:pt>
                <c:pt idx="6864">
                  <c:v>2.9</c:v>
                </c:pt>
                <c:pt idx="6865">
                  <c:v>2.9</c:v>
                </c:pt>
                <c:pt idx="6866">
                  <c:v>2.9</c:v>
                </c:pt>
                <c:pt idx="6867">
                  <c:v>3.6</c:v>
                </c:pt>
                <c:pt idx="6868">
                  <c:v>2.9</c:v>
                </c:pt>
                <c:pt idx="6869">
                  <c:v>3.5</c:v>
                </c:pt>
                <c:pt idx="6870">
                  <c:v>2.9</c:v>
                </c:pt>
                <c:pt idx="6871">
                  <c:v>3.7</c:v>
                </c:pt>
                <c:pt idx="6872">
                  <c:v>2.9</c:v>
                </c:pt>
                <c:pt idx="6873">
                  <c:v>2.9</c:v>
                </c:pt>
                <c:pt idx="6874">
                  <c:v>4.0999999999999996</c:v>
                </c:pt>
                <c:pt idx="6875">
                  <c:v>2.9</c:v>
                </c:pt>
                <c:pt idx="6876">
                  <c:v>4.4000000000000004</c:v>
                </c:pt>
                <c:pt idx="6877">
                  <c:v>4.4000000000000004</c:v>
                </c:pt>
                <c:pt idx="6878">
                  <c:v>2.9</c:v>
                </c:pt>
                <c:pt idx="6879">
                  <c:v>2.9</c:v>
                </c:pt>
                <c:pt idx="6880">
                  <c:v>3.7</c:v>
                </c:pt>
                <c:pt idx="6881">
                  <c:v>2.9</c:v>
                </c:pt>
                <c:pt idx="6882">
                  <c:v>2.9</c:v>
                </c:pt>
                <c:pt idx="6883">
                  <c:v>2.9</c:v>
                </c:pt>
                <c:pt idx="6884">
                  <c:v>2.9</c:v>
                </c:pt>
                <c:pt idx="6885">
                  <c:v>4.2</c:v>
                </c:pt>
                <c:pt idx="6886">
                  <c:v>4.5999999999999996</c:v>
                </c:pt>
                <c:pt idx="6887">
                  <c:v>3.7</c:v>
                </c:pt>
                <c:pt idx="6888">
                  <c:v>2.9</c:v>
                </c:pt>
                <c:pt idx="6889">
                  <c:v>2.9</c:v>
                </c:pt>
                <c:pt idx="6890">
                  <c:v>2.9</c:v>
                </c:pt>
                <c:pt idx="6891">
                  <c:v>2.9</c:v>
                </c:pt>
                <c:pt idx="6892">
                  <c:v>3.4</c:v>
                </c:pt>
                <c:pt idx="6893">
                  <c:v>4.5999999999999996</c:v>
                </c:pt>
                <c:pt idx="6894">
                  <c:v>4.7</c:v>
                </c:pt>
                <c:pt idx="6895">
                  <c:v>4.2</c:v>
                </c:pt>
                <c:pt idx="6896">
                  <c:v>2.9</c:v>
                </c:pt>
                <c:pt idx="6897">
                  <c:v>2.9</c:v>
                </c:pt>
                <c:pt idx="6898">
                  <c:v>4.2</c:v>
                </c:pt>
                <c:pt idx="6899">
                  <c:v>2.9</c:v>
                </c:pt>
                <c:pt idx="6900">
                  <c:v>2.9</c:v>
                </c:pt>
                <c:pt idx="6901">
                  <c:v>3.2</c:v>
                </c:pt>
                <c:pt idx="6902">
                  <c:v>2.9</c:v>
                </c:pt>
                <c:pt idx="6903">
                  <c:v>2.9</c:v>
                </c:pt>
                <c:pt idx="6904">
                  <c:v>2.9</c:v>
                </c:pt>
                <c:pt idx="6905">
                  <c:v>2.9</c:v>
                </c:pt>
                <c:pt idx="6906">
                  <c:v>4.2</c:v>
                </c:pt>
                <c:pt idx="6907">
                  <c:v>4.3</c:v>
                </c:pt>
                <c:pt idx="6908">
                  <c:v>2.9</c:v>
                </c:pt>
                <c:pt idx="6909">
                  <c:v>2.9</c:v>
                </c:pt>
                <c:pt idx="6910">
                  <c:v>2.9</c:v>
                </c:pt>
                <c:pt idx="6911">
                  <c:v>2.9</c:v>
                </c:pt>
                <c:pt idx="6912">
                  <c:v>2.9</c:v>
                </c:pt>
                <c:pt idx="6913">
                  <c:v>3.4</c:v>
                </c:pt>
                <c:pt idx="6914">
                  <c:v>4.3</c:v>
                </c:pt>
                <c:pt idx="6915">
                  <c:v>2.9</c:v>
                </c:pt>
                <c:pt idx="6916">
                  <c:v>2.9</c:v>
                </c:pt>
                <c:pt idx="6917">
                  <c:v>2.9</c:v>
                </c:pt>
                <c:pt idx="6918">
                  <c:v>2.9</c:v>
                </c:pt>
                <c:pt idx="6919">
                  <c:v>2.9</c:v>
                </c:pt>
                <c:pt idx="6920">
                  <c:v>2.9</c:v>
                </c:pt>
                <c:pt idx="6921">
                  <c:v>4.2</c:v>
                </c:pt>
                <c:pt idx="6922">
                  <c:v>2.9</c:v>
                </c:pt>
                <c:pt idx="6923">
                  <c:v>2.9</c:v>
                </c:pt>
                <c:pt idx="6924">
                  <c:v>2.9</c:v>
                </c:pt>
                <c:pt idx="6925">
                  <c:v>2.9</c:v>
                </c:pt>
                <c:pt idx="6926">
                  <c:v>2.9</c:v>
                </c:pt>
                <c:pt idx="6927">
                  <c:v>3.8</c:v>
                </c:pt>
                <c:pt idx="6928">
                  <c:v>4.2</c:v>
                </c:pt>
                <c:pt idx="6929">
                  <c:v>2.9</c:v>
                </c:pt>
                <c:pt idx="6930">
                  <c:v>2.9</c:v>
                </c:pt>
                <c:pt idx="6931">
                  <c:v>3.4</c:v>
                </c:pt>
                <c:pt idx="6932">
                  <c:v>4.2</c:v>
                </c:pt>
                <c:pt idx="6933">
                  <c:v>2.9</c:v>
                </c:pt>
                <c:pt idx="6934">
                  <c:v>4.4000000000000004</c:v>
                </c:pt>
                <c:pt idx="6935">
                  <c:v>4.5999999999999996</c:v>
                </c:pt>
                <c:pt idx="6936">
                  <c:v>3.8</c:v>
                </c:pt>
                <c:pt idx="6937">
                  <c:v>2.9</c:v>
                </c:pt>
                <c:pt idx="6938">
                  <c:v>3.5</c:v>
                </c:pt>
                <c:pt idx="6939">
                  <c:v>2.9</c:v>
                </c:pt>
                <c:pt idx="6940">
                  <c:v>2.9</c:v>
                </c:pt>
                <c:pt idx="6941">
                  <c:v>2.9</c:v>
                </c:pt>
                <c:pt idx="6942">
                  <c:v>2.9</c:v>
                </c:pt>
                <c:pt idx="6943">
                  <c:v>2.9</c:v>
                </c:pt>
                <c:pt idx="6944">
                  <c:v>2.9</c:v>
                </c:pt>
                <c:pt idx="6945">
                  <c:v>2.9</c:v>
                </c:pt>
                <c:pt idx="6946">
                  <c:v>4.2</c:v>
                </c:pt>
                <c:pt idx="6947">
                  <c:v>4</c:v>
                </c:pt>
                <c:pt idx="6948">
                  <c:v>2.9</c:v>
                </c:pt>
                <c:pt idx="6949">
                  <c:v>2.9</c:v>
                </c:pt>
                <c:pt idx="6950">
                  <c:v>2.9</c:v>
                </c:pt>
                <c:pt idx="6951">
                  <c:v>4.5</c:v>
                </c:pt>
                <c:pt idx="6952">
                  <c:v>3.9</c:v>
                </c:pt>
                <c:pt idx="6953">
                  <c:v>4.3</c:v>
                </c:pt>
                <c:pt idx="6954">
                  <c:v>2.9</c:v>
                </c:pt>
                <c:pt idx="6955">
                  <c:v>2.9</c:v>
                </c:pt>
                <c:pt idx="6956">
                  <c:v>2.9</c:v>
                </c:pt>
                <c:pt idx="6957">
                  <c:v>2.9</c:v>
                </c:pt>
                <c:pt idx="6958">
                  <c:v>2.9</c:v>
                </c:pt>
                <c:pt idx="6959">
                  <c:v>2.9</c:v>
                </c:pt>
                <c:pt idx="6960">
                  <c:v>2.9</c:v>
                </c:pt>
                <c:pt idx="6961">
                  <c:v>4.4000000000000004</c:v>
                </c:pt>
                <c:pt idx="6962">
                  <c:v>4.2</c:v>
                </c:pt>
                <c:pt idx="6963">
                  <c:v>3.1</c:v>
                </c:pt>
                <c:pt idx="6964">
                  <c:v>2.9</c:v>
                </c:pt>
                <c:pt idx="6965">
                  <c:v>3.3</c:v>
                </c:pt>
                <c:pt idx="6966">
                  <c:v>2.9</c:v>
                </c:pt>
                <c:pt idx="6967">
                  <c:v>4.2</c:v>
                </c:pt>
                <c:pt idx="6968">
                  <c:v>4.0999999999999996</c:v>
                </c:pt>
                <c:pt idx="6969">
                  <c:v>2.9</c:v>
                </c:pt>
                <c:pt idx="6970">
                  <c:v>2.9</c:v>
                </c:pt>
                <c:pt idx="6971">
                  <c:v>2.9</c:v>
                </c:pt>
                <c:pt idx="6972">
                  <c:v>2.9</c:v>
                </c:pt>
                <c:pt idx="6973">
                  <c:v>2.9</c:v>
                </c:pt>
                <c:pt idx="6974">
                  <c:v>3.6</c:v>
                </c:pt>
                <c:pt idx="6975">
                  <c:v>2.9</c:v>
                </c:pt>
                <c:pt idx="6976">
                  <c:v>2.9</c:v>
                </c:pt>
                <c:pt idx="6977">
                  <c:v>3.9</c:v>
                </c:pt>
                <c:pt idx="6978">
                  <c:v>4.4000000000000004</c:v>
                </c:pt>
                <c:pt idx="6979">
                  <c:v>3.8</c:v>
                </c:pt>
                <c:pt idx="6980">
                  <c:v>2.9</c:v>
                </c:pt>
                <c:pt idx="6981">
                  <c:v>2.9</c:v>
                </c:pt>
                <c:pt idx="6982">
                  <c:v>4.2</c:v>
                </c:pt>
                <c:pt idx="6983">
                  <c:v>4</c:v>
                </c:pt>
                <c:pt idx="6984">
                  <c:v>3.9</c:v>
                </c:pt>
                <c:pt idx="6985">
                  <c:v>3.8</c:v>
                </c:pt>
                <c:pt idx="6986">
                  <c:v>3.5</c:v>
                </c:pt>
                <c:pt idx="6987">
                  <c:v>4.5</c:v>
                </c:pt>
                <c:pt idx="6988">
                  <c:v>4.5999999999999996</c:v>
                </c:pt>
                <c:pt idx="6989">
                  <c:v>4.4000000000000004</c:v>
                </c:pt>
                <c:pt idx="6990">
                  <c:v>4.5</c:v>
                </c:pt>
                <c:pt idx="6991">
                  <c:v>3.8</c:v>
                </c:pt>
                <c:pt idx="6992">
                  <c:v>2.9</c:v>
                </c:pt>
                <c:pt idx="6993">
                  <c:v>2.9</c:v>
                </c:pt>
                <c:pt idx="6994">
                  <c:v>4.3</c:v>
                </c:pt>
                <c:pt idx="6995">
                  <c:v>4.5999999999999996</c:v>
                </c:pt>
                <c:pt idx="6996">
                  <c:v>2.9</c:v>
                </c:pt>
                <c:pt idx="6997">
                  <c:v>4.2</c:v>
                </c:pt>
                <c:pt idx="6998">
                  <c:v>2.9</c:v>
                </c:pt>
                <c:pt idx="6999">
                  <c:v>2.9</c:v>
                </c:pt>
                <c:pt idx="7000">
                  <c:v>2.9</c:v>
                </c:pt>
                <c:pt idx="7001">
                  <c:v>3.5</c:v>
                </c:pt>
                <c:pt idx="7002">
                  <c:v>4.3</c:v>
                </c:pt>
                <c:pt idx="7003">
                  <c:v>4.3</c:v>
                </c:pt>
                <c:pt idx="7004">
                  <c:v>2.9</c:v>
                </c:pt>
                <c:pt idx="7005">
                  <c:v>2.9</c:v>
                </c:pt>
                <c:pt idx="7006">
                  <c:v>4.0999999999999996</c:v>
                </c:pt>
                <c:pt idx="7007">
                  <c:v>2.9</c:v>
                </c:pt>
                <c:pt idx="7008">
                  <c:v>4</c:v>
                </c:pt>
                <c:pt idx="7009">
                  <c:v>2.9</c:v>
                </c:pt>
                <c:pt idx="7010">
                  <c:v>4</c:v>
                </c:pt>
                <c:pt idx="7011">
                  <c:v>2.9</c:v>
                </c:pt>
                <c:pt idx="7012">
                  <c:v>2.9</c:v>
                </c:pt>
                <c:pt idx="7013">
                  <c:v>2.9</c:v>
                </c:pt>
                <c:pt idx="7014">
                  <c:v>2.9</c:v>
                </c:pt>
                <c:pt idx="7015">
                  <c:v>4</c:v>
                </c:pt>
                <c:pt idx="7016">
                  <c:v>2.9</c:v>
                </c:pt>
                <c:pt idx="7017">
                  <c:v>2.9</c:v>
                </c:pt>
                <c:pt idx="7018">
                  <c:v>2.9</c:v>
                </c:pt>
                <c:pt idx="7019">
                  <c:v>3.6</c:v>
                </c:pt>
                <c:pt idx="7020">
                  <c:v>4.2</c:v>
                </c:pt>
                <c:pt idx="7021">
                  <c:v>2.9</c:v>
                </c:pt>
                <c:pt idx="7022">
                  <c:v>2.9</c:v>
                </c:pt>
                <c:pt idx="7023">
                  <c:v>2.9</c:v>
                </c:pt>
                <c:pt idx="7024">
                  <c:v>2.9</c:v>
                </c:pt>
                <c:pt idx="7025">
                  <c:v>2.9</c:v>
                </c:pt>
                <c:pt idx="7026">
                  <c:v>2.9</c:v>
                </c:pt>
                <c:pt idx="7027">
                  <c:v>2.9</c:v>
                </c:pt>
                <c:pt idx="7028">
                  <c:v>2.9</c:v>
                </c:pt>
                <c:pt idx="7029">
                  <c:v>2.9</c:v>
                </c:pt>
                <c:pt idx="7030">
                  <c:v>2.9</c:v>
                </c:pt>
                <c:pt idx="7031">
                  <c:v>4.3</c:v>
                </c:pt>
                <c:pt idx="7032">
                  <c:v>2.9</c:v>
                </c:pt>
                <c:pt idx="7033">
                  <c:v>2.9</c:v>
                </c:pt>
                <c:pt idx="7034">
                  <c:v>4.4000000000000004</c:v>
                </c:pt>
                <c:pt idx="7035">
                  <c:v>2.9</c:v>
                </c:pt>
                <c:pt idx="7036">
                  <c:v>4.4000000000000004</c:v>
                </c:pt>
                <c:pt idx="7037">
                  <c:v>2.9</c:v>
                </c:pt>
                <c:pt idx="7038">
                  <c:v>2.9</c:v>
                </c:pt>
                <c:pt idx="7039">
                  <c:v>2.9</c:v>
                </c:pt>
                <c:pt idx="7040">
                  <c:v>2.9</c:v>
                </c:pt>
                <c:pt idx="7041">
                  <c:v>2.9</c:v>
                </c:pt>
                <c:pt idx="7042">
                  <c:v>2.9</c:v>
                </c:pt>
                <c:pt idx="7043">
                  <c:v>2.9</c:v>
                </c:pt>
                <c:pt idx="7044">
                  <c:v>2.9</c:v>
                </c:pt>
                <c:pt idx="7045">
                  <c:v>2.9</c:v>
                </c:pt>
                <c:pt idx="7046">
                  <c:v>3.5</c:v>
                </c:pt>
                <c:pt idx="7047">
                  <c:v>4.5</c:v>
                </c:pt>
                <c:pt idx="7048">
                  <c:v>2.9</c:v>
                </c:pt>
                <c:pt idx="7049">
                  <c:v>2.9</c:v>
                </c:pt>
                <c:pt idx="7050">
                  <c:v>3.9</c:v>
                </c:pt>
                <c:pt idx="7051">
                  <c:v>3.6</c:v>
                </c:pt>
                <c:pt idx="7052">
                  <c:v>4.0999999999999996</c:v>
                </c:pt>
                <c:pt idx="7053">
                  <c:v>3.2</c:v>
                </c:pt>
                <c:pt idx="7054">
                  <c:v>2.9</c:v>
                </c:pt>
                <c:pt idx="7055">
                  <c:v>4.2</c:v>
                </c:pt>
                <c:pt idx="7056">
                  <c:v>2.9</c:v>
                </c:pt>
                <c:pt idx="7057">
                  <c:v>4.5</c:v>
                </c:pt>
                <c:pt idx="7058">
                  <c:v>4.3</c:v>
                </c:pt>
                <c:pt idx="7059">
                  <c:v>3.3</c:v>
                </c:pt>
                <c:pt idx="7060">
                  <c:v>2.9</c:v>
                </c:pt>
                <c:pt idx="7061">
                  <c:v>4.3</c:v>
                </c:pt>
                <c:pt idx="7062">
                  <c:v>4.3</c:v>
                </c:pt>
                <c:pt idx="7063">
                  <c:v>3.8</c:v>
                </c:pt>
                <c:pt idx="7064">
                  <c:v>2.9</c:v>
                </c:pt>
                <c:pt idx="7065">
                  <c:v>2.9</c:v>
                </c:pt>
                <c:pt idx="7066">
                  <c:v>2.9</c:v>
                </c:pt>
                <c:pt idx="7067">
                  <c:v>2.9</c:v>
                </c:pt>
                <c:pt idx="7068">
                  <c:v>2.9</c:v>
                </c:pt>
                <c:pt idx="7069">
                  <c:v>3.9</c:v>
                </c:pt>
                <c:pt idx="7070">
                  <c:v>2.9</c:v>
                </c:pt>
                <c:pt idx="7071">
                  <c:v>2.9</c:v>
                </c:pt>
                <c:pt idx="7072">
                  <c:v>4.5</c:v>
                </c:pt>
                <c:pt idx="7073">
                  <c:v>2.9</c:v>
                </c:pt>
                <c:pt idx="7074">
                  <c:v>2.9</c:v>
                </c:pt>
                <c:pt idx="7075">
                  <c:v>3.4</c:v>
                </c:pt>
                <c:pt idx="7076">
                  <c:v>2.9</c:v>
                </c:pt>
                <c:pt idx="7077">
                  <c:v>4.3</c:v>
                </c:pt>
                <c:pt idx="7078">
                  <c:v>3.8</c:v>
                </c:pt>
                <c:pt idx="7079">
                  <c:v>2.9</c:v>
                </c:pt>
                <c:pt idx="7080">
                  <c:v>4.3</c:v>
                </c:pt>
                <c:pt idx="7081">
                  <c:v>2.9</c:v>
                </c:pt>
                <c:pt idx="7082">
                  <c:v>2.9</c:v>
                </c:pt>
                <c:pt idx="7083">
                  <c:v>2.9</c:v>
                </c:pt>
                <c:pt idx="7084">
                  <c:v>2.9</c:v>
                </c:pt>
                <c:pt idx="7085">
                  <c:v>4.2</c:v>
                </c:pt>
                <c:pt idx="7086">
                  <c:v>2.9</c:v>
                </c:pt>
                <c:pt idx="7087">
                  <c:v>4</c:v>
                </c:pt>
                <c:pt idx="7088">
                  <c:v>4.2</c:v>
                </c:pt>
                <c:pt idx="7089">
                  <c:v>4.2</c:v>
                </c:pt>
                <c:pt idx="7090">
                  <c:v>4.0999999999999996</c:v>
                </c:pt>
                <c:pt idx="7091">
                  <c:v>2.9</c:v>
                </c:pt>
                <c:pt idx="7092">
                  <c:v>4.0999999999999996</c:v>
                </c:pt>
                <c:pt idx="7093">
                  <c:v>2.9</c:v>
                </c:pt>
                <c:pt idx="7094">
                  <c:v>2.9</c:v>
                </c:pt>
                <c:pt idx="7095">
                  <c:v>2.9</c:v>
                </c:pt>
                <c:pt idx="7096">
                  <c:v>2.9</c:v>
                </c:pt>
                <c:pt idx="7097">
                  <c:v>2.8</c:v>
                </c:pt>
                <c:pt idx="7098">
                  <c:v>3.8</c:v>
                </c:pt>
                <c:pt idx="7099">
                  <c:v>4.5</c:v>
                </c:pt>
                <c:pt idx="7100">
                  <c:v>4.5999999999999996</c:v>
                </c:pt>
                <c:pt idx="7101">
                  <c:v>4.0999999999999996</c:v>
                </c:pt>
                <c:pt idx="7102">
                  <c:v>3.8</c:v>
                </c:pt>
                <c:pt idx="7103">
                  <c:v>3.2</c:v>
                </c:pt>
                <c:pt idx="7104">
                  <c:v>4.4000000000000004</c:v>
                </c:pt>
                <c:pt idx="7105">
                  <c:v>4.5</c:v>
                </c:pt>
                <c:pt idx="7106">
                  <c:v>2.9</c:v>
                </c:pt>
                <c:pt idx="7107">
                  <c:v>2.9</c:v>
                </c:pt>
                <c:pt idx="7108">
                  <c:v>2.9</c:v>
                </c:pt>
                <c:pt idx="7109">
                  <c:v>3.7</c:v>
                </c:pt>
                <c:pt idx="7110">
                  <c:v>4.3</c:v>
                </c:pt>
                <c:pt idx="7111">
                  <c:v>2.9</c:v>
                </c:pt>
                <c:pt idx="7112">
                  <c:v>2.9</c:v>
                </c:pt>
                <c:pt idx="7113">
                  <c:v>2.9</c:v>
                </c:pt>
                <c:pt idx="7114">
                  <c:v>2.9</c:v>
                </c:pt>
                <c:pt idx="7115">
                  <c:v>2.9</c:v>
                </c:pt>
                <c:pt idx="7116">
                  <c:v>2.9</c:v>
                </c:pt>
                <c:pt idx="7117">
                  <c:v>2.9</c:v>
                </c:pt>
                <c:pt idx="7118">
                  <c:v>3.6</c:v>
                </c:pt>
                <c:pt idx="7119">
                  <c:v>2.9</c:v>
                </c:pt>
                <c:pt idx="7120">
                  <c:v>2.9</c:v>
                </c:pt>
                <c:pt idx="7121">
                  <c:v>2.7</c:v>
                </c:pt>
                <c:pt idx="7122">
                  <c:v>2.9</c:v>
                </c:pt>
                <c:pt idx="7123">
                  <c:v>2.9</c:v>
                </c:pt>
                <c:pt idx="7124">
                  <c:v>2.9</c:v>
                </c:pt>
                <c:pt idx="7125">
                  <c:v>4.3</c:v>
                </c:pt>
                <c:pt idx="7126">
                  <c:v>2.9</c:v>
                </c:pt>
                <c:pt idx="7127">
                  <c:v>2.9</c:v>
                </c:pt>
                <c:pt idx="7128">
                  <c:v>4.7</c:v>
                </c:pt>
                <c:pt idx="7129">
                  <c:v>4.5999999999999996</c:v>
                </c:pt>
                <c:pt idx="7130">
                  <c:v>2.9</c:v>
                </c:pt>
                <c:pt idx="7131">
                  <c:v>2.9</c:v>
                </c:pt>
                <c:pt idx="7132">
                  <c:v>2.9</c:v>
                </c:pt>
                <c:pt idx="7133">
                  <c:v>2.9</c:v>
                </c:pt>
                <c:pt idx="7134">
                  <c:v>2.9</c:v>
                </c:pt>
                <c:pt idx="7135">
                  <c:v>2.9</c:v>
                </c:pt>
                <c:pt idx="7136">
                  <c:v>4.4000000000000004</c:v>
                </c:pt>
                <c:pt idx="7137">
                  <c:v>2.9</c:v>
                </c:pt>
                <c:pt idx="7138">
                  <c:v>4</c:v>
                </c:pt>
                <c:pt idx="7139">
                  <c:v>2.9</c:v>
                </c:pt>
                <c:pt idx="7140">
                  <c:v>2.9</c:v>
                </c:pt>
                <c:pt idx="7141">
                  <c:v>2.9</c:v>
                </c:pt>
                <c:pt idx="7142">
                  <c:v>4.5</c:v>
                </c:pt>
                <c:pt idx="7143">
                  <c:v>4</c:v>
                </c:pt>
                <c:pt idx="7144">
                  <c:v>2.9</c:v>
                </c:pt>
                <c:pt idx="7145">
                  <c:v>4.0999999999999996</c:v>
                </c:pt>
                <c:pt idx="7146">
                  <c:v>2.9</c:v>
                </c:pt>
                <c:pt idx="7147">
                  <c:v>2.9</c:v>
                </c:pt>
                <c:pt idx="7148">
                  <c:v>2.9</c:v>
                </c:pt>
                <c:pt idx="7149">
                  <c:v>4.7</c:v>
                </c:pt>
                <c:pt idx="7150">
                  <c:v>2.9</c:v>
                </c:pt>
                <c:pt idx="7151">
                  <c:v>4.7</c:v>
                </c:pt>
                <c:pt idx="7152">
                  <c:v>2.9</c:v>
                </c:pt>
                <c:pt idx="7153">
                  <c:v>3.7</c:v>
                </c:pt>
                <c:pt idx="7154">
                  <c:v>4.9000000000000004</c:v>
                </c:pt>
                <c:pt idx="7155">
                  <c:v>2.9</c:v>
                </c:pt>
                <c:pt idx="7156">
                  <c:v>2.9</c:v>
                </c:pt>
                <c:pt idx="7157">
                  <c:v>3.4</c:v>
                </c:pt>
                <c:pt idx="7158">
                  <c:v>4.2</c:v>
                </c:pt>
                <c:pt idx="7159">
                  <c:v>2.9</c:v>
                </c:pt>
                <c:pt idx="7160">
                  <c:v>2.9</c:v>
                </c:pt>
                <c:pt idx="7161">
                  <c:v>2.9</c:v>
                </c:pt>
                <c:pt idx="7162">
                  <c:v>2.9</c:v>
                </c:pt>
                <c:pt idx="7163">
                  <c:v>2.9</c:v>
                </c:pt>
                <c:pt idx="7164">
                  <c:v>2.9</c:v>
                </c:pt>
                <c:pt idx="7165">
                  <c:v>2.9</c:v>
                </c:pt>
                <c:pt idx="7166">
                  <c:v>2.9</c:v>
                </c:pt>
                <c:pt idx="7167">
                  <c:v>3.9</c:v>
                </c:pt>
                <c:pt idx="7168">
                  <c:v>2.9</c:v>
                </c:pt>
                <c:pt idx="7169">
                  <c:v>4.0999999999999996</c:v>
                </c:pt>
                <c:pt idx="7170">
                  <c:v>2.9</c:v>
                </c:pt>
                <c:pt idx="7171">
                  <c:v>4.2</c:v>
                </c:pt>
                <c:pt idx="7172">
                  <c:v>3.6</c:v>
                </c:pt>
                <c:pt idx="7173">
                  <c:v>2.9</c:v>
                </c:pt>
                <c:pt idx="7174">
                  <c:v>4.4000000000000004</c:v>
                </c:pt>
                <c:pt idx="7175">
                  <c:v>3.7</c:v>
                </c:pt>
                <c:pt idx="7176">
                  <c:v>2.9</c:v>
                </c:pt>
                <c:pt idx="7177">
                  <c:v>2.9</c:v>
                </c:pt>
                <c:pt idx="7178">
                  <c:v>2.9</c:v>
                </c:pt>
                <c:pt idx="7179">
                  <c:v>2.9</c:v>
                </c:pt>
                <c:pt idx="7180">
                  <c:v>2.9</c:v>
                </c:pt>
                <c:pt idx="7181">
                  <c:v>2.9</c:v>
                </c:pt>
                <c:pt idx="7182">
                  <c:v>2.9</c:v>
                </c:pt>
                <c:pt idx="7183">
                  <c:v>2.9</c:v>
                </c:pt>
                <c:pt idx="7184">
                  <c:v>2.9</c:v>
                </c:pt>
                <c:pt idx="7185">
                  <c:v>3.3</c:v>
                </c:pt>
                <c:pt idx="7186">
                  <c:v>2.9</c:v>
                </c:pt>
                <c:pt idx="7187">
                  <c:v>2.9</c:v>
                </c:pt>
                <c:pt idx="7188">
                  <c:v>4.2</c:v>
                </c:pt>
                <c:pt idx="7189">
                  <c:v>2.9</c:v>
                </c:pt>
                <c:pt idx="7190">
                  <c:v>4.7</c:v>
                </c:pt>
                <c:pt idx="7191">
                  <c:v>2.9</c:v>
                </c:pt>
                <c:pt idx="7192">
                  <c:v>2.9</c:v>
                </c:pt>
                <c:pt idx="7193">
                  <c:v>2.9</c:v>
                </c:pt>
                <c:pt idx="7194">
                  <c:v>4</c:v>
                </c:pt>
                <c:pt idx="7195">
                  <c:v>4.3</c:v>
                </c:pt>
                <c:pt idx="7196">
                  <c:v>2.9</c:v>
                </c:pt>
                <c:pt idx="7197">
                  <c:v>2.9</c:v>
                </c:pt>
                <c:pt idx="7198">
                  <c:v>2.9</c:v>
                </c:pt>
                <c:pt idx="7199">
                  <c:v>2.9</c:v>
                </c:pt>
                <c:pt idx="7200">
                  <c:v>2.9</c:v>
                </c:pt>
                <c:pt idx="7201">
                  <c:v>2.9</c:v>
                </c:pt>
                <c:pt idx="7202">
                  <c:v>2.9</c:v>
                </c:pt>
                <c:pt idx="7203">
                  <c:v>4.7</c:v>
                </c:pt>
                <c:pt idx="7204">
                  <c:v>2.9</c:v>
                </c:pt>
                <c:pt idx="7205">
                  <c:v>2.9</c:v>
                </c:pt>
                <c:pt idx="7206">
                  <c:v>3.9</c:v>
                </c:pt>
                <c:pt idx="7207">
                  <c:v>2.9</c:v>
                </c:pt>
                <c:pt idx="7208">
                  <c:v>4</c:v>
                </c:pt>
                <c:pt idx="7209">
                  <c:v>2.9</c:v>
                </c:pt>
                <c:pt idx="7210">
                  <c:v>2.9</c:v>
                </c:pt>
                <c:pt idx="7211">
                  <c:v>4.4000000000000004</c:v>
                </c:pt>
                <c:pt idx="7212">
                  <c:v>2.9</c:v>
                </c:pt>
                <c:pt idx="7213">
                  <c:v>2.9</c:v>
                </c:pt>
                <c:pt idx="7214">
                  <c:v>2.9</c:v>
                </c:pt>
                <c:pt idx="7215">
                  <c:v>2.9</c:v>
                </c:pt>
                <c:pt idx="7216">
                  <c:v>2.9</c:v>
                </c:pt>
                <c:pt idx="7217">
                  <c:v>2.9</c:v>
                </c:pt>
                <c:pt idx="7218">
                  <c:v>2.9</c:v>
                </c:pt>
                <c:pt idx="7219">
                  <c:v>2.9</c:v>
                </c:pt>
                <c:pt idx="7220">
                  <c:v>4.2</c:v>
                </c:pt>
                <c:pt idx="7221">
                  <c:v>2.9</c:v>
                </c:pt>
                <c:pt idx="7222">
                  <c:v>2.9</c:v>
                </c:pt>
                <c:pt idx="7223">
                  <c:v>4.5999999999999996</c:v>
                </c:pt>
                <c:pt idx="7224">
                  <c:v>4.5999999999999996</c:v>
                </c:pt>
                <c:pt idx="7225">
                  <c:v>2.9</c:v>
                </c:pt>
                <c:pt idx="7226">
                  <c:v>2.9</c:v>
                </c:pt>
                <c:pt idx="7227">
                  <c:v>2.9</c:v>
                </c:pt>
                <c:pt idx="7228">
                  <c:v>2.9</c:v>
                </c:pt>
                <c:pt idx="7229">
                  <c:v>2.9</c:v>
                </c:pt>
                <c:pt idx="7230">
                  <c:v>4.0999999999999996</c:v>
                </c:pt>
                <c:pt idx="7231">
                  <c:v>2.9</c:v>
                </c:pt>
                <c:pt idx="7232">
                  <c:v>3.8</c:v>
                </c:pt>
                <c:pt idx="7233">
                  <c:v>2.9</c:v>
                </c:pt>
                <c:pt idx="7234">
                  <c:v>2.9</c:v>
                </c:pt>
                <c:pt idx="7235">
                  <c:v>3.1</c:v>
                </c:pt>
                <c:pt idx="7236">
                  <c:v>4.3</c:v>
                </c:pt>
                <c:pt idx="7237">
                  <c:v>2.9</c:v>
                </c:pt>
                <c:pt idx="7238">
                  <c:v>2.9</c:v>
                </c:pt>
                <c:pt idx="7239">
                  <c:v>2.9</c:v>
                </c:pt>
                <c:pt idx="7240">
                  <c:v>2.9</c:v>
                </c:pt>
                <c:pt idx="7241">
                  <c:v>4.2</c:v>
                </c:pt>
                <c:pt idx="7242">
                  <c:v>4.5999999999999996</c:v>
                </c:pt>
                <c:pt idx="7243">
                  <c:v>2.9</c:v>
                </c:pt>
                <c:pt idx="7244">
                  <c:v>2.9</c:v>
                </c:pt>
                <c:pt idx="7245">
                  <c:v>3.9</c:v>
                </c:pt>
                <c:pt idx="7246">
                  <c:v>2.9</c:v>
                </c:pt>
                <c:pt idx="7247">
                  <c:v>2.9</c:v>
                </c:pt>
                <c:pt idx="7248">
                  <c:v>2.9</c:v>
                </c:pt>
                <c:pt idx="7249">
                  <c:v>2.9</c:v>
                </c:pt>
                <c:pt idx="7250">
                  <c:v>2.9</c:v>
                </c:pt>
                <c:pt idx="7251">
                  <c:v>4.5</c:v>
                </c:pt>
                <c:pt idx="7252">
                  <c:v>4.2</c:v>
                </c:pt>
                <c:pt idx="7253">
                  <c:v>2.9</c:v>
                </c:pt>
                <c:pt idx="7254">
                  <c:v>2.9</c:v>
                </c:pt>
                <c:pt idx="7255">
                  <c:v>2.9</c:v>
                </c:pt>
                <c:pt idx="7256">
                  <c:v>4.2</c:v>
                </c:pt>
                <c:pt idx="7257">
                  <c:v>2.9</c:v>
                </c:pt>
                <c:pt idx="7258">
                  <c:v>2.9</c:v>
                </c:pt>
                <c:pt idx="7259">
                  <c:v>2.9</c:v>
                </c:pt>
                <c:pt idx="7260">
                  <c:v>4.4000000000000004</c:v>
                </c:pt>
                <c:pt idx="7261">
                  <c:v>4.9000000000000004</c:v>
                </c:pt>
                <c:pt idx="7262">
                  <c:v>2.9</c:v>
                </c:pt>
                <c:pt idx="7263">
                  <c:v>2.9</c:v>
                </c:pt>
                <c:pt idx="7264">
                  <c:v>2.9</c:v>
                </c:pt>
                <c:pt idx="7265">
                  <c:v>4.4000000000000004</c:v>
                </c:pt>
                <c:pt idx="7266">
                  <c:v>4.3</c:v>
                </c:pt>
                <c:pt idx="7267">
                  <c:v>4.5</c:v>
                </c:pt>
                <c:pt idx="7268">
                  <c:v>2.9</c:v>
                </c:pt>
                <c:pt idx="7269">
                  <c:v>2.9</c:v>
                </c:pt>
                <c:pt idx="7270">
                  <c:v>2.9</c:v>
                </c:pt>
                <c:pt idx="7271">
                  <c:v>2.9</c:v>
                </c:pt>
                <c:pt idx="7272">
                  <c:v>2.9</c:v>
                </c:pt>
                <c:pt idx="7273">
                  <c:v>2.9</c:v>
                </c:pt>
                <c:pt idx="7274">
                  <c:v>2.9</c:v>
                </c:pt>
                <c:pt idx="7275">
                  <c:v>2.9</c:v>
                </c:pt>
                <c:pt idx="7276">
                  <c:v>3.7</c:v>
                </c:pt>
                <c:pt idx="7277">
                  <c:v>2.9</c:v>
                </c:pt>
                <c:pt idx="7278">
                  <c:v>2.9</c:v>
                </c:pt>
                <c:pt idx="7279">
                  <c:v>2.9</c:v>
                </c:pt>
                <c:pt idx="7280">
                  <c:v>2.9</c:v>
                </c:pt>
                <c:pt idx="7281">
                  <c:v>2.9</c:v>
                </c:pt>
                <c:pt idx="7282">
                  <c:v>2.9</c:v>
                </c:pt>
                <c:pt idx="7283">
                  <c:v>4.0999999999999996</c:v>
                </c:pt>
                <c:pt idx="7284">
                  <c:v>2.9</c:v>
                </c:pt>
                <c:pt idx="7285">
                  <c:v>2.9</c:v>
                </c:pt>
                <c:pt idx="7286">
                  <c:v>2.9</c:v>
                </c:pt>
                <c:pt idx="7287">
                  <c:v>2.9</c:v>
                </c:pt>
                <c:pt idx="7288">
                  <c:v>2.9</c:v>
                </c:pt>
                <c:pt idx="7289">
                  <c:v>2.9</c:v>
                </c:pt>
                <c:pt idx="7290">
                  <c:v>2.9</c:v>
                </c:pt>
                <c:pt idx="7291">
                  <c:v>2.9</c:v>
                </c:pt>
                <c:pt idx="7292">
                  <c:v>2.9</c:v>
                </c:pt>
                <c:pt idx="7293">
                  <c:v>2.9</c:v>
                </c:pt>
                <c:pt idx="7294">
                  <c:v>2.9</c:v>
                </c:pt>
                <c:pt idx="7295">
                  <c:v>4.8</c:v>
                </c:pt>
                <c:pt idx="7296">
                  <c:v>2.9</c:v>
                </c:pt>
                <c:pt idx="7297">
                  <c:v>4.3</c:v>
                </c:pt>
                <c:pt idx="7298">
                  <c:v>2.9</c:v>
                </c:pt>
                <c:pt idx="7299">
                  <c:v>2.9</c:v>
                </c:pt>
                <c:pt idx="7300">
                  <c:v>4.4000000000000004</c:v>
                </c:pt>
                <c:pt idx="7301">
                  <c:v>3.7</c:v>
                </c:pt>
                <c:pt idx="7302">
                  <c:v>4.0999999999999996</c:v>
                </c:pt>
                <c:pt idx="7303">
                  <c:v>2.9</c:v>
                </c:pt>
                <c:pt idx="7304">
                  <c:v>2.9</c:v>
                </c:pt>
                <c:pt idx="7305">
                  <c:v>2.9</c:v>
                </c:pt>
                <c:pt idx="7306">
                  <c:v>2.9</c:v>
                </c:pt>
                <c:pt idx="7307">
                  <c:v>4.4000000000000004</c:v>
                </c:pt>
                <c:pt idx="7308">
                  <c:v>4.2</c:v>
                </c:pt>
                <c:pt idx="7309">
                  <c:v>2.9</c:v>
                </c:pt>
                <c:pt idx="7310">
                  <c:v>2.9</c:v>
                </c:pt>
                <c:pt idx="7311">
                  <c:v>2.9</c:v>
                </c:pt>
                <c:pt idx="7312">
                  <c:v>4.5</c:v>
                </c:pt>
                <c:pt idx="7313">
                  <c:v>4</c:v>
                </c:pt>
                <c:pt idx="7314">
                  <c:v>4.2</c:v>
                </c:pt>
                <c:pt idx="7315">
                  <c:v>2.9</c:v>
                </c:pt>
                <c:pt idx="7316">
                  <c:v>2.9</c:v>
                </c:pt>
                <c:pt idx="7317">
                  <c:v>3.8</c:v>
                </c:pt>
                <c:pt idx="7318">
                  <c:v>2.2000000000000002</c:v>
                </c:pt>
                <c:pt idx="7319">
                  <c:v>2.9</c:v>
                </c:pt>
                <c:pt idx="7320">
                  <c:v>2.9</c:v>
                </c:pt>
                <c:pt idx="7321">
                  <c:v>4.2</c:v>
                </c:pt>
                <c:pt idx="7322">
                  <c:v>2.9</c:v>
                </c:pt>
                <c:pt idx="7323">
                  <c:v>2.9</c:v>
                </c:pt>
                <c:pt idx="7324">
                  <c:v>4.3</c:v>
                </c:pt>
                <c:pt idx="7325">
                  <c:v>2.9</c:v>
                </c:pt>
                <c:pt idx="7326">
                  <c:v>2.9</c:v>
                </c:pt>
                <c:pt idx="7327">
                  <c:v>2.9</c:v>
                </c:pt>
                <c:pt idx="7328">
                  <c:v>2.9</c:v>
                </c:pt>
                <c:pt idx="7329">
                  <c:v>4.4000000000000004</c:v>
                </c:pt>
                <c:pt idx="7330">
                  <c:v>2.9</c:v>
                </c:pt>
                <c:pt idx="7331">
                  <c:v>4.5</c:v>
                </c:pt>
                <c:pt idx="7332">
                  <c:v>2.9</c:v>
                </c:pt>
                <c:pt idx="7333">
                  <c:v>2.9</c:v>
                </c:pt>
                <c:pt idx="7334">
                  <c:v>2.9</c:v>
                </c:pt>
                <c:pt idx="7335">
                  <c:v>2.9</c:v>
                </c:pt>
                <c:pt idx="7336">
                  <c:v>2.9</c:v>
                </c:pt>
                <c:pt idx="7337">
                  <c:v>2.9</c:v>
                </c:pt>
                <c:pt idx="7338">
                  <c:v>2.9</c:v>
                </c:pt>
                <c:pt idx="7339">
                  <c:v>4.5</c:v>
                </c:pt>
                <c:pt idx="7340">
                  <c:v>2.9</c:v>
                </c:pt>
                <c:pt idx="7341">
                  <c:v>2.9</c:v>
                </c:pt>
                <c:pt idx="7342">
                  <c:v>2.9</c:v>
                </c:pt>
                <c:pt idx="7343">
                  <c:v>2.9</c:v>
                </c:pt>
                <c:pt idx="7344">
                  <c:v>2.9</c:v>
                </c:pt>
                <c:pt idx="7345">
                  <c:v>2.9</c:v>
                </c:pt>
                <c:pt idx="7346">
                  <c:v>2.9</c:v>
                </c:pt>
                <c:pt idx="7347">
                  <c:v>4.4000000000000004</c:v>
                </c:pt>
                <c:pt idx="7348">
                  <c:v>2.9</c:v>
                </c:pt>
                <c:pt idx="7349">
                  <c:v>3.9</c:v>
                </c:pt>
                <c:pt idx="7350">
                  <c:v>2.9</c:v>
                </c:pt>
                <c:pt idx="7351">
                  <c:v>3.7</c:v>
                </c:pt>
                <c:pt idx="7352">
                  <c:v>2.9</c:v>
                </c:pt>
                <c:pt idx="7353">
                  <c:v>2.9</c:v>
                </c:pt>
                <c:pt idx="7354">
                  <c:v>2.9</c:v>
                </c:pt>
                <c:pt idx="7355">
                  <c:v>2.9</c:v>
                </c:pt>
                <c:pt idx="7356">
                  <c:v>2.9</c:v>
                </c:pt>
                <c:pt idx="7357">
                  <c:v>2.9</c:v>
                </c:pt>
                <c:pt idx="7358">
                  <c:v>2.9</c:v>
                </c:pt>
                <c:pt idx="7359">
                  <c:v>2.9</c:v>
                </c:pt>
                <c:pt idx="7360">
                  <c:v>4.0999999999999996</c:v>
                </c:pt>
                <c:pt idx="7361">
                  <c:v>2.9</c:v>
                </c:pt>
                <c:pt idx="7362">
                  <c:v>2.9</c:v>
                </c:pt>
                <c:pt idx="7363">
                  <c:v>2.9</c:v>
                </c:pt>
                <c:pt idx="7364">
                  <c:v>3.4</c:v>
                </c:pt>
                <c:pt idx="7365">
                  <c:v>4.2</c:v>
                </c:pt>
                <c:pt idx="7366">
                  <c:v>4.3</c:v>
                </c:pt>
                <c:pt idx="7367">
                  <c:v>2.9</c:v>
                </c:pt>
                <c:pt idx="7368">
                  <c:v>3.7</c:v>
                </c:pt>
                <c:pt idx="7369">
                  <c:v>4.4000000000000004</c:v>
                </c:pt>
                <c:pt idx="7370">
                  <c:v>2.9</c:v>
                </c:pt>
                <c:pt idx="7371">
                  <c:v>2.9</c:v>
                </c:pt>
                <c:pt idx="7372">
                  <c:v>2.9</c:v>
                </c:pt>
                <c:pt idx="7373">
                  <c:v>2.9</c:v>
                </c:pt>
                <c:pt idx="7374">
                  <c:v>3.8</c:v>
                </c:pt>
                <c:pt idx="7375">
                  <c:v>3.9</c:v>
                </c:pt>
                <c:pt idx="7376">
                  <c:v>2.9</c:v>
                </c:pt>
                <c:pt idx="7377">
                  <c:v>2.9</c:v>
                </c:pt>
                <c:pt idx="7378">
                  <c:v>4.5999999999999996</c:v>
                </c:pt>
                <c:pt idx="7379">
                  <c:v>2.9</c:v>
                </c:pt>
                <c:pt idx="7380">
                  <c:v>4.9000000000000004</c:v>
                </c:pt>
                <c:pt idx="7381">
                  <c:v>4.3</c:v>
                </c:pt>
                <c:pt idx="7382">
                  <c:v>2.9</c:v>
                </c:pt>
                <c:pt idx="7383">
                  <c:v>2.9</c:v>
                </c:pt>
                <c:pt idx="7384">
                  <c:v>4.3</c:v>
                </c:pt>
                <c:pt idx="7385">
                  <c:v>2.9</c:v>
                </c:pt>
                <c:pt idx="7386">
                  <c:v>4.3</c:v>
                </c:pt>
                <c:pt idx="7387">
                  <c:v>3.8</c:v>
                </c:pt>
                <c:pt idx="7388">
                  <c:v>2.9</c:v>
                </c:pt>
                <c:pt idx="7389">
                  <c:v>4.2</c:v>
                </c:pt>
                <c:pt idx="7390">
                  <c:v>3.8</c:v>
                </c:pt>
                <c:pt idx="7391">
                  <c:v>4.5999999999999996</c:v>
                </c:pt>
                <c:pt idx="7392">
                  <c:v>4.5999999999999996</c:v>
                </c:pt>
                <c:pt idx="7393">
                  <c:v>2.9</c:v>
                </c:pt>
                <c:pt idx="7394">
                  <c:v>2.9</c:v>
                </c:pt>
                <c:pt idx="7395">
                  <c:v>2.9</c:v>
                </c:pt>
                <c:pt idx="7396">
                  <c:v>4.4000000000000004</c:v>
                </c:pt>
                <c:pt idx="7397">
                  <c:v>2.9</c:v>
                </c:pt>
                <c:pt idx="7398">
                  <c:v>2.9</c:v>
                </c:pt>
                <c:pt idx="7399">
                  <c:v>4.7</c:v>
                </c:pt>
                <c:pt idx="7400">
                  <c:v>2.9</c:v>
                </c:pt>
                <c:pt idx="7401">
                  <c:v>3.9</c:v>
                </c:pt>
                <c:pt idx="7402">
                  <c:v>2.9</c:v>
                </c:pt>
                <c:pt idx="7403">
                  <c:v>2.9</c:v>
                </c:pt>
                <c:pt idx="7404">
                  <c:v>2.9</c:v>
                </c:pt>
                <c:pt idx="7405">
                  <c:v>3.8</c:v>
                </c:pt>
                <c:pt idx="7406">
                  <c:v>2.9</c:v>
                </c:pt>
                <c:pt idx="7407">
                  <c:v>2.9</c:v>
                </c:pt>
                <c:pt idx="7408">
                  <c:v>2.9</c:v>
                </c:pt>
                <c:pt idx="7409">
                  <c:v>2.9</c:v>
                </c:pt>
                <c:pt idx="7410">
                  <c:v>4.5</c:v>
                </c:pt>
                <c:pt idx="7411">
                  <c:v>4</c:v>
                </c:pt>
                <c:pt idx="7412">
                  <c:v>4.2</c:v>
                </c:pt>
                <c:pt idx="7413">
                  <c:v>4.5</c:v>
                </c:pt>
                <c:pt idx="7414">
                  <c:v>4</c:v>
                </c:pt>
                <c:pt idx="7415">
                  <c:v>2.9</c:v>
                </c:pt>
                <c:pt idx="7416">
                  <c:v>2.9</c:v>
                </c:pt>
                <c:pt idx="7417">
                  <c:v>2.9</c:v>
                </c:pt>
                <c:pt idx="7418">
                  <c:v>2.9</c:v>
                </c:pt>
                <c:pt idx="7419">
                  <c:v>2.9</c:v>
                </c:pt>
                <c:pt idx="7420">
                  <c:v>4.8</c:v>
                </c:pt>
                <c:pt idx="7421">
                  <c:v>2.9</c:v>
                </c:pt>
                <c:pt idx="7422">
                  <c:v>2.9</c:v>
                </c:pt>
                <c:pt idx="7423">
                  <c:v>2.9</c:v>
                </c:pt>
                <c:pt idx="7424">
                  <c:v>2.9</c:v>
                </c:pt>
                <c:pt idx="7425">
                  <c:v>2.9</c:v>
                </c:pt>
                <c:pt idx="7426">
                  <c:v>2.9</c:v>
                </c:pt>
                <c:pt idx="7427">
                  <c:v>2.9</c:v>
                </c:pt>
                <c:pt idx="7428">
                  <c:v>2.9</c:v>
                </c:pt>
                <c:pt idx="7429">
                  <c:v>2.9</c:v>
                </c:pt>
                <c:pt idx="7430">
                  <c:v>2.9</c:v>
                </c:pt>
                <c:pt idx="7431">
                  <c:v>5</c:v>
                </c:pt>
                <c:pt idx="7432">
                  <c:v>5</c:v>
                </c:pt>
                <c:pt idx="7433">
                  <c:v>2.9</c:v>
                </c:pt>
                <c:pt idx="7434">
                  <c:v>2.9</c:v>
                </c:pt>
                <c:pt idx="7435">
                  <c:v>2.9</c:v>
                </c:pt>
                <c:pt idx="7436">
                  <c:v>4.3</c:v>
                </c:pt>
                <c:pt idx="7437">
                  <c:v>2.9</c:v>
                </c:pt>
                <c:pt idx="7438">
                  <c:v>2.9</c:v>
                </c:pt>
                <c:pt idx="7439">
                  <c:v>4</c:v>
                </c:pt>
                <c:pt idx="7440">
                  <c:v>4.3</c:v>
                </c:pt>
                <c:pt idx="7441">
                  <c:v>2.9</c:v>
                </c:pt>
                <c:pt idx="7442">
                  <c:v>3.9</c:v>
                </c:pt>
                <c:pt idx="7443">
                  <c:v>3.9</c:v>
                </c:pt>
                <c:pt idx="7444">
                  <c:v>2.9</c:v>
                </c:pt>
                <c:pt idx="7445">
                  <c:v>2.9</c:v>
                </c:pt>
                <c:pt idx="7446">
                  <c:v>2.9</c:v>
                </c:pt>
                <c:pt idx="7447">
                  <c:v>2.9</c:v>
                </c:pt>
                <c:pt idx="7448">
                  <c:v>2.9</c:v>
                </c:pt>
                <c:pt idx="7449">
                  <c:v>4.5999999999999996</c:v>
                </c:pt>
                <c:pt idx="7450">
                  <c:v>2.9</c:v>
                </c:pt>
                <c:pt idx="7451">
                  <c:v>2.9</c:v>
                </c:pt>
                <c:pt idx="7452">
                  <c:v>2.9</c:v>
                </c:pt>
                <c:pt idx="7453">
                  <c:v>2.9</c:v>
                </c:pt>
                <c:pt idx="7454">
                  <c:v>2.9</c:v>
                </c:pt>
                <c:pt idx="7455">
                  <c:v>2.9</c:v>
                </c:pt>
                <c:pt idx="7456">
                  <c:v>2.9</c:v>
                </c:pt>
                <c:pt idx="7457">
                  <c:v>2.9</c:v>
                </c:pt>
                <c:pt idx="7458">
                  <c:v>2.9</c:v>
                </c:pt>
                <c:pt idx="7459">
                  <c:v>2.9</c:v>
                </c:pt>
                <c:pt idx="7460">
                  <c:v>2.9</c:v>
                </c:pt>
                <c:pt idx="7461">
                  <c:v>4.0999999999999996</c:v>
                </c:pt>
                <c:pt idx="7462">
                  <c:v>2.9</c:v>
                </c:pt>
                <c:pt idx="7463">
                  <c:v>2.9</c:v>
                </c:pt>
                <c:pt idx="7464">
                  <c:v>2.9</c:v>
                </c:pt>
                <c:pt idx="7465">
                  <c:v>4.3</c:v>
                </c:pt>
                <c:pt idx="7466">
                  <c:v>2.9</c:v>
                </c:pt>
                <c:pt idx="7467">
                  <c:v>2.9</c:v>
                </c:pt>
                <c:pt idx="7468">
                  <c:v>4.8</c:v>
                </c:pt>
                <c:pt idx="7469">
                  <c:v>2.9</c:v>
                </c:pt>
                <c:pt idx="7470">
                  <c:v>2.9</c:v>
                </c:pt>
                <c:pt idx="7471">
                  <c:v>2.9</c:v>
                </c:pt>
                <c:pt idx="7472">
                  <c:v>2.9</c:v>
                </c:pt>
                <c:pt idx="7473">
                  <c:v>2.9</c:v>
                </c:pt>
                <c:pt idx="7474">
                  <c:v>3.9</c:v>
                </c:pt>
                <c:pt idx="7475">
                  <c:v>2.9</c:v>
                </c:pt>
                <c:pt idx="7476">
                  <c:v>2.9</c:v>
                </c:pt>
                <c:pt idx="7477">
                  <c:v>2.9</c:v>
                </c:pt>
                <c:pt idx="7478">
                  <c:v>4.2</c:v>
                </c:pt>
                <c:pt idx="7479">
                  <c:v>3.9</c:v>
                </c:pt>
                <c:pt idx="7480">
                  <c:v>3.4</c:v>
                </c:pt>
                <c:pt idx="7481">
                  <c:v>2.9</c:v>
                </c:pt>
                <c:pt idx="7482">
                  <c:v>4.3</c:v>
                </c:pt>
                <c:pt idx="7483">
                  <c:v>2.9</c:v>
                </c:pt>
                <c:pt idx="7484">
                  <c:v>4.2</c:v>
                </c:pt>
                <c:pt idx="7485">
                  <c:v>4.3</c:v>
                </c:pt>
                <c:pt idx="7486">
                  <c:v>4</c:v>
                </c:pt>
                <c:pt idx="7487">
                  <c:v>4.2</c:v>
                </c:pt>
                <c:pt idx="7488">
                  <c:v>2.9</c:v>
                </c:pt>
                <c:pt idx="7489">
                  <c:v>2.9</c:v>
                </c:pt>
                <c:pt idx="7490">
                  <c:v>2.9</c:v>
                </c:pt>
                <c:pt idx="7491">
                  <c:v>2.9</c:v>
                </c:pt>
                <c:pt idx="7492">
                  <c:v>2.9</c:v>
                </c:pt>
                <c:pt idx="7493">
                  <c:v>2.9</c:v>
                </c:pt>
                <c:pt idx="7494">
                  <c:v>4.4000000000000004</c:v>
                </c:pt>
                <c:pt idx="7495">
                  <c:v>2.9</c:v>
                </c:pt>
                <c:pt idx="7496">
                  <c:v>2.9</c:v>
                </c:pt>
                <c:pt idx="7497">
                  <c:v>2.9</c:v>
                </c:pt>
                <c:pt idx="7498">
                  <c:v>2.9</c:v>
                </c:pt>
                <c:pt idx="7499">
                  <c:v>4.0999999999999996</c:v>
                </c:pt>
                <c:pt idx="7500">
                  <c:v>2.9</c:v>
                </c:pt>
                <c:pt idx="7501">
                  <c:v>2.9</c:v>
                </c:pt>
                <c:pt idx="7502">
                  <c:v>2.9</c:v>
                </c:pt>
                <c:pt idx="7503">
                  <c:v>2.9</c:v>
                </c:pt>
                <c:pt idx="7504">
                  <c:v>2.9</c:v>
                </c:pt>
                <c:pt idx="7505">
                  <c:v>4.9000000000000004</c:v>
                </c:pt>
                <c:pt idx="7506">
                  <c:v>2.9</c:v>
                </c:pt>
                <c:pt idx="7507">
                  <c:v>2.9</c:v>
                </c:pt>
                <c:pt idx="7508">
                  <c:v>2.9</c:v>
                </c:pt>
                <c:pt idx="7509">
                  <c:v>2.9</c:v>
                </c:pt>
                <c:pt idx="7510">
                  <c:v>4.4000000000000004</c:v>
                </c:pt>
                <c:pt idx="7511">
                  <c:v>4.0999999999999996</c:v>
                </c:pt>
                <c:pt idx="7512">
                  <c:v>2.9</c:v>
                </c:pt>
                <c:pt idx="7513">
                  <c:v>2.9</c:v>
                </c:pt>
                <c:pt idx="7514">
                  <c:v>2.9</c:v>
                </c:pt>
                <c:pt idx="7515">
                  <c:v>2.9</c:v>
                </c:pt>
                <c:pt idx="7516">
                  <c:v>4.7</c:v>
                </c:pt>
                <c:pt idx="7517">
                  <c:v>3.6</c:v>
                </c:pt>
                <c:pt idx="7518">
                  <c:v>2.9</c:v>
                </c:pt>
                <c:pt idx="7519">
                  <c:v>4.0999999999999996</c:v>
                </c:pt>
                <c:pt idx="7520">
                  <c:v>2.9</c:v>
                </c:pt>
                <c:pt idx="7521">
                  <c:v>4.2</c:v>
                </c:pt>
                <c:pt idx="7522">
                  <c:v>2.9</c:v>
                </c:pt>
                <c:pt idx="7523">
                  <c:v>2.9</c:v>
                </c:pt>
                <c:pt idx="7524">
                  <c:v>3.2</c:v>
                </c:pt>
                <c:pt idx="7525">
                  <c:v>2.9</c:v>
                </c:pt>
                <c:pt idx="7526">
                  <c:v>2.9</c:v>
                </c:pt>
                <c:pt idx="7527">
                  <c:v>2.9</c:v>
                </c:pt>
                <c:pt idx="7528">
                  <c:v>2.9</c:v>
                </c:pt>
                <c:pt idx="7529">
                  <c:v>2.9</c:v>
                </c:pt>
                <c:pt idx="7530">
                  <c:v>2.9</c:v>
                </c:pt>
                <c:pt idx="7531">
                  <c:v>4</c:v>
                </c:pt>
                <c:pt idx="7532">
                  <c:v>3.8</c:v>
                </c:pt>
                <c:pt idx="7533">
                  <c:v>4.5999999999999996</c:v>
                </c:pt>
                <c:pt idx="7534">
                  <c:v>2.9</c:v>
                </c:pt>
                <c:pt idx="7535">
                  <c:v>2.9</c:v>
                </c:pt>
                <c:pt idx="7536">
                  <c:v>2.9</c:v>
                </c:pt>
                <c:pt idx="7537">
                  <c:v>2.9</c:v>
                </c:pt>
                <c:pt idx="7538">
                  <c:v>4.3</c:v>
                </c:pt>
                <c:pt idx="7539">
                  <c:v>2.9</c:v>
                </c:pt>
                <c:pt idx="7540">
                  <c:v>2.9</c:v>
                </c:pt>
                <c:pt idx="7541">
                  <c:v>2.9</c:v>
                </c:pt>
                <c:pt idx="7542">
                  <c:v>2.9</c:v>
                </c:pt>
                <c:pt idx="7543">
                  <c:v>2.9</c:v>
                </c:pt>
                <c:pt idx="7544">
                  <c:v>2.9</c:v>
                </c:pt>
                <c:pt idx="7545">
                  <c:v>4.0999999999999996</c:v>
                </c:pt>
                <c:pt idx="7546">
                  <c:v>4.0999999999999996</c:v>
                </c:pt>
                <c:pt idx="7547">
                  <c:v>2.9</c:v>
                </c:pt>
                <c:pt idx="7548">
                  <c:v>2.9</c:v>
                </c:pt>
                <c:pt idx="7549">
                  <c:v>4.2</c:v>
                </c:pt>
                <c:pt idx="7550">
                  <c:v>2.9</c:v>
                </c:pt>
                <c:pt idx="7551">
                  <c:v>5</c:v>
                </c:pt>
                <c:pt idx="7552">
                  <c:v>2.9</c:v>
                </c:pt>
                <c:pt idx="7553">
                  <c:v>2.9</c:v>
                </c:pt>
                <c:pt idx="7554">
                  <c:v>2.9</c:v>
                </c:pt>
                <c:pt idx="7555">
                  <c:v>4.2</c:v>
                </c:pt>
                <c:pt idx="7556">
                  <c:v>4.4000000000000004</c:v>
                </c:pt>
                <c:pt idx="7557">
                  <c:v>4.5</c:v>
                </c:pt>
                <c:pt idx="7558">
                  <c:v>5</c:v>
                </c:pt>
                <c:pt idx="7559">
                  <c:v>2.9</c:v>
                </c:pt>
                <c:pt idx="7560">
                  <c:v>2.9</c:v>
                </c:pt>
                <c:pt idx="7561">
                  <c:v>4.2</c:v>
                </c:pt>
                <c:pt idx="7562">
                  <c:v>2.9</c:v>
                </c:pt>
                <c:pt idx="7563">
                  <c:v>2.9</c:v>
                </c:pt>
                <c:pt idx="7564">
                  <c:v>2.9</c:v>
                </c:pt>
                <c:pt idx="7565">
                  <c:v>2.9</c:v>
                </c:pt>
                <c:pt idx="7566">
                  <c:v>2.9</c:v>
                </c:pt>
                <c:pt idx="7567">
                  <c:v>4.2</c:v>
                </c:pt>
                <c:pt idx="7568">
                  <c:v>2.9</c:v>
                </c:pt>
                <c:pt idx="7569">
                  <c:v>2.9</c:v>
                </c:pt>
                <c:pt idx="7570">
                  <c:v>4.2</c:v>
                </c:pt>
                <c:pt idx="7571">
                  <c:v>4.2</c:v>
                </c:pt>
                <c:pt idx="7572">
                  <c:v>3.8</c:v>
                </c:pt>
                <c:pt idx="7573">
                  <c:v>4.7</c:v>
                </c:pt>
                <c:pt idx="7574">
                  <c:v>4.4000000000000004</c:v>
                </c:pt>
                <c:pt idx="7575">
                  <c:v>3.9</c:v>
                </c:pt>
                <c:pt idx="7576">
                  <c:v>2.9</c:v>
                </c:pt>
                <c:pt idx="7577">
                  <c:v>4.4000000000000004</c:v>
                </c:pt>
                <c:pt idx="7578">
                  <c:v>4.2</c:v>
                </c:pt>
                <c:pt idx="7579">
                  <c:v>4.2</c:v>
                </c:pt>
                <c:pt idx="7580">
                  <c:v>4.0999999999999996</c:v>
                </c:pt>
                <c:pt idx="7581">
                  <c:v>3.5</c:v>
                </c:pt>
                <c:pt idx="7582">
                  <c:v>2.9</c:v>
                </c:pt>
                <c:pt idx="7583">
                  <c:v>4.4000000000000004</c:v>
                </c:pt>
                <c:pt idx="7584">
                  <c:v>4.5</c:v>
                </c:pt>
                <c:pt idx="7585">
                  <c:v>2.9</c:v>
                </c:pt>
                <c:pt idx="7586">
                  <c:v>2.9</c:v>
                </c:pt>
                <c:pt idx="7587">
                  <c:v>2.9</c:v>
                </c:pt>
                <c:pt idx="7588">
                  <c:v>2.9</c:v>
                </c:pt>
                <c:pt idx="7589">
                  <c:v>2.9</c:v>
                </c:pt>
                <c:pt idx="7590">
                  <c:v>4.5</c:v>
                </c:pt>
                <c:pt idx="7591">
                  <c:v>4.0999999999999996</c:v>
                </c:pt>
                <c:pt idx="7592">
                  <c:v>2.9</c:v>
                </c:pt>
                <c:pt idx="7593">
                  <c:v>4.5999999999999996</c:v>
                </c:pt>
                <c:pt idx="7594">
                  <c:v>2.9</c:v>
                </c:pt>
                <c:pt idx="7595">
                  <c:v>2.9</c:v>
                </c:pt>
                <c:pt idx="7596">
                  <c:v>2.9</c:v>
                </c:pt>
                <c:pt idx="7597">
                  <c:v>2.9</c:v>
                </c:pt>
                <c:pt idx="7598">
                  <c:v>2.9</c:v>
                </c:pt>
                <c:pt idx="7599">
                  <c:v>2.9</c:v>
                </c:pt>
                <c:pt idx="7600">
                  <c:v>4.4000000000000004</c:v>
                </c:pt>
                <c:pt idx="7601">
                  <c:v>4.4000000000000004</c:v>
                </c:pt>
                <c:pt idx="7602">
                  <c:v>4.4000000000000004</c:v>
                </c:pt>
                <c:pt idx="7603">
                  <c:v>2.9</c:v>
                </c:pt>
                <c:pt idx="7604">
                  <c:v>4.0999999999999996</c:v>
                </c:pt>
                <c:pt idx="7605">
                  <c:v>2.9</c:v>
                </c:pt>
                <c:pt idx="7606">
                  <c:v>2.9</c:v>
                </c:pt>
                <c:pt idx="7607">
                  <c:v>2.9</c:v>
                </c:pt>
                <c:pt idx="7608">
                  <c:v>3.9</c:v>
                </c:pt>
                <c:pt idx="7609">
                  <c:v>2.9</c:v>
                </c:pt>
                <c:pt idx="7610">
                  <c:v>2.9</c:v>
                </c:pt>
                <c:pt idx="7611">
                  <c:v>2.9</c:v>
                </c:pt>
                <c:pt idx="7612">
                  <c:v>3.6</c:v>
                </c:pt>
                <c:pt idx="7613">
                  <c:v>4.5</c:v>
                </c:pt>
                <c:pt idx="7614">
                  <c:v>3.9</c:v>
                </c:pt>
                <c:pt idx="7615">
                  <c:v>2.9</c:v>
                </c:pt>
                <c:pt idx="7616">
                  <c:v>3.8</c:v>
                </c:pt>
                <c:pt idx="7617">
                  <c:v>2.9</c:v>
                </c:pt>
                <c:pt idx="7618">
                  <c:v>2.9</c:v>
                </c:pt>
                <c:pt idx="7619">
                  <c:v>2.9</c:v>
                </c:pt>
                <c:pt idx="7620">
                  <c:v>2.9</c:v>
                </c:pt>
                <c:pt idx="7621">
                  <c:v>3.9</c:v>
                </c:pt>
                <c:pt idx="7622">
                  <c:v>2.9</c:v>
                </c:pt>
                <c:pt idx="7623">
                  <c:v>2.9</c:v>
                </c:pt>
                <c:pt idx="7624">
                  <c:v>2.9</c:v>
                </c:pt>
                <c:pt idx="7625">
                  <c:v>2.9</c:v>
                </c:pt>
                <c:pt idx="7626">
                  <c:v>2.9</c:v>
                </c:pt>
                <c:pt idx="7627">
                  <c:v>2.9</c:v>
                </c:pt>
                <c:pt idx="7628">
                  <c:v>4.2</c:v>
                </c:pt>
                <c:pt idx="7629">
                  <c:v>2.9</c:v>
                </c:pt>
                <c:pt idx="7630">
                  <c:v>4.2</c:v>
                </c:pt>
                <c:pt idx="7631">
                  <c:v>2.9</c:v>
                </c:pt>
                <c:pt idx="7632">
                  <c:v>2.9</c:v>
                </c:pt>
                <c:pt idx="7633">
                  <c:v>2.9</c:v>
                </c:pt>
                <c:pt idx="7634">
                  <c:v>4.2</c:v>
                </c:pt>
                <c:pt idx="7635">
                  <c:v>2.9</c:v>
                </c:pt>
                <c:pt idx="7636">
                  <c:v>2.9</c:v>
                </c:pt>
                <c:pt idx="7637">
                  <c:v>2.9</c:v>
                </c:pt>
                <c:pt idx="7638">
                  <c:v>2.9</c:v>
                </c:pt>
                <c:pt idx="7639">
                  <c:v>2.9</c:v>
                </c:pt>
                <c:pt idx="7640">
                  <c:v>2.9</c:v>
                </c:pt>
                <c:pt idx="7641">
                  <c:v>2.9</c:v>
                </c:pt>
                <c:pt idx="7642">
                  <c:v>2.9</c:v>
                </c:pt>
                <c:pt idx="7643">
                  <c:v>2.9</c:v>
                </c:pt>
                <c:pt idx="7644">
                  <c:v>2.9</c:v>
                </c:pt>
                <c:pt idx="7645">
                  <c:v>2.9</c:v>
                </c:pt>
                <c:pt idx="7646">
                  <c:v>2.9</c:v>
                </c:pt>
                <c:pt idx="7647">
                  <c:v>2.9</c:v>
                </c:pt>
                <c:pt idx="7648">
                  <c:v>2.9</c:v>
                </c:pt>
                <c:pt idx="7649">
                  <c:v>2.9</c:v>
                </c:pt>
                <c:pt idx="7650">
                  <c:v>2.9</c:v>
                </c:pt>
                <c:pt idx="7651">
                  <c:v>2.9</c:v>
                </c:pt>
                <c:pt idx="7652">
                  <c:v>2.9</c:v>
                </c:pt>
                <c:pt idx="7653">
                  <c:v>2.9</c:v>
                </c:pt>
                <c:pt idx="7654">
                  <c:v>2.9</c:v>
                </c:pt>
                <c:pt idx="7655">
                  <c:v>2.9</c:v>
                </c:pt>
                <c:pt idx="7656">
                  <c:v>2.9</c:v>
                </c:pt>
                <c:pt idx="7657">
                  <c:v>4.4000000000000004</c:v>
                </c:pt>
                <c:pt idx="7658">
                  <c:v>2.9</c:v>
                </c:pt>
                <c:pt idx="7659">
                  <c:v>3.7</c:v>
                </c:pt>
                <c:pt idx="7660">
                  <c:v>4.2</c:v>
                </c:pt>
                <c:pt idx="7661">
                  <c:v>2.9</c:v>
                </c:pt>
                <c:pt idx="7662">
                  <c:v>4.7</c:v>
                </c:pt>
                <c:pt idx="7663">
                  <c:v>2.9</c:v>
                </c:pt>
                <c:pt idx="7664">
                  <c:v>4.2</c:v>
                </c:pt>
                <c:pt idx="7665">
                  <c:v>4.2</c:v>
                </c:pt>
                <c:pt idx="7666">
                  <c:v>2.9</c:v>
                </c:pt>
                <c:pt idx="7667">
                  <c:v>2.9</c:v>
                </c:pt>
                <c:pt idx="7668">
                  <c:v>4.5</c:v>
                </c:pt>
                <c:pt idx="7669">
                  <c:v>2.9</c:v>
                </c:pt>
                <c:pt idx="7670">
                  <c:v>2.9</c:v>
                </c:pt>
                <c:pt idx="7671">
                  <c:v>3.5</c:v>
                </c:pt>
                <c:pt idx="7672">
                  <c:v>2.9</c:v>
                </c:pt>
                <c:pt idx="7673">
                  <c:v>2.9</c:v>
                </c:pt>
                <c:pt idx="7674">
                  <c:v>4.2</c:v>
                </c:pt>
                <c:pt idx="7675">
                  <c:v>2.9</c:v>
                </c:pt>
                <c:pt idx="7676">
                  <c:v>2.9</c:v>
                </c:pt>
                <c:pt idx="7677">
                  <c:v>2.9</c:v>
                </c:pt>
                <c:pt idx="7678">
                  <c:v>2.9</c:v>
                </c:pt>
                <c:pt idx="7679">
                  <c:v>2.9</c:v>
                </c:pt>
                <c:pt idx="7680">
                  <c:v>2.9</c:v>
                </c:pt>
                <c:pt idx="7681">
                  <c:v>2.9</c:v>
                </c:pt>
                <c:pt idx="7682">
                  <c:v>2.9</c:v>
                </c:pt>
                <c:pt idx="7683">
                  <c:v>4.9000000000000004</c:v>
                </c:pt>
                <c:pt idx="7684">
                  <c:v>3.9</c:v>
                </c:pt>
                <c:pt idx="7685">
                  <c:v>2.9</c:v>
                </c:pt>
                <c:pt idx="7686">
                  <c:v>2.9</c:v>
                </c:pt>
                <c:pt idx="7687">
                  <c:v>2.9</c:v>
                </c:pt>
                <c:pt idx="7688">
                  <c:v>2.9</c:v>
                </c:pt>
                <c:pt idx="7689">
                  <c:v>2.9</c:v>
                </c:pt>
                <c:pt idx="7690">
                  <c:v>2.9</c:v>
                </c:pt>
                <c:pt idx="7691">
                  <c:v>2.9</c:v>
                </c:pt>
                <c:pt idx="7692">
                  <c:v>2.9</c:v>
                </c:pt>
                <c:pt idx="7693">
                  <c:v>2.9</c:v>
                </c:pt>
                <c:pt idx="7694">
                  <c:v>4.0999999999999996</c:v>
                </c:pt>
                <c:pt idx="7695">
                  <c:v>4.3</c:v>
                </c:pt>
                <c:pt idx="7696">
                  <c:v>2.9</c:v>
                </c:pt>
                <c:pt idx="7697">
                  <c:v>2.9</c:v>
                </c:pt>
                <c:pt idx="7698">
                  <c:v>2.9</c:v>
                </c:pt>
                <c:pt idx="7699">
                  <c:v>4.0999999999999996</c:v>
                </c:pt>
                <c:pt idx="7700">
                  <c:v>4.3</c:v>
                </c:pt>
                <c:pt idx="7701">
                  <c:v>2.9</c:v>
                </c:pt>
                <c:pt idx="7702">
                  <c:v>4.0999999999999996</c:v>
                </c:pt>
                <c:pt idx="7703">
                  <c:v>3.9</c:v>
                </c:pt>
                <c:pt idx="7704">
                  <c:v>2.9</c:v>
                </c:pt>
                <c:pt idx="7705">
                  <c:v>4.5</c:v>
                </c:pt>
                <c:pt idx="7706">
                  <c:v>4.5</c:v>
                </c:pt>
                <c:pt idx="7707">
                  <c:v>2.9</c:v>
                </c:pt>
                <c:pt idx="7708">
                  <c:v>2.9</c:v>
                </c:pt>
                <c:pt idx="7709">
                  <c:v>2.9</c:v>
                </c:pt>
                <c:pt idx="7710">
                  <c:v>2.9</c:v>
                </c:pt>
                <c:pt idx="7711">
                  <c:v>2.9</c:v>
                </c:pt>
                <c:pt idx="7712">
                  <c:v>2.9</c:v>
                </c:pt>
                <c:pt idx="7713">
                  <c:v>2.9</c:v>
                </c:pt>
                <c:pt idx="7714">
                  <c:v>2.9</c:v>
                </c:pt>
                <c:pt idx="7715">
                  <c:v>2.9</c:v>
                </c:pt>
                <c:pt idx="7716">
                  <c:v>2.9</c:v>
                </c:pt>
                <c:pt idx="7717">
                  <c:v>2.9</c:v>
                </c:pt>
                <c:pt idx="7718">
                  <c:v>2.9</c:v>
                </c:pt>
                <c:pt idx="7719">
                  <c:v>2.9</c:v>
                </c:pt>
                <c:pt idx="7720">
                  <c:v>2.9</c:v>
                </c:pt>
                <c:pt idx="7721">
                  <c:v>2.9</c:v>
                </c:pt>
                <c:pt idx="7722">
                  <c:v>4.4000000000000004</c:v>
                </c:pt>
                <c:pt idx="7723">
                  <c:v>2.9</c:v>
                </c:pt>
                <c:pt idx="7724">
                  <c:v>4.9000000000000004</c:v>
                </c:pt>
                <c:pt idx="7725">
                  <c:v>2.9</c:v>
                </c:pt>
                <c:pt idx="7726">
                  <c:v>2.9</c:v>
                </c:pt>
                <c:pt idx="7727">
                  <c:v>2.9</c:v>
                </c:pt>
                <c:pt idx="7728">
                  <c:v>2.9</c:v>
                </c:pt>
                <c:pt idx="7729">
                  <c:v>2.9</c:v>
                </c:pt>
                <c:pt idx="7730">
                  <c:v>2.9</c:v>
                </c:pt>
                <c:pt idx="7731">
                  <c:v>2.9</c:v>
                </c:pt>
                <c:pt idx="7732">
                  <c:v>2.9</c:v>
                </c:pt>
                <c:pt idx="7733">
                  <c:v>2.9</c:v>
                </c:pt>
                <c:pt idx="7734">
                  <c:v>2.9</c:v>
                </c:pt>
                <c:pt idx="7735">
                  <c:v>2.9</c:v>
                </c:pt>
                <c:pt idx="7736">
                  <c:v>2.9</c:v>
                </c:pt>
                <c:pt idx="7737">
                  <c:v>2.9</c:v>
                </c:pt>
                <c:pt idx="7738">
                  <c:v>2.9</c:v>
                </c:pt>
                <c:pt idx="7739">
                  <c:v>2.9</c:v>
                </c:pt>
                <c:pt idx="7740">
                  <c:v>2.9</c:v>
                </c:pt>
                <c:pt idx="7741">
                  <c:v>4</c:v>
                </c:pt>
                <c:pt idx="7742">
                  <c:v>2.9</c:v>
                </c:pt>
                <c:pt idx="7743">
                  <c:v>2.9</c:v>
                </c:pt>
                <c:pt idx="7744">
                  <c:v>2.9</c:v>
                </c:pt>
                <c:pt idx="7745">
                  <c:v>2.9</c:v>
                </c:pt>
                <c:pt idx="7746">
                  <c:v>4.7</c:v>
                </c:pt>
                <c:pt idx="7747">
                  <c:v>4.3</c:v>
                </c:pt>
                <c:pt idx="7748">
                  <c:v>2.9</c:v>
                </c:pt>
                <c:pt idx="7749">
                  <c:v>2.9</c:v>
                </c:pt>
                <c:pt idx="7750">
                  <c:v>2.9</c:v>
                </c:pt>
                <c:pt idx="7751">
                  <c:v>2.9</c:v>
                </c:pt>
                <c:pt idx="7752">
                  <c:v>2.9</c:v>
                </c:pt>
                <c:pt idx="7753">
                  <c:v>2.9</c:v>
                </c:pt>
                <c:pt idx="7754">
                  <c:v>2.9</c:v>
                </c:pt>
                <c:pt idx="7755">
                  <c:v>2.9</c:v>
                </c:pt>
                <c:pt idx="7756">
                  <c:v>5</c:v>
                </c:pt>
                <c:pt idx="7757">
                  <c:v>2.9</c:v>
                </c:pt>
                <c:pt idx="7758">
                  <c:v>2.9</c:v>
                </c:pt>
                <c:pt idx="7759">
                  <c:v>2.9</c:v>
                </c:pt>
                <c:pt idx="7760">
                  <c:v>2.9</c:v>
                </c:pt>
                <c:pt idx="7761">
                  <c:v>2.9</c:v>
                </c:pt>
                <c:pt idx="7762">
                  <c:v>2.9</c:v>
                </c:pt>
                <c:pt idx="7763">
                  <c:v>2.9</c:v>
                </c:pt>
                <c:pt idx="7764">
                  <c:v>2.9</c:v>
                </c:pt>
                <c:pt idx="7765">
                  <c:v>2.9</c:v>
                </c:pt>
                <c:pt idx="7766">
                  <c:v>2.9</c:v>
                </c:pt>
                <c:pt idx="7767">
                  <c:v>2.9</c:v>
                </c:pt>
                <c:pt idx="7768">
                  <c:v>4.3</c:v>
                </c:pt>
                <c:pt idx="7769">
                  <c:v>2.9</c:v>
                </c:pt>
                <c:pt idx="7770">
                  <c:v>2.9</c:v>
                </c:pt>
                <c:pt idx="7771">
                  <c:v>2.9</c:v>
                </c:pt>
                <c:pt idx="7772">
                  <c:v>2.9</c:v>
                </c:pt>
                <c:pt idx="7773">
                  <c:v>2.9</c:v>
                </c:pt>
                <c:pt idx="7774">
                  <c:v>2.9</c:v>
                </c:pt>
                <c:pt idx="7775">
                  <c:v>2.9</c:v>
                </c:pt>
                <c:pt idx="7776">
                  <c:v>4.7</c:v>
                </c:pt>
                <c:pt idx="7777">
                  <c:v>2.9</c:v>
                </c:pt>
                <c:pt idx="7778">
                  <c:v>2.9</c:v>
                </c:pt>
                <c:pt idx="7779">
                  <c:v>2.9</c:v>
                </c:pt>
                <c:pt idx="7780">
                  <c:v>2.9</c:v>
                </c:pt>
                <c:pt idx="7781">
                  <c:v>2.9</c:v>
                </c:pt>
                <c:pt idx="7782">
                  <c:v>2.9</c:v>
                </c:pt>
                <c:pt idx="7783">
                  <c:v>2.9</c:v>
                </c:pt>
                <c:pt idx="7784">
                  <c:v>2.9</c:v>
                </c:pt>
                <c:pt idx="7785">
                  <c:v>2.9</c:v>
                </c:pt>
                <c:pt idx="7786">
                  <c:v>2.9</c:v>
                </c:pt>
                <c:pt idx="7787">
                  <c:v>2.9</c:v>
                </c:pt>
                <c:pt idx="7788">
                  <c:v>2.9</c:v>
                </c:pt>
                <c:pt idx="7789">
                  <c:v>4.7</c:v>
                </c:pt>
                <c:pt idx="7790">
                  <c:v>4.4000000000000004</c:v>
                </c:pt>
                <c:pt idx="7791">
                  <c:v>4.2</c:v>
                </c:pt>
                <c:pt idx="7792">
                  <c:v>4.2</c:v>
                </c:pt>
                <c:pt idx="7793">
                  <c:v>2.9</c:v>
                </c:pt>
                <c:pt idx="7794">
                  <c:v>2.9</c:v>
                </c:pt>
                <c:pt idx="7795">
                  <c:v>2.9</c:v>
                </c:pt>
                <c:pt idx="7796">
                  <c:v>2.9</c:v>
                </c:pt>
                <c:pt idx="7797">
                  <c:v>3.8</c:v>
                </c:pt>
                <c:pt idx="7798">
                  <c:v>4.3</c:v>
                </c:pt>
                <c:pt idx="7799">
                  <c:v>4.2</c:v>
                </c:pt>
                <c:pt idx="7800">
                  <c:v>2.9</c:v>
                </c:pt>
                <c:pt idx="7801">
                  <c:v>2.9</c:v>
                </c:pt>
                <c:pt idx="7802">
                  <c:v>2.9</c:v>
                </c:pt>
                <c:pt idx="7803">
                  <c:v>2.9</c:v>
                </c:pt>
                <c:pt idx="7804">
                  <c:v>2.9</c:v>
                </c:pt>
                <c:pt idx="7805">
                  <c:v>2.9</c:v>
                </c:pt>
                <c:pt idx="7806">
                  <c:v>2.9</c:v>
                </c:pt>
                <c:pt idx="7807">
                  <c:v>2.9</c:v>
                </c:pt>
                <c:pt idx="7808">
                  <c:v>2.9</c:v>
                </c:pt>
                <c:pt idx="7809">
                  <c:v>2.9</c:v>
                </c:pt>
                <c:pt idx="7810">
                  <c:v>2.9</c:v>
                </c:pt>
                <c:pt idx="7811">
                  <c:v>2.9</c:v>
                </c:pt>
                <c:pt idx="7812">
                  <c:v>2.9</c:v>
                </c:pt>
                <c:pt idx="7813">
                  <c:v>2.9</c:v>
                </c:pt>
                <c:pt idx="7814">
                  <c:v>2.9</c:v>
                </c:pt>
                <c:pt idx="7815">
                  <c:v>2.9</c:v>
                </c:pt>
                <c:pt idx="7816">
                  <c:v>2.9</c:v>
                </c:pt>
                <c:pt idx="7817">
                  <c:v>2.9</c:v>
                </c:pt>
                <c:pt idx="7818">
                  <c:v>2.9</c:v>
                </c:pt>
                <c:pt idx="7819">
                  <c:v>2.9</c:v>
                </c:pt>
                <c:pt idx="7820">
                  <c:v>2.9</c:v>
                </c:pt>
                <c:pt idx="7821">
                  <c:v>2.9</c:v>
                </c:pt>
                <c:pt idx="7822">
                  <c:v>2.9</c:v>
                </c:pt>
                <c:pt idx="7823">
                  <c:v>2.9</c:v>
                </c:pt>
                <c:pt idx="7824">
                  <c:v>2.9</c:v>
                </c:pt>
                <c:pt idx="7825">
                  <c:v>2.9</c:v>
                </c:pt>
                <c:pt idx="7826">
                  <c:v>2.9</c:v>
                </c:pt>
                <c:pt idx="7827">
                  <c:v>2.9</c:v>
                </c:pt>
                <c:pt idx="7828">
                  <c:v>2.9</c:v>
                </c:pt>
                <c:pt idx="7829">
                  <c:v>2.9</c:v>
                </c:pt>
                <c:pt idx="7830">
                  <c:v>2.9</c:v>
                </c:pt>
                <c:pt idx="7831">
                  <c:v>2.9</c:v>
                </c:pt>
                <c:pt idx="7832">
                  <c:v>2.9</c:v>
                </c:pt>
                <c:pt idx="7833">
                  <c:v>2.9</c:v>
                </c:pt>
                <c:pt idx="7834">
                  <c:v>4.5999999999999996</c:v>
                </c:pt>
                <c:pt idx="7835">
                  <c:v>2.9</c:v>
                </c:pt>
                <c:pt idx="7836">
                  <c:v>2.9</c:v>
                </c:pt>
                <c:pt idx="7837">
                  <c:v>2.9</c:v>
                </c:pt>
                <c:pt idx="7838">
                  <c:v>2.9</c:v>
                </c:pt>
                <c:pt idx="7839">
                  <c:v>4.2</c:v>
                </c:pt>
                <c:pt idx="7840">
                  <c:v>2.9</c:v>
                </c:pt>
                <c:pt idx="7841">
                  <c:v>2.9</c:v>
                </c:pt>
                <c:pt idx="7842">
                  <c:v>2.9</c:v>
                </c:pt>
                <c:pt idx="7843">
                  <c:v>2.9</c:v>
                </c:pt>
                <c:pt idx="7844">
                  <c:v>2.9</c:v>
                </c:pt>
                <c:pt idx="7845">
                  <c:v>2.9</c:v>
                </c:pt>
                <c:pt idx="7846">
                  <c:v>4.0999999999999996</c:v>
                </c:pt>
                <c:pt idx="7847">
                  <c:v>2.9</c:v>
                </c:pt>
                <c:pt idx="7848">
                  <c:v>2.9</c:v>
                </c:pt>
                <c:pt idx="7849">
                  <c:v>2.9</c:v>
                </c:pt>
                <c:pt idx="7850">
                  <c:v>4.5</c:v>
                </c:pt>
                <c:pt idx="7851">
                  <c:v>2.9</c:v>
                </c:pt>
                <c:pt idx="7852">
                  <c:v>4</c:v>
                </c:pt>
                <c:pt idx="7853">
                  <c:v>2.9</c:v>
                </c:pt>
                <c:pt idx="7854">
                  <c:v>2.9</c:v>
                </c:pt>
                <c:pt idx="7855">
                  <c:v>2.9</c:v>
                </c:pt>
                <c:pt idx="7856">
                  <c:v>2.9</c:v>
                </c:pt>
                <c:pt idx="7857">
                  <c:v>4.0999999999999996</c:v>
                </c:pt>
                <c:pt idx="7858">
                  <c:v>2.9</c:v>
                </c:pt>
                <c:pt idx="7859">
                  <c:v>2.9</c:v>
                </c:pt>
                <c:pt idx="7860">
                  <c:v>2.9</c:v>
                </c:pt>
                <c:pt idx="7861">
                  <c:v>2.9</c:v>
                </c:pt>
                <c:pt idx="7862">
                  <c:v>2.9</c:v>
                </c:pt>
                <c:pt idx="7863">
                  <c:v>2.9</c:v>
                </c:pt>
                <c:pt idx="7864">
                  <c:v>2.9</c:v>
                </c:pt>
                <c:pt idx="7865">
                  <c:v>2.9</c:v>
                </c:pt>
                <c:pt idx="7866">
                  <c:v>2.9</c:v>
                </c:pt>
                <c:pt idx="7867">
                  <c:v>2.9</c:v>
                </c:pt>
                <c:pt idx="7868">
                  <c:v>2.9</c:v>
                </c:pt>
                <c:pt idx="7869">
                  <c:v>2.9</c:v>
                </c:pt>
                <c:pt idx="7870">
                  <c:v>4.4000000000000004</c:v>
                </c:pt>
                <c:pt idx="7871">
                  <c:v>2.9</c:v>
                </c:pt>
                <c:pt idx="7872">
                  <c:v>2.9</c:v>
                </c:pt>
                <c:pt idx="7873">
                  <c:v>2.9</c:v>
                </c:pt>
                <c:pt idx="7874">
                  <c:v>2.9</c:v>
                </c:pt>
                <c:pt idx="7875">
                  <c:v>2.9</c:v>
                </c:pt>
                <c:pt idx="7876">
                  <c:v>2.9</c:v>
                </c:pt>
                <c:pt idx="7877">
                  <c:v>2.9</c:v>
                </c:pt>
                <c:pt idx="7878">
                  <c:v>2.9</c:v>
                </c:pt>
                <c:pt idx="7879">
                  <c:v>2.9</c:v>
                </c:pt>
                <c:pt idx="7880">
                  <c:v>2.9</c:v>
                </c:pt>
                <c:pt idx="7881">
                  <c:v>2.9</c:v>
                </c:pt>
                <c:pt idx="7882">
                  <c:v>2.9</c:v>
                </c:pt>
                <c:pt idx="7883">
                  <c:v>2.9</c:v>
                </c:pt>
                <c:pt idx="7884">
                  <c:v>2.9</c:v>
                </c:pt>
                <c:pt idx="7885">
                  <c:v>2.9</c:v>
                </c:pt>
                <c:pt idx="7886">
                  <c:v>2.9</c:v>
                </c:pt>
                <c:pt idx="7887">
                  <c:v>2.9</c:v>
                </c:pt>
                <c:pt idx="7888">
                  <c:v>4.0999999999999996</c:v>
                </c:pt>
                <c:pt idx="7889">
                  <c:v>2.9</c:v>
                </c:pt>
                <c:pt idx="7890">
                  <c:v>2.9</c:v>
                </c:pt>
                <c:pt idx="7891">
                  <c:v>2.9</c:v>
                </c:pt>
                <c:pt idx="7892">
                  <c:v>2.9</c:v>
                </c:pt>
                <c:pt idx="7893">
                  <c:v>2.9</c:v>
                </c:pt>
                <c:pt idx="7894">
                  <c:v>4.3</c:v>
                </c:pt>
                <c:pt idx="7895">
                  <c:v>2.9</c:v>
                </c:pt>
                <c:pt idx="7896">
                  <c:v>4.3</c:v>
                </c:pt>
                <c:pt idx="7897">
                  <c:v>2.9</c:v>
                </c:pt>
                <c:pt idx="7898">
                  <c:v>5</c:v>
                </c:pt>
                <c:pt idx="7899">
                  <c:v>5</c:v>
                </c:pt>
                <c:pt idx="7900">
                  <c:v>5</c:v>
                </c:pt>
                <c:pt idx="7901">
                  <c:v>4.9000000000000004</c:v>
                </c:pt>
                <c:pt idx="7902">
                  <c:v>2.9</c:v>
                </c:pt>
                <c:pt idx="7903">
                  <c:v>2.9</c:v>
                </c:pt>
                <c:pt idx="7904">
                  <c:v>4.0999999999999996</c:v>
                </c:pt>
                <c:pt idx="7905">
                  <c:v>2.9</c:v>
                </c:pt>
                <c:pt idx="7906">
                  <c:v>2.9</c:v>
                </c:pt>
                <c:pt idx="7907">
                  <c:v>2.9</c:v>
                </c:pt>
                <c:pt idx="7908">
                  <c:v>2.9</c:v>
                </c:pt>
                <c:pt idx="7909">
                  <c:v>2.9</c:v>
                </c:pt>
                <c:pt idx="7910">
                  <c:v>2.9</c:v>
                </c:pt>
                <c:pt idx="7911">
                  <c:v>3.8</c:v>
                </c:pt>
                <c:pt idx="7912">
                  <c:v>2.9</c:v>
                </c:pt>
                <c:pt idx="7913">
                  <c:v>4.3</c:v>
                </c:pt>
                <c:pt idx="7914">
                  <c:v>2.9</c:v>
                </c:pt>
                <c:pt idx="7915">
                  <c:v>2.9</c:v>
                </c:pt>
                <c:pt idx="7916">
                  <c:v>2.9</c:v>
                </c:pt>
                <c:pt idx="7917">
                  <c:v>2.9</c:v>
                </c:pt>
                <c:pt idx="7918">
                  <c:v>2.9</c:v>
                </c:pt>
                <c:pt idx="7919">
                  <c:v>2.9</c:v>
                </c:pt>
                <c:pt idx="7920">
                  <c:v>2.9</c:v>
                </c:pt>
                <c:pt idx="7921">
                  <c:v>2.9</c:v>
                </c:pt>
                <c:pt idx="7922">
                  <c:v>2.9</c:v>
                </c:pt>
                <c:pt idx="7923">
                  <c:v>3.9</c:v>
                </c:pt>
                <c:pt idx="7924">
                  <c:v>4.2</c:v>
                </c:pt>
                <c:pt idx="7925">
                  <c:v>2.9</c:v>
                </c:pt>
                <c:pt idx="7926">
                  <c:v>2.9</c:v>
                </c:pt>
                <c:pt idx="7927">
                  <c:v>2.9</c:v>
                </c:pt>
                <c:pt idx="7928">
                  <c:v>2.9</c:v>
                </c:pt>
                <c:pt idx="7929">
                  <c:v>4.7</c:v>
                </c:pt>
                <c:pt idx="7930">
                  <c:v>2.9</c:v>
                </c:pt>
                <c:pt idx="7931">
                  <c:v>2.9</c:v>
                </c:pt>
                <c:pt idx="7932">
                  <c:v>2.9</c:v>
                </c:pt>
                <c:pt idx="7933">
                  <c:v>2.9</c:v>
                </c:pt>
                <c:pt idx="7934">
                  <c:v>2.9</c:v>
                </c:pt>
                <c:pt idx="7935">
                  <c:v>4.5</c:v>
                </c:pt>
                <c:pt idx="7936">
                  <c:v>2.9</c:v>
                </c:pt>
                <c:pt idx="7937">
                  <c:v>4.5999999999999996</c:v>
                </c:pt>
                <c:pt idx="7938">
                  <c:v>2.9</c:v>
                </c:pt>
                <c:pt idx="7939">
                  <c:v>2.9</c:v>
                </c:pt>
                <c:pt idx="7940">
                  <c:v>4.5</c:v>
                </c:pt>
                <c:pt idx="7941">
                  <c:v>2.9</c:v>
                </c:pt>
                <c:pt idx="7942">
                  <c:v>2.9</c:v>
                </c:pt>
                <c:pt idx="7943">
                  <c:v>2.9</c:v>
                </c:pt>
                <c:pt idx="7944">
                  <c:v>2.9</c:v>
                </c:pt>
                <c:pt idx="7945">
                  <c:v>2.9</c:v>
                </c:pt>
                <c:pt idx="7946">
                  <c:v>2.9</c:v>
                </c:pt>
                <c:pt idx="7947">
                  <c:v>3.9</c:v>
                </c:pt>
                <c:pt idx="7948">
                  <c:v>2.9</c:v>
                </c:pt>
                <c:pt idx="7949">
                  <c:v>4.2</c:v>
                </c:pt>
                <c:pt idx="7950">
                  <c:v>2.9</c:v>
                </c:pt>
                <c:pt idx="7951">
                  <c:v>2.9</c:v>
                </c:pt>
                <c:pt idx="7952">
                  <c:v>2.9</c:v>
                </c:pt>
                <c:pt idx="7953">
                  <c:v>2.9</c:v>
                </c:pt>
                <c:pt idx="7954">
                  <c:v>2.9</c:v>
                </c:pt>
                <c:pt idx="7955">
                  <c:v>2.9</c:v>
                </c:pt>
                <c:pt idx="7956">
                  <c:v>2.9</c:v>
                </c:pt>
                <c:pt idx="7957">
                  <c:v>2.9</c:v>
                </c:pt>
                <c:pt idx="7958">
                  <c:v>2.9</c:v>
                </c:pt>
                <c:pt idx="7959">
                  <c:v>2.9</c:v>
                </c:pt>
                <c:pt idx="7960">
                  <c:v>2.9</c:v>
                </c:pt>
                <c:pt idx="7961">
                  <c:v>2.9</c:v>
                </c:pt>
                <c:pt idx="7962">
                  <c:v>2.9</c:v>
                </c:pt>
                <c:pt idx="7963">
                  <c:v>2.9</c:v>
                </c:pt>
                <c:pt idx="7964">
                  <c:v>2.9</c:v>
                </c:pt>
                <c:pt idx="7965">
                  <c:v>2.9</c:v>
                </c:pt>
                <c:pt idx="7966">
                  <c:v>4.3</c:v>
                </c:pt>
                <c:pt idx="7967">
                  <c:v>3.9</c:v>
                </c:pt>
                <c:pt idx="7968">
                  <c:v>2.9</c:v>
                </c:pt>
                <c:pt idx="7969">
                  <c:v>2.9</c:v>
                </c:pt>
                <c:pt idx="7970">
                  <c:v>2.9</c:v>
                </c:pt>
                <c:pt idx="7971">
                  <c:v>2.9</c:v>
                </c:pt>
                <c:pt idx="7972">
                  <c:v>2.9</c:v>
                </c:pt>
                <c:pt idx="7973">
                  <c:v>2.9</c:v>
                </c:pt>
                <c:pt idx="7974">
                  <c:v>2.9</c:v>
                </c:pt>
                <c:pt idx="7975">
                  <c:v>2.9</c:v>
                </c:pt>
                <c:pt idx="7976">
                  <c:v>2.9</c:v>
                </c:pt>
                <c:pt idx="7977">
                  <c:v>2.9</c:v>
                </c:pt>
                <c:pt idx="7978">
                  <c:v>2.9</c:v>
                </c:pt>
                <c:pt idx="7979">
                  <c:v>4.5999999999999996</c:v>
                </c:pt>
                <c:pt idx="7980">
                  <c:v>2.9</c:v>
                </c:pt>
                <c:pt idx="7981">
                  <c:v>2.9</c:v>
                </c:pt>
                <c:pt idx="7982">
                  <c:v>2.9</c:v>
                </c:pt>
                <c:pt idx="7983">
                  <c:v>2.9</c:v>
                </c:pt>
                <c:pt idx="7984">
                  <c:v>2.9</c:v>
                </c:pt>
                <c:pt idx="7985">
                  <c:v>2.9</c:v>
                </c:pt>
                <c:pt idx="7986">
                  <c:v>2.9</c:v>
                </c:pt>
                <c:pt idx="7987">
                  <c:v>2.9</c:v>
                </c:pt>
                <c:pt idx="7988">
                  <c:v>2.9</c:v>
                </c:pt>
                <c:pt idx="7989">
                  <c:v>4.2</c:v>
                </c:pt>
                <c:pt idx="7990">
                  <c:v>2.9</c:v>
                </c:pt>
                <c:pt idx="7991">
                  <c:v>2.9</c:v>
                </c:pt>
                <c:pt idx="7992">
                  <c:v>4.5999999999999996</c:v>
                </c:pt>
                <c:pt idx="7993">
                  <c:v>2.9</c:v>
                </c:pt>
                <c:pt idx="7994">
                  <c:v>2.9</c:v>
                </c:pt>
                <c:pt idx="7995">
                  <c:v>3.2</c:v>
                </c:pt>
                <c:pt idx="7996">
                  <c:v>2.9</c:v>
                </c:pt>
                <c:pt idx="7997">
                  <c:v>4.8</c:v>
                </c:pt>
                <c:pt idx="7998">
                  <c:v>2.9</c:v>
                </c:pt>
                <c:pt idx="7999">
                  <c:v>2.9</c:v>
                </c:pt>
                <c:pt idx="8000">
                  <c:v>2.9</c:v>
                </c:pt>
                <c:pt idx="8001">
                  <c:v>2.9</c:v>
                </c:pt>
                <c:pt idx="8002">
                  <c:v>2.9</c:v>
                </c:pt>
                <c:pt idx="8003">
                  <c:v>2.9</c:v>
                </c:pt>
                <c:pt idx="8004">
                  <c:v>5</c:v>
                </c:pt>
                <c:pt idx="8005">
                  <c:v>2.9</c:v>
                </c:pt>
                <c:pt idx="8006">
                  <c:v>4.4000000000000004</c:v>
                </c:pt>
                <c:pt idx="8007">
                  <c:v>2.9</c:v>
                </c:pt>
                <c:pt idx="8008">
                  <c:v>2.9</c:v>
                </c:pt>
                <c:pt idx="8009">
                  <c:v>3.8</c:v>
                </c:pt>
                <c:pt idx="8010">
                  <c:v>2.9</c:v>
                </c:pt>
                <c:pt idx="8011">
                  <c:v>2.9</c:v>
                </c:pt>
                <c:pt idx="8012">
                  <c:v>2.9</c:v>
                </c:pt>
                <c:pt idx="8013">
                  <c:v>2.9</c:v>
                </c:pt>
                <c:pt idx="8014">
                  <c:v>2.9</c:v>
                </c:pt>
                <c:pt idx="8015">
                  <c:v>2.9</c:v>
                </c:pt>
                <c:pt idx="8016">
                  <c:v>2.9</c:v>
                </c:pt>
                <c:pt idx="8017">
                  <c:v>2.9</c:v>
                </c:pt>
                <c:pt idx="8018">
                  <c:v>2.9</c:v>
                </c:pt>
                <c:pt idx="8019">
                  <c:v>2.9</c:v>
                </c:pt>
                <c:pt idx="8020">
                  <c:v>2.9</c:v>
                </c:pt>
                <c:pt idx="8021">
                  <c:v>2.9</c:v>
                </c:pt>
                <c:pt idx="8022">
                  <c:v>2.9</c:v>
                </c:pt>
                <c:pt idx="8023">
                  <c:v>2.9</c:v>
                </c:pt>
                <c:pt idx="8024">
                  <c:v>2.9</c:v>
                </c:pt>
                <c:pt idx="8025">
                  <c:v>2.9</c:v>
                </c:pt>
                <c:pt idx="8026">
                  <c:v>2.9</c:v>
                </c:pt>
                <c:pt idx="8027">
                  <c:v>2.9</c:v>
                </c:pt>
                <c:pt idx="8028">
                  <c:v>2.9</c:v>
                </c:pt>
                <c:pt idx="8029">
                  <c:v>2.9</c:v>
                </c:pt>
                <c:pt idx="8030">
                  <c:v>2.9</c:v>
                </c:pt>
                <c:pt idx="8031">
                  <c:v>2.9</c:v>
                </c:pt>
                <c:pt idx="8032">
                  <c:v>2.9</c:v>
                </c:pt>
                <c:pt idx="8033">
                  <c:v>2.9</c:v>
                </c:pt>
                <c:pt idx="8034">
                  <c:v>2.9</c:v>
                </c:pt>
                <c:pt idx="8035">
                  <c:v>2.9</c:v>
                </c:pt>
                <c:pt idx="8036">
                  <c:v>2.9</c:v>
                </c:pt>
                <c:pt idx="8037">
                  <c:v>2.9</c:v>
                </c:pt>
                <c:pt idx="8038">
                  <c:v>2.9</c:v>
                </c:pt>
                <c:pt idx="8039">
                  <c:v>2.9</c:v>
                </c:pt>
                <c:pt idx="8040">
                  <c:v>2.9</c:v>
                </c:pt>
                <c:pt idx="8041">
                  <c:v>4.2</c:v>
                </c:pt>
                <c:pt idx="8042">
                  <c:v>2.9</c:v>
                </c:pt>
                <c:pt idx="8043">
                  <c:v>3.9</c:v>
                </c:pt>
                <c:pt idx="8044">
                  <c:v>4.4000000000000004</c:v>
                </c:pt>
                <c:pt idx="8045">
                  <c:v>2.9</c:v>
                </c:pt>
                <c:pt idx="8046">
                  <c:v>4</c:v>
                </c:pt>
                <c:pt idx="8047">
                  <c:v>2.9</c:v>
                </c:pt>
                <c:pt idx="8048">
                  <c:v>4</c:v>
                </c:pt>
                <c:pt idx="8049">
                  <c:v>4.0999999999999996</c:v>
                </c:pt>
                <c:pt idx="8050">
                  <c:v>2.9</c:v>
                </c:pt>
                <c:pt idx="8051">
                  <c:v>2.9</c:v>
                </c:pt>
                <c:pt idx="8052">
                  <c:v>2.9</c:v>
                </c:pt>
                <c:pt idx="8053">
                  <c:v>4.7</c:v>
                </c:pt>
                <c:pt idx="8054">
                  <c:v>2.9</c:v>
                </c:pt>
                <c:pt idx="8055">
                  <c:v>4.3</c:v>
                </c:pt>
                <c:pt idx="8056">
                  <c:v>2.9</c:v>
                </c:pt>
                <c:pt idx="8057">
                  <c:v>2.9</c:v>
                </c:pt>
                <c:pt idx="8058">
                  <c:v>2.9</c:v>
                </c:pt>
                <c:pt idx="8059">
                  <c:v>2.9</c:v>
                </c:pt>
                <c:pt idx="8060">
                  <c:v>2.9</c:v>
                </c:pt>
                <c:pt idx="8061">
                  <c:v>2.9</c:v>
                </c:pt>
                <c:pt idx="8062">
                  <c:v>2.9</c:v>
                </c:pt>
                <c:pt idx="8063">
                  <c:v>2.9</c:v>
                </c:pt>
                <c:pt idx="8064">
                  <c:v>4.2</c:v>
                </c:pt>
                <c:pt idx="8065">
                  <c:v>2.9</c:v>
                </c:pt>
                <c:pt idx="8066">
                  <c:v>2.9</c:v>
                </c:pt>
                <c:pt idx="8067">
                  <c:v>2.9</c:v>
                </c:pt>
                <c:pt idx="8068">
                  <c:v>4.4000000000000004</c:v>
                </c:pt>
                <c:pt idx="8069">
                  <c:v>2.9</c:v>
                </c:pt>
                <c:pt idx="8070">
                  <c:v>2.9</c:v>
                </c:pt>
                <c:pt idx="8071">
                  <c:v>2.9</c:v>
                </c:pt>
                <c:pt idx="8072">
                  <c:v>2.9</c:v>
                </c:pt>
                <c:pt idx="8073">
                  <c:v>5</c:v>
                </c:pt>
                <c:pt idx="8074">
                  <c:v>2.9</c:v>
                </c:pt>
                <c:pt idx="8075">
                  <c:v>2.9</c:v>
                </c:pt>
                <c:pt idx="8076">
                  <c:v>4</c:v>
                </c:pt>
                <c:pt idx="8077">
                  <c:v>2.9</c:v>
                </c:pt>
                <c:pt idx="8078">
                  <c:v>2.9</c:v>
                </c:pt>
                <c:pt idx="8079">
                  <c:v>4.2</c:v>
                </c:pt>
                <c:pt idx="8080">
                  <c:v>2.9</c:v>
                </c:pt>
                <c:pt idx="8081">
                  <c:v>2.9</c:v>
                </c:pt>
                <c:pt idx="8082">
                  <c:v>2.9</c:v>
                </c:pt>
                <c:pt idx="8083">
                  <c:v>4.8</c:v>
                </c:pt>
                <c:pt idx="8084">
                  <c:v>2.9</c:v>
                </c:pt>
                <c:pt idx="8085">
                  <c:v>2.9</c:v>
                </c:pt>
                <c:pt idx="8086">
                  <c:v>2.9</c:v>
                </c:pt>
                <c:pt idx="8087">
                  <c:v>2.9</c:v>
                </c:pt>
                <c:pt idx="8088">
                  <c:v>2.9</c:v>
                </c:pt>
                <c:pt idx="8089">
                  <c:v>2.9</c:v>
                </c:pt>
                <c:pt idx="8090">
                  <c:v>2.9</c:v>
                </c:pt>
                <c:pt idx="8091">
                  <c:v>2.9</c:v>
                </c:pt>
                <c:pt idx="8092">
                  <c:v>2.9</c:v>
                </c:pt>
                <c:pt idx="8093">
                  <c:v>2.9</c:v>
                </c:pt>
                <c:pt idx="8094">
                  <c:v>2.9</c:v>
                </c:pt>
                <c:pt idx="8095">
                  <c:v>2.9</c:v>
                </c:pt>
                <c:pt idx="8096">
                  <c:v>2.9</c:v>
                </c:pt>
                <c:pt idx="8097">
                  <c:v>2.9</c:v>
                </c:pt>
                <c:pt idx="8098">
                  <c:v>2.9</c:v>
                </c:pt>
                <c:pt idx="8099">
                  <c:v>2.9</c:v>
                </c:pt>
                <c:pt idx="8100">
                  <c:v>2.9</c:v>
                </c:pt>
                <c:pt idx="8101">
                  <c:v>2.9</c:v>
                </c:pt>
                <c:pt idx="8102">
                  <c:v>2.9</c:v>
                </c:pt>
                <c:pt idx="8103">
                  <c:v>2.9</c:v>
                </c:pt>
                <c:pt idx="8104">
                  <c:v>2.9</c:v>
                </c:pt>
                <c:pt idx="8105">
                  <c:v>2.9</c:v>
                </c:pt>
                <c:pt idx="8106">
                  <c:v>2.9</c:v>
                </c:pt>
                <c:pt idx="8107">
                  <c:v>2.9</c:v>
                </c:pt>
                <c:pt idx="8108">
                  <c:v>2.9</c:v>
                </c:pt>
                <c:pt idx="8109">
                  <c:v>2.9</c:v>
                </c:pt>
                <c:pt idx="8110">
                  <c:v>2.9</c:v>
                </c:pt>
                <c:pt idx="8111">
                  <c:v>2.9</c:v>
                </c:pt>
                <c:pt idx="8112">
                  <c:v>2.9</c:v>
                </c:pt>
                <c:pt idx="8113">
                  <c:v>2.9</c:v>
                </c:pt>
                <c:pt idx="8114">
                  <c:v>2.9</c:v>
                </c:pt>
                <c:pt idx="8115">
                  <c:v>2.9</c:v>
                </c:pt>
                <c:pt idx="8116">
                  <c:v>2.9</c:v>
                </c:pt>
                <c:pt idx="8117">
                  <c:v>2.9</c:v>
                </c:pt>
                <c:pt idx="8118">
                  <c:v>2.9</c:v>
                </c:pt>
                <c:pt idx="8119">
                  <c:v>2.9</c:v>
                </c:pt>
                <c:pt idx="8120">
                  <c:v>2.9</c:v>
                </c:pt>
                <c:pt idx="8121">
                  <c:v>2.9</c:v>
                </c:pt>
                <c:pt idx="8122">
                  <c:v>2.9</c:v>
                </c:pt>
                <c:pt idx="8123">
                  <c:v>2.9</c:v>
                </c:pt>
                <c:pt idx="8124">
                  <c:v>2.9</c:v>
                </c:pt>
                <c:pt idx="8125">
                  <c:v>2.9</c:v>
                </c:pt>
                <c:pt idx="8126">
                  <c:v>2.9</c:v>
                </c:pt>
                <c:pt idx="8127">
                  <c:v>2.9</c:v>
                </c:pt>
                <c:pt idx="8128">
                  <c:v>2.9</c:v>
                </c:pt>
                <c:pt idx="8129">
                  <c:v>2.9</c:v>
                </c:pt>
                <c:pt idx="8130">
                  <c:v>2.9</c:v>
                </c:pt>
                <c:pt idx="8131">
                  <c:v>2.9</c:v>
                </c:pt>
                <c:pt idx="8132">
                  <c:v>2.9</c:v>
                </c:pt>
                <c:pt idx="8133">
                  <c:v>2.9</c:v>
                </c:pt>
                <c:pt idx="8134">
                  <c:v>2.9</c:v>
                </c:pt>
                <c:pt idx="8135">
                  <c:v>2.9</c:v>
                </c:pt>
                <c:pt idx="8136">
                  <c:v>2.9</c:v>
                </c:pt>
                <c:pt idx="8137">
                  <c:v>2.9</c:v>
                </c:pt>
                <c:pt idx="8138">
                  <c:v>2.9</c:v>
                </c:pt>
                <c:pt idx="8139">
                  <c:v>2.9</c:v>
                </c:pt>
                <c:pt idx="8140">
                  <c:v>2.9</c:v>
                </c:pt>
                <c:pt idx="8141">
                  <c:v>4.3</c:v>
                </c:pt>
                <c:pt idx="8142">
                  <c:v>2.9</c:v>
                </c:pt>
                <c:pt idx="8143">
                  <c:v>2.9</c:v>
                </c:pt>
                <c:pt idx="8144">
                  <c:v>2.9</c:v>
                </c:pt>
                <c:pt idx="8145">
                  <c:v>2.9</c:v>
                </c:pt>
                <c:pt idx="8146">
                  <c:v>2.9</c:v>
                </c:pt>
                <c:pt idx="8147">
                  <c:v>4.4000000000000004</c:v>
                </c:pt>
                <c:pt idx="8148">
                  <c:v>2.9</c:v>
                </c:pt>
                <c:pt idx="8149">
                  <c:v>2.9</c:v>
                </c:pt>
                <c:pt idx="8150">
                  <c:v>2.9</c:v>
                </c:pt>
                <c:pt idx="8151">
                  <c:v>2.9</c:v>
                </c:pt>
                <c:pt idx="8152">
                  <c:v>4.4000000000000004</c:v>
                </c:pt>
                <c:pt idx="8153">
                  <c:v>2.9</c:v>
                </c:pt>
                <c:pt idx="8154">
                  <c:v>2.9</c:v>
                </c:pt>
                <c:pt idx="8155">
                  <c:v>2.9</c:v>
                </c:pt>
                <c:pt idx="8156">
                  <c:v>4.8</c:v>
                </c:pt>
                <c:pt idx="8157">
                  <c:v>2.9</c:v>
                </c:pt>
                <c:pt idx="8158">
                  <c:v>2.9</c:v>
                </c:pt>
                <c:pt idx="8159">
                  <c:v>4.4000000000000004</c:v>
                </c:pt>
                <c:pt idx="8160">
                  <c:v>2.9</c:v>
                </c:pt>
                <c:pt idx="8161">
                  <c:v>2.9</c:v>
                </c:pt>
                <c:pt idx="8162">
                  <c:v>2.9</c:v>
                </c:pt>
                <c:pt idx="8163">
                  <c:v>2.9</c:v>
                </c:pt>
                <c:pt idx="8164">
                  <c:v>2.9</c:v>
                </c:pt>
                <c:pt idx="8165">
                  <c:v>2.9</c:v>
                </c:pt>
                <c:pt idx="8166">
                  <c:v>2.9</c:v>
                </c:pt>
                <c:pt idx="8167">
                  <c:v>2.9</c:v>
                </c:pt>
                <c:pt idx="8168">
                  <c:v>2.9</c:v>
                </c:pt>
                <c:pt idx="8169">
                  <c:v>4.3</c:v>
                </c:pt>
                <c:pt idx="8170">
                  <c:v>4.2</c:v>
                </c:pt>
                <c:pt idx="8171">
                  <c:v>2.9</c:v>
                </c:pt>
                <c:pt idx="8172">
                  <c:v>2.9</c:v>
                </c:pt>
                <c:pt idx="8173">
                  <c:v>2.9</c:v>
                </c:pt>
                <c:pt idx="8174">
                  <c:v>2.9</c:v>
                </c:pt>
                <c:pt idx="8175">
                  <c:v>2.9</c:v>
                </c:pt>
                <c:pt idx="8176">
                  <c:v>2.9</c:v>
                </c:pt>
                <c:pt idx="8177">
                  <c:v>2.9</c:v>
                </c:pt>
                <c:pt idx="8178">
                  <c:v>2.9</c:v>
                </c:pt>
                <c:pt idx="8179">
                  <c:v>4</c:v>
                </c:pt>
                <c:pt idx="8180">
                  <c:v>2.9</c:v>
                </c:pt>
                <c:pt idx="8181">
                  <c:v>2.9</c:v>
                </c:pt>
                <c:pt idx="8182">
                  <c:v>2.9</c:v>
                </c:pt>
                <c:pt idx="8183">
                  <c:v>2.9</c:v>
                </c:pt>
                <c:pt idx="8184">
                  <c:v>5</c:v>
                </c:pt>
                <c:pt idx="8185">
                  <c:v>2.9</c:v>
                </c:pt>
                <c:pt idx="8186">
                  <c:v>2.9</c:v>
                </c:pt>
                <c:pt idx="8187">
                  <c:v>2.9</c:v>
                </c:pt>
                <c:pt idx="8188">
                  <c:v>2.9</c:v>
                </c:pt>
                <c:pt idx="8189">
                  <c:v>2.9</c:v>
                </c:pt>
                <c:pt idx="8190">
                  <c:v>2.9</c:v>
                </c:pt>
                <c:pt idx="8191">
                  <c:v>2.9</c:v>
                </c:pt>
                <c:pt idx="8192">
                  <c:v>2.9</c:v>
                </c:pt>
                <c:pt idx="8193">
                  <c:v>2.9</c:v>
                </c:pt>
                <c:pt idx="8194">
                  <c:v>2.9</c:v>
                </c:pt>
                <c:pt idx="8195">
                  <c:v>2.9</c:v>
                </c:pt>
                <c:pt idx="8196">
                  <c:v>2.9</c:v>
                </c:pt>
                <c:pt idx="8197">
                  <c:v>2.9</c:v>
                </c:pt>
                <c:pt idx="8198">
                  <c:v>2.9</c:v>
                </c:pt>
                <c:pt idx="8199">
                  <c:v>2.9</c:v>
                </c:pt>
                <c:pt idx="8200">
                  <c:v>2.9</c:v>
                </c:pt>
                <c:pt idx="8201">
                  <c:v>2.9</c:v>
                </c:pt>
                <c:pt idx="8202">
                  <c:v>2.9</c:v>
                </c:pt>
                <c:pt idx="8203">
                  <c:v>2.9</c:v>
                </c:pt>
                <c:pt idx="8204">
                  <c:v>2.9</c:v>
                </c:pt>
                <c:pt idx="8205">
                  <c:v>2.9</c:v>
                </c:pt>
                <c:pt idx="8206">
                  <c:v>2.9</c:v>
                </c:pt>
                <c:pt idx="8207">
                  <c:v>2.9</c:v>
                </c:pt>
                <c:pt idx="8208">
                  <c:v>2.9</c:v>
                </c:pt>
                <c:pt idx="8209">
                  <c:v>2.9</c:v>
                </c:pt>
                <c:pt idx="8210">
                  <c:v>2.9</c:v>
                </c:pt>
                <c:pt idx="8211">
                  <c:v>2.9</c:v>
                </c:pt>
                <c:pt idx="8212">
                  <c:v>2.9</c:v>
                </c:pt>
                <c:pt idx="8213">
                  <c:v>2.9</c:v>
                </c:pt>
                <c:pt idx="8214">
                  <c:v>2.9</c:v>
                </c:pt>
                <c:pt idx="8215">
                  <c:v>2.9</c:v>
                </c:pt>
                <c:pt idx="8216">
                  <c:v>2.9</c:v>
                </c:pt>
                <c:pt idx="8217">
                  <c:v>2.9</c:v>
                </c:pt>
                <c:pt idx="8218">
                  <c:v>2.9</c:v>
                </c:pt>
                <c:pt idx="8219">
                  <c:v>2.9</c:v>
                </c:pt>
                <c:pt idx="8220">
                  <c:v>2.9</c:v>
                </c:pt>
                <c:pt idx="8221">
                  <c:v>2.9</c:v>
                </c:pt>
                <c:pt idx="8222">
                  <c:v>2.9</c:v>
                </c:pt>
                <c:pt idx="8223">
                  <c:v>2.9</c:v>
                </c:pt>
                <c:pt idx="8224">
                  <c:v>2.9</c:v>
                </c:pt>
                <c:pt idx="8225">
                  <c:v>2.9</c:v>
                </c:pt>
                <c:pt idx="8226">
                  <c:v>2.9</c:v>
                </c:pt>
                <c:pt idx="8227">
                  <c:v>2.9</c:v>
                </c:pt>
                <c:pt idx="8228">
                  <c:v>2.9</c:v>
                </c:pt>
                <c:pt idx="8229">
                  <c:v>2.9</c:v>
                </c:pt>
                <c:pt idx="8230">
                  <c:v>2.9</c:v>
                </c:pt>
                <c:pt idx="8231">
                  <c:v>2.9</c:v>
                </c:pt>
                <c:pt idx="8232">
                  <c:v>2.9</c:v>
                </c:pt>
                <c:pt idx="8233">
                  <c:v>2.9</c:v>
                </c:pt>
                <c:pt idx="8234">
                  <c:v>2.9</c:v>
                </c:pt>
                <c:pt idx="8235">
                  <c:v>2.9</c:v>
                </c:pt>
                <c:pt idx="8236">
                  <c:v>2.9</c:v>
                </c:pt>
                <c:pt idx="8237">
                  <c:v>2.9</c:v>
                </c:pt>
                <c:pt idx="8238">
                  <c:v>2.9</c:v>
                </c:pt>
                <c:pt idx="8239">
                  <c:v>2.9</c:v>
                </c:pt>
                <c:pt idx="8240">
                  <c:v>2.9</c:v>
                </c:pt>
                <c:pt idx="8241">
                  <c:v>2.9</c:v>
                </c:pt>
                <c:pt idx="8242">
                  <c:v>2.9</c:v>
                </c:pt>
                <c:pt idx="8243">
                  <c:v>2.9</c:v>
                </c:pt>
                <c:pt idx="8244">
                  <c:v>5</c:v>
                </c:pt>
                <c:pt idx="8245">
                  <c:v>2.9</c:v>
                </c:pt>
                <c:pt idx="8246">
                  <c:v>2.9</c:v>
                </c:pt>
                <c:pt idx="8247">
                  <c:v>4.2</c:v>
                </c:pt>
                <c:pt idx="8248">
                  <c:v>2.9</c:v>
                </c:pt>
                <c:pt idx="8249">
                  <c:v>4.3</c:v>
                </c:pt>
                <c:pt idx="8250">
                  <c:v>2.9</c:v>
                </c:pt>
                <c:pt idx="8251">
                  <c:v>2.9</c:v>
                </c:pt>
                <c:pt idx="8252">
                  <c:v>2.9</c:v>
                </c:pt>
                <c:pt idx="8253">
                  <c:v>2.9</c:v>
                </c:pt>
                <c:pt idx="8254">
                  <c:v>2.9</c:v>
                </c:pt>
                <c:pt idx="8255">
                  <c:v>2.9</c:v>
                </c:pt>
                <c:pt idx="8256">
                  <c:v>2.9</c:v>
                </c:pt>
                <c:pt idx="8257">
                  <c:v>2.9</c:v>
                </c:pt>
                <c:pt idx="8258">
                  <c:v>2.9</c:v>
                </c:pt>
                <c:pt idx="8259">
                  <c:v>2.9</c:v>
                </c:pt>
                <c:pt idx="8260">
                  <c:v>2.9</c:v>
                </c:pt>
                <c:pt idx="8261">
                  <c:v>2.9</c:v>
                </c:pt>
                <c:pt idx="8262">
                  <c:v>2.9</c:v>
                </c:pt>
                <c:pt idx="8263">
                  <c:v>2.9</c:v>
                </c:pt>
                <c:pt idx="8264">
                  <c:v>2.9</c:v>
                </c:pt>
                <c:pt idx="8265">
                  <c:v>2.9</c:v>
                </c:pt>
                <c:pt idx="8266">
                  <c:v>2.9</c:v>
                </c:pt>
                <c:pt idx="8267">
                  <c:v>2.9</c:v>
                </c:pt>
                <c:pt idx="8268">
                  <c:v>2.9</c:v>
                </c:pt>
                <c:pt idx="8269">
                  <c:v>2.9</c:v>
                </c:pt>
                <c:pt idx="8270">
                  <c:v>2.9</c:v>
                </c:pt>
                <c:pt idx="8271">
                  <c:v>2.9</c:v>
                </c:pt>
                <c:pt idx="8272">
                  <c:v>2.9</c:v>
                </c:pt>
                <c:pt idx="8273">
                  <c:v>2.9</c:v>
                </c:pt>
                <c:pt idx="8274">
                  <c:v>4.7</c:v>
                </c:pt>
                <c:pt idx="8275">
                  <c:v>2.9</c:v>
                </c:pt>
                <c:pt idx="8276">
                  <c:v>2.9</c:v>
                </c:pt>
                <c:pt idx="8277">
                  <c:v>2.9</c:v>
                </c:pt>
                <c:pt idx="8278">
                  <c:v>2.9</c:v>
                </c:pt>
                <c:pt idx="8279">
                  <c:v>2.9</c:v>
                </c:pt>
                <c:pt idx="8280">
                  <c:v>2.9</c:v>
                </c:pt>
                <c:pt idx="8281">
                  <c:v>2.9</c:v>
                </c:pt>
                <c:pt idx="8282">
                  <c:v>2.9</c:v>
                </c:pt>
                <c:pt idx="8283">
                  <c:v>2.9</c:v>
                </c:pt>
                <c:pt idx="8284">
                  <c:v>2.9</c:v>
                </c:pt>
                <c:pt idx="8285">
                  <c:v>2.9</c:v>
                </c:pt>
                <c:pt idx="8286">
                  <c:v>2.9</c:v>
                </c:pt>
                <c:pt idx="8287">
                  <c:v>2.9</c:v>
                </c:pt>
                <c:pt idx="8288">
                  <c:v>2.9</c:v>
                </c:pt>
                <c:pt idx="8289">
                  <c:v>2.9</c:v>
                </c:pt>
                <c:pt idx="8290">
                  <c:v>2.9</c:v>
                </c:pt>
                <c:pt idx="8291">
                  <c:v>2.9</c:v>
                </c:pt>
                <c:pt idx="8292">
                  <c:v>2.9</c:v>
                </c:pt>
                <c:pt idx="8293">
                  <c:v>2.9</c:v>
                </c:pt>
                <c:pt idx="8294">
                  <c:v>2.9</c:v>
                </c:pt>
                <c:pt idx="8295">
                  <c:v>2.9</c:v>
                </c:pt>
                <c:pt idx="8296">
                  <c:v>2.9</c:v>
                </c:pt>
                <c:pt idx="8297">
                  <c:v>4.8</c:v>
                </c:pt>
                <c:pt idx="8298">
                  <c:v>2.9</c:v>
                </c:pt>
                <c:pt idx="8299">
                  <c:v>2.9</c:v>
                </c:pt>
                <c:pt idx="8300">
                  <c:v>2.9</c:v>
                </c:pt>
                <c:pt idx="8301">
                  <c:v>2.9</c:v>
                </c:pt>
                <c:pt idx="8302">
                  <c:v>2.9</c:v>
                </c:pt>
                <c:pt idx="8303">
                  <c:v>2.9</c:v>
                </c:pt>
                <c:pt idx="8304">
                  <c:v>2.9</c:v>
                </c:pt>
                <c:pt idx="8305">
                  <c:v>2.9</c:v>
                </c:pt>
                <c:pt idx="8306">
                  <c:v>2.9</c:v>
                </c:pt>
                <c:pt idx="8307">
                  <c:v>2.9</c:v>
                </c:pt>
                <c:pt idx="8308">
                  <c:v>2.9</c:v>
                </c:pt>
                <c:pt idx="8309">
                  <c:v>2.9</c:v>
                </c:pt>
                <c:pt idx="8310">
                  <c:v>2.9</c:v>
                </c:pt>
                <c:pt idx="8311">
                  <c:v>2.9</c:v>
                </c:pt>
                <c:pt idx="8312">
                  <c:v>2.9</c:v>
                </c:pt>
                <c:pt idx="8313">
                  <c:v>2.9</c:v>
                </c:pt>
                <c:pt idx="8314">
                  <c:v>2.9</c:v>
                </c:pt>
                <c:pt idx="8315">
                  <c:v>2.9</c:v>
                </c:pt>
                <c:pt idx="8316">
                  <c:v>2.9</c:v>
                </c:pt>
                <c:pt idx="8317">
                  <c:v>2.9</c:v>
                </c:pt>
                <c:pt idx="8318">
                  <c:v>2.9</c:v>
                </c:pt>
                <c:pt idx="8319">
                  <c:v>2.9</c:v>
                </c:pt>
                <c:pt idx="8320">
                  <c:v>2.9</c:v>
                </c:pt>
                <c:pt idx="8321">
                  <c:v>2.9</c:v>
                </c:pt>
                <c:pt idx="8322">
                  <c:v>2.9</c:v>
                </c:pt>
                <c:pt idx="8323">
                  <c:v>2.9</c:v>
                </c:pt>
                <c:pt idx="8324">
                  <c:v>2.9</c:v>
                </c:pt>
                <c:pt idx="8325">
                  <c:v>2.9</c:v>
                </c:pt>
                <c:pt idx="8326">
                  <c:v>2.9</c:v>
                </c:pt>
                <c:pt idx="8327">
                  <c:v>2.9</c:v>
                </c:pt>
                <c:pt idx="8328">
                  <c:v>2.9</c:v>
                </c:pt>
                <c:pt idx="8329">
                  <c:v>2.9</c:v>
                </c:pt>
                <c:pt idx="8330">
                  <c:v>2.9</c:v>
                </c:pt>
                <c:pt idx="8331">
                  <c:v>2.9</c:v>
                </c:pt>
                <c:pt idx="8332">
                  <c:v>2.9</c:v>
                </c:pt>
                <c:pt idx="8333">
                  <c:v>2.9</c:v>
                </c:pt>
                <c:pt idx="8334">
                  <c:v>2.9</c:v>
                </c:pt>
                <c:pt idx="8335">
                  <c:v>2.9</c:v>
                </c:pt>
                <c:pt idx="8336">
                  <c:v>2.9</c:v>
                </c:pt>
                <c:pt idx="8337">
                  <c:v>2.9</c:v>
                </c:pt>
                <c:pt idx="8338">
                  <c:v>2.9</c:v>
                </c:pt>
                <c:pt idx="8339">
                  <c:v>2.9</c:v>
                </c:pt>
                <c:pt idx="8340">
                  <c:v>2.9</c:v>
                </c:pt>
                <c:pt idx="8341">
                  <c:v>2.9</c:v>
                </c:pt>
                <c:pt idx="8342">
                  <c:v>2.9</c:v>
                </c:pt>
                <c:pt idx="8343">
                  <c:v>2.9</c:v>
                </c:pt>
                <c:pt idx="8344">
                  <c:v>2.9</c:v>
                </c:pt>
                <c:pt idx="8345">
                  <c:v>2.9</c:v>
                </c:pt>
                <c:pt idx="8346">
                  <c:v>2.9</c:v>
                </c:pt>
                <c:pt idx="8347">
                  <c:v>2.9</c:v>
                </c:pt>
                <c:pt idx="8348">
                  <c:v>2.9</c:v>
                </c:pt>
                <c:pt idx="8349">
                  <c:v>2.9</c:v>
                </c:pt>
                <c:pt idx="8350">
                  <c:v>2.9</c:v>
                </c:pt>
                <c:pt idx="8351">
                  <c:v>2.9</c:v>
                </c:pt>
                <c:pt idx="8352">
                  <c:v>2.9</c:v>
                </c:pt>
                <c:pt idx="8353">
                  <c:v>2.9</c:v>
                </c:pt>
                <c:pt idx="8354">
                  <c:v>2.9</c:v>
                </c:pt>
                <c:pt idx="8355">
                  <c:v>2.9</c:v>
                </c:pt>
                <c:pt idx="8356">
                  <c:v>2.9</c:v>
                </c:pt>
                <c:pt idx="8357">
                  <c:v>2.9</c:v>
                </c:pt>
                <c:pt idx="8358">
                  <c:v>2.9</c:v>
                </c:pt>
                <c:pt idx="8359">
                  <c:v>2.9</c:v>
                </c:pt>
                <c:pt idx="8360">
                  <c:v>2.9</c:v>
                </c:pt>
                <c:pt idx="8361">
                  <c:v>2.9</c:v>
                </c:pt>
                <c:pt idx="8362">
                  <c:v>2.9</c:v>
                </c:pt>
                <c:pt idx="8363">
                  <c:v>2.9</c:v>
                </c:pt>
                <c:pt idx="8364">
                  <c:v>2.9</c:v>
                </c:pt>
                <c:pt idx="8365">
                  <c:v>2.9</c:v>
                </c:pt>
                <c:pt idx="8366">
                  <c:v>2.9</c:v>
                </c:pt>
                <c:pt idx="8367">
                  <c:v>2.9</c:v>
                </c:pt>
                <c:pt idx="8368">
                  <c:v>2.9</c:v>
                </c:pt>
                <c:pt idx="8369">
                  <c:v>2.9</c:v>
                </c:pt>
                <c:pt idx="8370">
                  <c:v>2.9</c:v>
                </c:pt>
                <c:pt idx="8371">
                  <c:v>2.9</c:v>
                </c:pt>
                <c:pt idx="8372">
                  <c:v>2.9</c:v>
                </c:pt>
                <c:pt idx="8373">
                  <c:v>2.9</c:v>
                </c:pt>
                <c:pt idx="8374">
                  <c:v>2.9</c:v>
                </c:pt>
                <c:pt idx="8375">
                  <c:v>2.9</c:v>
                </c:pt>
                <c:pt idx="8376">
                  <c:v>2.9</c:v>
                </c:pt>
                <c:pt idx="8377">
                  <c:v>2.9</c:v>
                </c:pt>
                <c:pt idx="8378">
                  <c:v>2.9</c:v>
                </c:pt>
                <c:pt idx="8379">
                  <c:v>2.9</c:v>
                </c:pt>
                <c:pt idx="8380">
                  <c:v>2.9</c:v>
                </c:pt>
                <c:pt idx="8381">
                  <c:v>2.9</c:v>
                </c:pt>
                <c:pt idx="8382">
                  <c:v>2.9</c:v>
                </c:pt>
                <c:pt idx="8383">
                  <c:v>2.9</c:v>
                </c:pt>
                <c:pt idx="8384">
                  <c:v>2.9</c:v>
                </c:pt>
                <c:pt idx="8385">
                  <c:v>4.7</c:v>
                </c:pt>
                <c:pt idx="8386">
                  <c:v>2.9</c:v>
                </c:pt>
                <c:pt idx="8387">
                  <c:v>2.9</c:v>
                </c:pt>
                <c:pt idx="8388">
                  <c:v>2.9</c:v>
                </c:pt>
                <c:pt idx="8389">
                  <c:v>2.9</c:v>
                </c:pt>
                <c:pt idx="8390">
                  <c:v>2.9</c:v>
                </c:pt>
                <c:pt idx="8391">
                  <c:v>2.9</c:v>
                </c:pt>
                <c:pt idx="8392">
                  <c:v>2.9</c:v>
                </c:pt>
                <c:pt idx="8393">
                  <c:v>2.9</c:v>
                </c:pt>
                <c:pt idx="8394">
                  <c:v>2.9</c:v>
                </c:pt>
                <c:pt idx="8395">
                  <c:v>2.9</c:v>
                </c:pt>
                <c:pt idx="8396">
                  <c:v>2.9</c:v>
                </c:pt>
                <c:pt idx="8397">
                  <c:v>2.9</c:v>
                </c:pt>
                <c:pt idx="8398">
                  <c:v>2.9</c:v>
                </c:pt>
                <c:pt idx="8399">
                  <c:v>2.9</c:v>
                </c:pt>
                <c:pt idx="8400">
                  <c:v>2.9</c:v>
                </c:pt>
                <c:pt idx="8401">
                  <c:v>2.9</c:v>
                </c:pt>
                <c:pt idx="8402">
                  <c:v>2.9</c:v>
                </c:pt>
                <c:pt idx="8403">
                  <c:v>2.9</c:v>
                </c:pt>
                <c:pt idx="8404">
                  <c:v>2.9</c:v>
                </c:pt>
                <c:pt idx="8405">
                  <c:v>2.9</c:v>
                </c:pt>
                <c:pt idx="8406">
                  <c:v>2.9</c:v>
                </c:pt>
                <c:pt idx="8407">
                  <c:v>2.9</c:v>
                </c:pt>
                <c:pt idx="8408">
                  <c:v>2.9</c:v>
                </c:pt>
                <c:pt idx="8409">
                  <c:v>2.9</c:v>
                </c:pt>
                <c:pt idx="8410">
                  <c:v>2.9</c:v>
                </c:pt>
                <c:pt idx="8411">
                  <c:v>2.9</c:v>
                </c:pt>
                <c:pt idx="8412">
                  <c:v>2.9</c:v>
                </c:pt>
                <c:pt idx="8413">
                  <c:v>2.9</c:v>
                </c:pt>
                <c:pt idx="8414">
                  <c:v>2.9</c:v>
                </c:pt>
                <c:pt idx="8415">
                  <c:v>2.9</c:v>
                </c:pt>
                <c:pt idx="8416">
                  <c:v>2.9</c:v>
                </c:pt>
                <c:pt idx="8417">
                  <c:v>2.9</c:v>
                </c:pt>
                <c:pt idx="8418">
                  <c:v>2.9</c:v>
                </c:pt>
                <c:pt idx="8419">
                  <c:v>2.9</c:v>
                </c:pt>
                <c:pt idx="8420">
                  <c:v>2.9</c:v>
                </c:pt>
                <c:pt idx="8421">
                  <c:v>2.9</c:v>
                </c:pt>
                <c:pt idx="8422">
                  <c:v>2.9</c:v>
                </c:pt>
                <c:pt idx="8423">
                  <c:v>2.9</c:v>
                </c:pt>
                <c:pt idx="8424">
                  <c:v>2.9</c:v>
                </c:pt>
                <c:pt idx="8425">
                  <c:v>2.9</c:v>
                </c:pt>
                <c:pt idx="8426">
                  <c:v>2.9</c:v>
                </c:pt>
                <c:pt idx="8427">
                  <c:v>2.9</c:v>
                </c:pt>
                <c:pt idx="8428">
                  <c:v>2.9</c:v>
                </c:pt>
                <c:pt idx="8429">
                  <c:v>2.9</c:v>
                </c:pt>
                <c:pt idx="8430">
                  <c:v>2.9</c:v>
                </c:pt>
                <c:pt idx="8431">
                  <c:v>2.9</c:v>
                </c:pt>
                <c:pt idx="8432">
                  <c:v>2.9</c:v>
                </c:pt>
                <c:pt idx="8433">
                  <c:v>2.9</c:v>
                </c:pt>
                <c:pt idx="8434">
                  <c:v>2.9</c:v>
                </c:pt>
                <c:pt idx="8435">
                  <c:v>2.9</c:v>
                </c:pt>
                <c:pt idx="8436">
                  <c:v>2.9</c:v>
                </c:pt>
                <c:pt idx="8437">
                  <c:v>2.9</c:v>
                </c:pt>
                <c:pt idx="8438">
                  <c:v>2.9</c:v>
                </c:pt>
                <c:pt idx="8439">
                  <c:v>2.9</c:v>
                </c:pt>
                <c:pt idx="8440">
                  <c:v>2.9</c:v>
                </c:pt>
                <c:pt idx="8441">
                  <c:v>2.9</c:v>
                </c:pt>
                <c:pt idx="8442">
                  <c:v>2.9</c:v>
                </c:pt>
                <c:pt idx="8443">
                  <c:v>2.9</c:v>
                </c:pt>
                <c:pt idx="8444">
                  <c:v>2.9</c:v>
                </c:pt>
                <c:pt idx="8445">
                  <c:v>2.9</c:v>
                </c:pt>
                <c:pt idx="8446">
                  <c:v>2.9</c:v>
                </c:pt>
                <c:pt idx="8447">
                  <c:v>2.9</c:v>
                </c:pt>
                <c:pt idx="8448">
                  <c:v>2.9</c:v>
                </c:pt>
                <c:pt idx="8449">
                  <c:v>2.9</c:v>
                </c:pt>
                <c:pt idx="8450">
                  <c:v>2.9</c:v>
                </c:pt>
                <c:pt idx="8451">
                  <c:v>2.9</c:v>
                </c:pt>
                <c:pt idx="8452">
                  <c:v>2.9</c:v>
                </c:pt>
                <c:pt idx="8453">
                  <c:v>2.9</c:v>
                </c:pt>
                <c:pt idx="8454">
                  <c:v>2.9</c:v>
                </c:pt>
                <c:pt idx="8455">
                  <c:v>2.9</c:v>
                </c:pt>
                <c:pt idx="8456">
                  <c:v>2.9</c:v>
                </c:pt>
                <c:pt idx="8457">
                  <c:v>2.9</c:v>
                </c:pt>
                <c:pt idx="8458">
                  <c:v>2.9</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4.3</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2.9</c:v>
                </c:pt>
                <c:pt idx="8520">
                  <c:v>2.9</c:v>
                </c:pt>
                <c:pt idx="8521">
                  <c:v>2.9</c:v>
                </c:pt>
                <c:pt idx="8522">
                  <c:v>2.9</c:v>
                </c:pt>
                <c:pt idx="8523">
                  <c:v>2.9</c:v>
                </c:pt>
                <c:pt idx="8524">
                  <c:v>2.9</c:v>
                </c:pt>
                <c:pt idx="8525">
                  <c:v>2.9</c:v>
                </c:pt>
                <c:pt idx="8526">
                  <c:v>2.9</c:v>
                </c:pt>
                <c:pt idx="8527">
                  <c:v>2.9</c:v>
                </c:pt>
                <c:pt idx="8528">
                  <c:v>2.9</c:v>
                </c:pt>
                <c:pt idx="8529">
                  <c:v>2.9</c:v>
                </c:pt>
                <c:pt idx="8530">
                  <c:v>2.9</c:v>
                </c:pt>
                <c:pt idx="8531">
                  <c:v>2.9</c:v>
                </c:pt>
                <c:pt idx="8532">
                  <c:v>2.9</c:v>
                </c:pt>
                <c:pt idx="8533">
                  <c:v>2.9</c:v>
                </c:pt>
                <c:pt idx="8534">
                  <c:v>2.9</c:v>
                </c:pt>
                <c:pt idx="8535">
                  <c:v>2.9</c:v>
                </c:pt>
                <c:pt idx="8536">
                  <c:v>2.9</c:v>
                </c:pt>
                <c:pt idx="8537">
                  <c:v>2.9</c:v>
                </c:pt>
                <c:pt idx="8538">
                  <c:v>2.9</c:v>
                </c:pt>
                <c:pt idx="8539">
                  <c:v>2.9</c:v>
                </c:pt>
                <c:pt idx="8540">
                  <c:v>2.9</c:v>
                </c:pt>
                <c:pt idx="8541">
                  <c:v>2.9</c:v>
                </c:pt>
                <c:pt idx="8542">
                  <c:v>5</c:v>
                </c:pt>
                <c:pt idx="8543">
                  <c:v>2.9</c:v>
                </c:pt>
                <c:pt idx="8544">
                  <c:v>2.9</c:v>
                </c:pt>
                <c:pt idx="8545">
                  <c:v>2.9</c:v>
                </c:pt>
                <c:pt idx="8546">
                  <c:v>2.9</c:v>
                </c:pt>
                <c:pt idx="8547">
                  <c:v>2.9</c:v>
                </c:pt>
                <c:pt idx="8548">
                  <c:v>2.9</c:v>
                </c:pt>
                <c:pt idx="8549">
                  <c:v>2.9</c:v>
                </c:pt>
                <c:pt idx="8550">
                  <c:v>2.9</c:v>
                </c:pt>
                <c:pt idx="8551">
                  <c:v>2.9</c:v>
                </c:pt>
                <c:pt idx="8552">
                  <c:v>2.9</c:v>
                </c:pt>
                <c:pt idx="8553">
                  <c:v>2.9</c:v>
                </c:pt>
                <c:pt idx="8554">
                  <c:v>2.9</c:v>
                </c:pt>
                <c:pt idx="8555">
                  <c:v>2.9</c:v>
                </c:pt>
                <c:pt idx="8556">
                  <c:v>2.9</c:v>
                </c:pt>
                <c:pt idx="8557">
                  <c:v>2.9</c:v>
                </c:pt>
                <c:pt idx="8558">
                  <c:v>2.9</c:v>
                </c:pt>
                <c:pt idx="8559">
                  <c:v>2.9</c:v>
                </c:pt>
                <c:pt idx="8560">
                  <c:v>2.9</c:v>
                </c:pt>
                <c:pt idx="8561">
                  <c:v>2.9</c:v>
                </c:pt>
                <c:pt idx="8562">
                  <c:v>2.9</c:v>
                </c:pt>
                <c:pt idx="8563">
                  <c:v>2.9</c:v>
                </c:pt>
                <c:pt idx="8564">
                  <c:v>2.9</c:v>
                </c:pt>
                <c:pt idx="8565">
                  <c:v>2.9</c:v>
                </c:pt>
                <c:pt idx="8566">
                  <c:v>2.9</c:v>
                </c:pt>
                <c:pt idx="8567">
                  <c:v>2.9</c:v>
                </c:pt>
                <c:pt idx="8568">
                  <c:v>2.9</c:v>
                </c:pt>
                <c:pt idx="8569">
                  <c:v>2.9</c:v>
                </c:pt>
                <c:pt idx="8570">
                  <c:v>2.9</c:v>
                </c:pt>
                <c:pt idx="8571">
                  <c:v>2.9</c:v>
                </c:pt>
                <c:pt idx="8572">
                  <c:v>2.9</c:v>
                </c:pt>
                <c:pt idx="8573">
                  <c:v>2.9</c:v>
                </c:pt>
                <c:pt idx="8574">
                  <c:v>2.9</c:v>
                </c:pt>
                <c:pt idx="8575">
                  <c:v>2.9</c:v>
                </c:pt>
                <c:pt idx="8576">
                  <c:v>2.9</c:v>
                </c:pt>
                <c:pt idx="8577">
                  <c:v>2.9</c:v>
                </c:pt>
                <c:pt idx="8578">
                  <c:v>2.9</c:v>
                </c:pt>
                <c:pt idx="8579">
                  <c:v>2.9</c:v>
                </c:pt>
                <c:pt idx="8580">
                  <c:v>2.9</c:v>
                </c:pt>
                <c:pt idx="8581">
                  <c:v>2.9</c:v>
                </c:pt>
                <c:pt idx="8582">
                  <c:v>2.9</c:v>
                </c:pt>
                <c:pt idx="8583">
                  <c:v>2.9</c:v>
                </c:pt>
                <c:pt idx="8584">
                  <c:v>2.9</c:v>
                </c:pt>
                <c:pt idx="8585">
                  <c:v>2.9</c:v>
                </c:pt>
                <c:pt idx="8586">
                  <c:v>2.9</c:v>
                </c:pt>
                <c:pt idx="8587">
                  <c:v>2.9</c:v>
                </c:pt>
                <c:pt idx="8588">
                  <c:v>2.9</c:v>
                </c:pt>
                <c:pt idx="8589">
                  <c:v>2.9</c:v>
                </c:pt>
                <c:pt idx="8590">
                  <c:v>2.9</c:v>
                </c:pt>
                <c:pt idx="8591">
                  <c:v>2.9</c:v>
                </c:pt>
                <c:pt idx="8592">
                  <c:v>2.9</c:v>
                </c:pt>
                <c:pt idx="8593">
                  <c:v>2.9</c:v>
                </c:pt>
                <c:pt idx="8594">
                  <c:v>2.9</c:v>
                </c:pt>
                <c:pt idx="8595">
                  <c:v>2.9</c:v>
                </c:pt>
                <c:pt idx="8596">
                  <c:v>2.9</c:v>
                </c:pt>
                <c:pt idx="8597">
                  <c:v>2.9</c:v>
                </c:pt>
                <c:pt idx="8598">
                  <c:v>2.9</c:v>
                </c:pt>
                <c:pt idx="8599">
                  <c:v>2.9</c:v>
                </c:pt>
                <c:pt idx="8600">
                  <c:v>2.9</c:v>
                </c:pt>
                <c:pt idx="8601">
                  <c:v>2.9</c:v>
                </c:pt>
                <c:pt idx="8602">
                  <c:v>2.9</c:v>
                </c:pt>
                <c:pt idx="8603">
                  <c:v>2.9</c:v>
                </c:pt>
                <c:pt idx="8604">
                  <c:v>2.9</c:v>
                </c:pt>
                <c:pt idx="8605">
                  <c:v>2.9</c:v>
                </c:pt>
                <c:pt idx="8606">
                  <c:v>2.9</c:v>
                </c:pt>
                <c:pt idx="8607">
                  <c:v>2.9</c:v>
                </c:pt>
                <c:pt idx="8608">
                  <c:v>2.9</c:v>
                </c:pt>
                <c:pt idx="8609">
                  <c:v>2.9</c:v>
                </c:pt>
                <c:pt idx="8610">
                  <c:v>2.9</c:v>
                </c:pt>
                <c:pt idx="8611">
                  <c:v>2.9</c:v>
                </c:pt>
                <c:pt idx="8612">
                  <c:v>2.9</c:v>
                </c:pt>
                <c:pt idx="8613">
                  <c:v>2.9</c:v>
                </c:pt>
                <c:pt idx="8614">
                  <c:v>2.9</c:v>
                </c:pt>
                <c:pt idx="8615">
                  <c:v>2.9</c:v>
                </c:pt>
                <c:pt idx="8616">
                  <c:v>2.9</c:v>
                </c:pt>
                <c:pt idx="8617">
                  <c:v>2.9</c:v>
                </c:pt>
                <c:pt idx="8618">
                  <c:v>2.9</c:v>
                </c:pt>
                <c:pt idx="8619">
                  <c:v>2.9</c:v>
                </c:pt>
                <c:pt idx="8620">
                  <c:v>2.9</c:v>
                </c:pt>
                <c:pt idx="8621">
                  <c:v>2.9</c:v>
                </c:pt>
                <c:pt idx="8622">
                  <c:v>2.9</c:v>
                </c:pt>
                <c:pt idx="8623">
                  <c:v>2.9</c:v>
                </c:pt>
                <c:pt idx="8624">
                  <c:v>2.9</c:v>
                </c:pt>
                <c:pt idx="8625">
                  <c:v>2.9</c:v>
                </c:pt>
                <c:pt idx="8626">
                  <c:v>2.9</c:v>
                </c:pt>
                <c:pt idx="8627">
                  <c:v>2.9</c:v>
                </c:pt>
                <c:pt idx="8628">
                  <c:v>2.9</c:v>
                </c:pt>
                <c:pt idx="8629">
                  <c:v>2.9</c:v>
                </c:pt>
                <c:pt idx="8630">
                  <c:v>2.9</c:v>
                </c:pt>
                <c:pt idx="8631">
                  <c:v>2.9</c:v>
                </c:pt>
                <c:pt idx="8632">
                  <c:v>2.9</c:v>
                </c:pt>
                <c:pt idx="8633">
                  <c:v>2.9</c:v>
                </c:pt>
                <c:pt idx="8634">
                  <c:v>2.9</c:v>
                </c:pt>
                <c:pt idx="8635">
                  <c:v>2.9</c:v>
                </c:pt>
                <c:pt idx="8636">
                  <c:v>2.9</c:v>
                </c:pt>
                <c:pt idx="8637">
                  <c:v>2.9</c:v>
                </c:pt>
                <c:pt idx="8638">
                  <c:v>2.9</c:v>
                </c:pt>
                <c:pt idx="8639">
                  <c:v>2.9</c:v>
                </c:pt>
                <c:pt idx="8640">
                  <c:v>2.9</c:v>
                </c:pt>
                <c:pt idx="8641">
                  <c:v>2.9</c:v>
                </c:pt>
                <c:pt idx="8642">
                  <c:v>2.9</c:v>
                </c:pt>
                <c:pt idx="8643">
                  <c:v>2.9</c:v>
                </c:pt>
                <c:pt idx="8644">
                  <c:v>2.9</c:v>
                </c:pt>
                <c:pt idx="8645">
                  <c:v>2.9</c:v>
                </c:pt>
                <c:pt idx="8646">
                  <c:v>2.9</c:v>
                </c:pt>
                <c:pt idx="8647">
                  <c:v>2.9</c:v>
                </c:pt>
                <c:pt idx="8648">
                  <c:v>2.9</c:v>
                </c:pt>
                <c:pt idx="8649">
                  <c:v>2.9</c:v>
                </c:pt>
                <c:pt idx="8650">
                  <c:v>2.9</c:v>
                </c:pt>
                <c:pt idx="8651">
                  <c:v>2.9</c:v>
                </c:pt>
                <c:pt idx="8652">
                  <c:v>2.9</c:v>
                </c:pt>
                <c:pt idx="8653">
                  <c:v>2.9</c:v>
                </c:pt>
                <c:pt idx="8654">
                  <c:v>2.9</c:v>
                </c:pt>
                <c:pt idx="8655">
                  <c:v>2.9</c:v>
                </c:pt>
                <c:pt idx="8656">
                  <c:v>2.9</c:v>
                </c:pt>
                <c:pt idx="8657">
                  <c:v>2.9</c:v>
                </c:pt>
                <c:pt idx="8658">
                  <c:v>2.9</c:v>
                </c:pt>
                <c:pt idx="8659">
                  <c:v>2.9</c:v>
                </c:pt>
                <c:pt idx="8660">
                  <c:v>5</c:v>
                </c:pt>
                <c:pt idx="8661">
                  <c:v>2.9</c:v>
                </c:pt>
                <c:pt idx="8662">
                  <c:v>2.9</c:v>
                </c:pt>
                <c:pt idx="8663">
                  <c:v>2.9</c:v>
                </c:pt>
                <c:pt idx="8664">
                  <c:v>2.9</c:v>
                </c:pt>
                <c:pt idx="8665">
                  <c:v>2.9</c:v>
                </c:pt>
                <c:pt idx="8666">
                  <c:v>2.9</c:v>
                </c:pt>
                <c:pt idx="8667">
                  <c:v>2.9</c:v>
                </c:pt>
                <c:pt idx="8668">
                  <c:v>2.9</c:v>
                </c:pt>
                <c:pt idx="8669">
                  <c:v>2.9</c:v>
                </c:pt>
                <c:pt idx="8670">
                  <c:v>2.9</c:v>
                </c:pt>
                <c:pt idx="8671">
                  <c:v>2.9</c:v>
                </c:pt>
                <c:pt idx="8672">
                  <c:v>2.9</c:v>
                </c:pt>
                <c:pt idx="8673">
                  <c:v>2.9</c:v>
                </c:pt>
                <c:pt idx="8674">
                  <c:v>2.9</c:v>
                </c:pt>
                <c:pt idx="8675">
                  <c:v>2.9</c:v>
                </c:pt>
                <c:pt idx="8676">
                  <c:v>2.9</c:v>
                </c:pt>
                <c:pt idx="8677">
                  <c:v>2.9</c:v>
                </c:pt>
                <c:pt idx="8678">
                  <c:v>2.9</c:v>
                </c:pt>
                <c:pt idx="8679">
                  <c:v>2.9</c:v>
                </c:pt>
              </c:numCache>
            </c:numRef>
          </c:yVal>
          <c:smooth val="0"/>
          <c:extLst>
            <c:ext xmlns:c16="http://schemas.microsoft.com/office/drawing/2014/chart" uri="{C3380CC4-5D6E-409C-BE32-E72D297353CC}">
              <c16:uniqueId val="{00000002-A8BF-4EEB-B45B-519DBA2EB32D}"/>
            </c:ext>
          </c:extLst>
        </c:ser>
        <c:dLbls>
          <c:showLegendKey val="0"/>
          <c:showVal val="0"/>
          <c:showCatName val="0"/>
          <c:showSerName val="0"/>
          <c:showPercent val="0"/>
          <c:showBubbleSize val="0"/>
        </c:dLbls>
        <c:axId val="1005939728"/>
        <c:axId val="1005936848"/>
      </c:scatterChart>
      <c:valAx>
        <c:axId val="1005939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1" i="1" u="none" strike="noStrike" kern="1200" cap="all" baseline="0">
                    <a:solidFill>
                      <a:srgbClr val="FF6600"/>
                    </a:solidFill>
                    <a:latin typeface="+mn-lt"/>
                    <a:ea typeface="+mn-ea"/>
                    <a:cs typeface="+mn-cs"/>
                  </a:defRPr>
                </a:pPr>
                <a:r>
                  <a:rPr lang="en-IN" b="1" i="1">
                    <a:solidFill>
                      <a:srgbClr val="FF6600"/>
                    </a:solidFill>
                  </a:rPr>
                  <a:t>Price in Rs</a:t>
                </a:r>
              </a:p>
            </c:rich>
          </c:tx>
          <c:layout>
            <c:manualLayout>
              <c:xMode val="edge"/>
              <c:yMode val="edge"/>
              <c:x val="0.43797623462753626"/>
              <c:y val="0.93701690132515514"/>
            </c:manualLayout>
          </c:layout>
          <c:overlay val="0"/>
          <c:spPr>
            <a:noFill/>
            <a:ln>
              <a:noFill/>
            </a:ln>
            <a:effectLst/>
          </c:spPr>
          <c:txPr>
            <a:bodyPr rot="0" spcFirstLastPara="1" vertOverflow="ellipsis" vert="horz" wrap="square" anchor="ctr" anchorCtr="1"/>
            <a:lstStyle/>
            <a:p>
              <a:pPr>
                <a:defRPr sz="1197" b="1" i="1" u="none" strike="noStrike" kern="1200" cap="all"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0070C0"/>
                </a:solidFill>
                <a:latin typeface="+mn-lt"/>
                <a:ea typeface="+mn-ea"/>
                <a:cs typeface="+mn-cs"/>
              </a:defRPr>
            </a:pPr>
            <a:endParaRPr lang="en-US"/>
          </a:p>
        </c:txPr>
        <c:crossAx val="1005936848"/>
        <c:crosses val="autoZero"/>
        <c:crossBetween val="midCat"/>
      </c:valAx>
      <c:valAx>
        <c:axId val="1005936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1" i="1" u="none" strike="noStrike" kern="1200" cap="all" baseline="0">
                    <a:solidFill>
                      <a:srgbClr val="FF6600"/>
                    </a:solidFill>
                    <a:latin typeface="+mn-lt"/>
                    <a:ea typeface="+mn-ea"/>
                    <a:cs typeface="+mn-cs"/>
                  </a:defRPr>
                </a:pPr>
                <a:r>
                  <a:rPr lang="en-IN" b="1" i="1">
                    <a:solidFill>
                      <a:srgbClr val="FF6600"/>
                    </a:solidFill>
                  </a:rPr>
                  <a:t>Avg Ratings out of 5</a:t>
                </a:r>
              </a:p>
            </c:rich>
          </c:tx>
          <c:layout>
            <c:manualLayout>
              <c:xMode val="edge"/>
              <c:yMode val="edge"/>
              <c:x val="1.4990868670181528E-2"/>
              <c:y val="0.26638617479206006"/>
            </c:manualLayout>
          </c:layout>
          <c:overlay val="0"/>
          <c:spPr>
            <a:noFill/>
            <a:ln>
              <a:noFill/>
            </a:ln>
            <a:effectLst/>
          </c:spPr>
          <c:txPr>
            <a:bodyPr rot="-5400000" spcFirstLastPara="1" vertOverflow="ellipsis" vert="horz" wrap="square" anchor="ctr" anchorCtr="1"/>
            <a:lstStyle/>
            <a:p>
              <a:pPr>
                <a:defRPr sz="1197" b="1" i="1" u="none" strike="noStrike" kern="1200" cap="all" baseline="0">
                  <a:solidFill>
                    <a:srgbClr val="FF66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0070C0"/>
                </a:solidFill>
                <a:latin typeface="+mn-lt"/>
                <a:ea typeface="+mn-ea"/>
                <a:cs typeface="+mn-cs"/>
              </a:defRPr>
            </a:pPr>
            <a:endParaRPr lang="en-US"/>
          </a:p>
        </c:txPr>
        <c:crossAx val="1005939728"/>
        <c:crosses val="autoZero"/>
        <c:crossBetween val="midCat"/>
      </c:valAx>
      <c:spPr>
        <a:solidFill>
          <a:schemeClr val="accent1">
            <a:lumMod val="20000"/>
            <a:lumOff val="80000"/>
          </a:schemeClr>
        </a:solidFill>
        <a:ln>
          <a:solidFill>
            <a:srgbClr val="00206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rgbClr val="002060"/>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[Swiggy Analysis RM SreeSAvitha.xlsx]TASK 6!PivotTable11</c:name>
    <c:fmtId val="13"/>
  </c:pivotSource>
  <c:chart>
    <c:title>
      <c:tx>
        <c:rich>
          <a:bodyPr rot="0" spcFirstLastPara="1" vertOverflow="ellipsis" vert="horz" wrap="square" anchor="ctr" anchorCtr="1"/>
          <a:lstStyle/>
          <a:p>
            <a:pPr algn="ctr" rtl="0">
              <a:defRPr lang="en-US" sz="16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US" sz="1600" b="1" i="1" u="none" strike="noStrike" kern="1200" spc="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CITY-wise RESTAURANT COUNT</a:t>
            </a:r>
          </a:p>
        </c:rich>
      </c:tx>
      <c:overlay val="0"/>
      <c:spPr>
        <a:noFill/>
        <a:ln>
          <a:noFill/>
        </a:ln>
        <a:effectLst/>
      </c:spPr>
      <c:txPr>
        <a:bodyPr rot="0" spcFirstLastPara="1" vertOverflow="ellipsis" vert="horz" wrap="square" anchor="ctr" anchorCtr="1"/>
        <a:lstStyle/>
        <a:p>
          <a:pPr algn="ctr" rtl="0">
            <a:defRPr lang="en-US" sz="1600" b="1" i="1" u="none" strike="noStrike" kern="1200" spc="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088877187266781"/>
          <c:y val="0.11867184458164569"/>
          <c:w val="0.77273905088058914"/>
          <c:h val="0.74537881201235823"/>
        </c:manualLayout>
      </c:layout>
      <c:barChart>
        <c:barDir val="bar"/>
        <c:grouping val="clustered"/>
        <c:varyColors val="0"/>
        <c:ser>
          <c:idx val="0"/>
          <c:order val="0"/>
          <c:tx>
            <c:strRef>
              <c:f>'TASK 6'!$C$7</c:f>
              <c:strCache>
                <c:ptCount val="1"/>
                <c:pt idx="0">
                  <c:v>Total</c:v>
                </c:pt>
              </c:strCache>
            </c:strRef>
          </c:tx>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05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6'!$B$8:$B$17</c:f>
              <c:strCache>
                <c:ptCount val="9"/>
                <c:pt idx="0">
                  <c:v>Kolkata</c:v>
                </c:pt>
                <c:pt idx="1">
                  <c:v>Mumbai</c:v>
                </c:pt>
                <c:pt idx="2">
                  <c:v>Chennai</c:v>
                </c:pt>
                <c:pt idx="3">
                  <c:v>Pune</c:v>
                </c:pt>
                <c:pt idx="4">
                  <c:v>Hyderabad</c:v>
                </c:pt>
                <c:pt idx="5">
                  <c:v>Bangalore</c:v>
                </c:pt>
                <c:pt idx="6">
                  <c:v>Ahmedabad</c:v>
                </c:pt>
                <c:pt idx="7">
                  <c:v>Delhi</c:v>
                </c:pt>
                <c:pt idx="8">
                  <c:v>Surat</c:v>
                </c:pt>
              </c:strCache>
            </c:strRef>
          </c:cat>
          <c:val>
            <c:numRef>
              <c:f>'TASK 6'!$C$8:$C$17</c:f>
              <c:numCache>
                <c:formatCode>General</c:formatCode>
                <c:ptCount val="9"/>
                <c:pt idx="0">
                  <c:v>1346</c:v>
                </c:pt>
                <c:pt idx="1">
                  <c:v>1277</c:v>
                </c:pt>
                <c:pt idx="2">
                  <c:v>1106</c:v>
                </c:pt>
                <c:pt idx="3">
                  <c:v>1090</c:v>
                </c:pt>
                <c:pt idx="4">
                  <c:v>1075</c:v>
                </c:pt>
                <c:pt idx="5">
                  <c:v>946</c:v>
                </c:pt>
                <c:pt idx="6">
                  <c:v>717</c:v>
                </c:pt>
                <c:pt idx="7">
                  <c:v>611</c:v>
                </c:pt>
                <c:pt idx="8">
                  <c:v>512</c:v>
                </c:pt>
              </c:numCache>
            </c:numRef>
          </c:val>
          <c:extLst>
            <c:ext xmlns:c16="http://schemas.microsoft.com/office/drawing/2014/chart" uri="{C3380CC4-5D6E-409C-BE32-E72D297353CC}">
              <c16:uniqueId val="{00000000-5F53-4C33-BF3E-0291C3D5521F}"/>
            </c:ext>
          </c:extLst>
        </c:ser>
        <c:dLbls>
          <c:dLblPos val="inEnd"/>
          <c:showLegendKey val="0"/>
          <c:showVal val="1"/>
          <c:showCatName val="0"/>
          <c:showSerName val="0"/>
          <c:showPercent val="0"/>
          <c:showBubbleSize val="0"/>
        </c:dLbls>
        <c:gapWidth val="115"/>
        <c:overlap val="-20"/>
        <c:axId val="998068624"/>
        <c:axId val="998066224"/>
      </c:barChart>
      <c:catAx>
        <c:axId val="9980686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1" u="none" strike="noStrike" kern="1200" baseline="0">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998066224"/>
        <c:crosses val="autoZero"/>
        <c:auto val="1"/>
        <c:lblAlgn val="ctr"/>
        <c:lblOffset val="100"/>
        <c:noMultiLvlLbl val="0"/>
      </c:catAx>
      <c:valAx>
        <c:axId val="998066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998068624"/>
        <c:crosses val="autoZero"/>
        <c:crossBetween val="between"/>
      </c:valAx>
      <c:spPr>
        <a:solidFill>
          <a:schemeClr val="accent1">
            <a:lumMod val="20000"/>
            <a:lumOff val="80000"/>
          </a:schemeClr>
        </a:solidFill>
        <a:ln>
          <a:solidFill>
            <a:schemeClr val="accent6">
              <a:lumMod val="7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6">
          <a:lumMod val="75000"/>
        </a:schemeClr>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rgbClr val="0070C0">
                    <a:alpha val="92000"/>
                  </a:srgbClr>
                </a:solidFill>
                <a:latin typeface="+mn-lt"/>
                <a:ea typeface="+mn-ea"/>
                <a:cs typeface="+mn-cs"/>
              </a:defRPr>
            </a:pPr>
            <a:r>
              <a:rPr lang="en-IN" i="1" dirty="0">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Delivery time analysis</a:t>
            </a:r>
          </a:p>
        </c:rich>
      </c:tx>
      <c:layout>
        <c:manualLayout>
          <c:xMode val="edge"/>
          <c:yMode val="edge"/>
          <c:x val="0.2762688300326096"/>
          <c:y val="1.987148714651258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rgbClr val="0070C0">
                  <a:alpha val="92000"/>
                </a:srgbClr>
              </a:solidFill>
              <a:latin typeface="+mn-lt"/>
              <a:ea typeface="+mn-ea"/>
              <a:cs typeface="+mn-cs"/>
            </a:defRPr>
          </a:pPr>
          <a:endParaRPr lang="en-US"/>
        </a:p>
      </c:txPr>
    </c:title>
    <c:autoTitleDeleted val="0"/>
    <c:pivotFmts>
      <c:pivotFmt>
        <c:idx val="0"/>
        <c:spPr>
          <a:solidFill>
            <a:schemeClr val="accent1">
              <a:lumMod val="60000"/>
              <a:lumOff val="4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40000"/>
              <a:lumOff val="6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CFF66"/>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General" sourceLinked="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C99FF"/>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lumMod val="60000"/>
              <a:lumOff val="40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2">
              <a:lumMod val="95000"/>
            </a:schemeClr>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accent6">
                      <a:lumMod val="75000"/>
                      <a:alpha val="92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067887594247949E-2"/>
          <c:y val="0.12831466711295303"/>
          <c:w val="0.7798705883094027"/>
          <c:h val="0.72176555440706192"/>
        </c:manualLayout>
      </c:layout>
      <c:barChart>
        <c:barDir val="col"/>
        <c:grouping val="clustered"/>
        <c:varyColors val="0"/>
        <c:ser>
          <c:idx val="0"/>
          <c:order val="0"/>
          <c:tx>
            <c:strRef>
              <c:f>'TASK 8'!$C$6</c:f>
              <c:strCache>
                <c:ptCount val="1"/>
                <c:pt idx="0">
                  <c:v>Ahmedabad</c:v>
                </c:pt>
              </c:strCache>
            </c:strRef>
          </c:tx>
          <c:spPr>
            <a:solidFill>
              <a:srgbClr val="FF535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8'!$C$7:$C$10</c:f>
              <c:numCache>
                <c:formatCode>General</c:formatCode>
                <c:ptCount val="4"/>
                <c:pt idx="0">
                  <c:v>297</c:v>
                </c:pt>
                <c:pt idx="1">
                  <c:v>375</c:v>
                </c:pt>
                <c:pt idx="2">
                  <c:v>37</c:v>
                </c:pt>
                <c:pt idx="3">
                  <c:v>8</c:v>
                </c:pt>
              </c:numCache>
            </c:numRef>
          </c:val>
          <c:extLst>
            <c:ext xmlns:c16="http://schemas.microsoft.com/office/drawing/2014/chart" uri="{C3380CC4-5D6E-409C-BE32-E72D297353CC}">
              <c16:uniqueId val="{00000000-BB21-4633-8B28-E36F22608903}"/>
            </c:ext>
          </c:extLst>
        </c:ser>
        <c:ser>
          <c:idx val="1"/>
          <c:order val="1"/>
          <c:tx>
            <c:strRef>
              <c:f>'TASK 8'!$D$6</c:f>
              <c:strCache>
                <c:ptCount val="1"/>
                <c:pt idx="0">
                  <c:v>Bangalore</c:v>
                </c:pt>
              </c:strCache>
            </c:strRef>
          </c:tx>
          <c:spPr>
            <a:solidFill>
              <a:srgbClr val="00FF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8'!$D$7:$D$10</c:f>
              <c:numCache>
                <c:formatCode>General</c:formatCode>
                <c:ptCount val="4"/>
                <c:pt idx="0">
                  <c:v>194</c:v>
                </c:pt>
                <c:pt idx="1">
                  <c:v>624</c:v>
                </c:pt>
                <c:pt idx="2">
                  <c:v>128</c:v>
                </c:pt>
                <c:pt idx="3">
                  <c:v>0</c:v>
                </c:pt>
              </c:numCache>
            </c:numRef>
          </c:val>
          <c:extLst>
            <c:ext xmlns:c16="http://schemas.microsoft.com/office/drawing/2014/chart" uri="{C3380CC4-5D6E-409C-BE32-E72D297353CC}">
              <c16:uniqueId val="{00000001-BB21-4633-8B28-E36F22608903}"/>
            </c:ext>
          </c:extLst>
        </c:ser>
        <c:ser>
          <c:idx val="2"/>
          <c:order val="2"/>
          <c:tx>
            <c:strRef>
              <c:f>'TASK 8'!$E$6</c:f>
              <c:strCache>
                <c:ptCount val="1"/>
                <c:pt idx="0">
                  <c:v>Chennai</c:v>
                </c:pt>
              </c:strCache>
            </c:strRef>
          </c:tx>
          <c:spPr>
            <a:solidFill>
              <a:srgbClr val="FFCC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8'!$E$7:$E$10</c:f>
              <c:numCache>
                <c:formatCode>General</c:formatCode>
                <c:ptCount val="4"/>
                <c:pt idx="0">
                  <c:v>113</c:v>
                </c:pt>
                <c:pt idx="1">
                  <c:v>486</c:v>
                </c:pt>
                <c:pt idx="2">
                  <c:v>463</c:v>
                </c:pt>
                <c:pt idx="3">
                  <c:v>44</c:v>
                </c:pt>
              </c:numCache>
            </c:numRef>
          </c:val>
          <c:extLst>
            <c:ext xmlns:c16="http://schemas.microsoft.com/office/drawing/2014/chart" uri="{C3380CC4-5D6E-409C-BE32-E72D297353CC}">
              <c16:uniqueId val="{00000002-BB21-4633-8B28-E36F22608903}"/>
            </c:ext>
          </c:extLst>
        </c:ser>
        <c:ser>
          <c:idx val="3"/>
          <c:order val="3"/>
          <c:tx>
            <c:strRef>
              <c:f>'TASK 8'!$F$6</c:f>
              <c:strCache>
                <c:ptCount val="1"/>
                <c:pt idx="0">
                  <c:v>Delhi</c:v>
                </c:pt>
              </c:strCache>
            </c:strRef>
          </c:tx>
          <c:spPr>
            <a:solidFill>
              <a:srgbClr val="CC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8'!$F$7:$F$10</c:f>
              <c:numCache>
                <c:formatCode>General</c:formatCode>
                <c:ptCount val="4"/>
                <c:pt idx="0">
                  <c:v>177</c:v>
                </c:pt>
                <c:pt idx="1">
                  <c:v>292</c:v>
                </c:pt>
                <c:pt idx="2">
                  <c:v>142</c:v>
                </c:pt>
                <c:pt idx="3">
                  <c:v>0</c:v>
                </c:pt>
              </c:numCache>
            </c:numRef>
          </c:val>
          <c:extLst>
            <c:ext xmlns:c16="http://schemas.microsoft.com/office/drawing/2014/chart" uri="{C3380CC4-5D6E-409C-BE32-E72D297353CC}">
              <c16:uniqueId val="{00000003-BB21-4633-8B28-E36F22608903}"/>
            </c:ext>
          </c:extLst>
        </c:ser>
        <c:ser>
          <c:idx val="4"/>
          <c:order val="4"/>
          <c:tx>
            <c:strRef>
              <c:f>'TASK 8'!$G$6</c:f>
              <c:strCache>
                <c:ptCount val="1"/>
                <c:pt idx="0">
                  <c:v>Hyderabad</c:v>
                </c:pt>
              </c:strCache>
            </c:strRef>
          </c:tx>
          <c:spPr>
            <a:solidFill>
              <a:srgbClr val="00B0F0"/>
            </a:solidFill>
            <a:ln>
              <a:noFill/>
            </a:ln>
            <a:effectLst/>
          </c:spPr>
          <c:invertIfNegative val="0"/>
          <c:dLbls>
            <c:numFmt formatCode="General" sourceLinked="0"/>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8'!$G$7:$G$10</c:f>
              <c:numCache>
                <c:formatCode>General</c:formatCode>
                <c:ptCount val="4"/>
                <c:pt idx="0">
                  <c:v>368</c:v>
                </c:pt>
                <c:pt idx="1">
                  <c:v>397</c:v>
                </c:pt>
                <c:pt idx="2">
                  <c:v>294</c:v>
                </c:pt>
                <c:pt idx="3">
                  <c:v>16</c:v>
                </c:pt>
              </c:numCache>
            </c:numRef>
          </c:val>
          <c:extLst>
            <c:ext xmlns:c16="http://schemas.microsoft.com/office/drawing/2014/chart" uri="{C3380CC4-5D6E-409C-BE32-E72D297353CC}">
              <c16:uniqueId val="{00000004-BB21-4633-8B28-E36F22608903}"/>
            </c:ext>
          </c:extLst>
        </c:ser>
        <c:ser>
          <c:idx val="5"/>
          <c:order val="5"/>
          <c:tx>
            <c:strRef>
              <c:f>'TASK 8'!$H$6</c:f>
              <c:strCache>
                <c:ptCount val="1"/>
                <c:pt idx="0">
                  <c:v>Kolkata</c:v>
                </c:pt>
              </c:strCache>
            </c:strRef>
          </c:tx>
          <c:spPr>
            <a:solidFill>
              <a:srgbClr val="FF9900"/>
            </a:solidFill>
            <a:ln>
              <a:noFill/>
            </a:ln>
            <a:effectLst/>
          </c:spPr>
          <c:invertIfNegative val="0"/>
          <c:dLbls>
            <c:dLbl>
              <c:idx val="0"/>
              <c:layout>
                <c:manualLayout>
                  <c:x val="2.0623877155743048E-3"/>
                  <c:y val="1.76020588585033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21-4633-8B28-E36F22608903}"/>
                </c:ext>
              </c:extLst>
            </c:dLbl>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8'!$H$7:$H$10</c:f>
              <c:numCache>
                <c:formatCode>General</c:formatCode>
                <c:ptCount val="4"/>
                <c:pt idx="0">
                  <c:v>40</c:v>
                </c:pt>
                <c:pt idx="1">
                  <c:v>361</c:v>
                </c:pt>
                <c:pt idx="2">
                  <c:v>677</c:v>
                </c:pt>
                <c:pt idx="3">
                  <c:v>268</c:v>
                </c:pt>
              </c:numCache>
            </c:numRef>
          </c:val>
          <c:extLst>
            <c:ext xmlns:c16="http://schemas.microsoft.com/office/drawing/2014/chart" uri="{C3380CC4-5D6E-409C-BE32-E72D297353CC}">
              <c16:uniqueId val="{00000006-BB21-4633-8B28-E36F22608903}"/>
            </c:ext>
          </c:extLst>
        </c:ser>
        <c:ser>
          <c:idx val="6"/>
          <c:order val="6"/>
          <c:tx>
            <c:strRef>
              <c:f>'TASK 8'!$I$6</c:f>
              <c:strCache>
                <c:ptCount val="1"/>
                <c:pt idx="0">
                  <c:v>Mumbai</c:v>
                </c:pt>
              </c:strCache>
            </c:strRef>
          </c:tx>
          <c:spPr>
            <a:solidFill>
              <a:srgbClr val="FF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8'!$I$7:$I$10</c:f>
              <c:numCache>
                <c:formatCode>General</c:formatCode>
                <c:ptCount val="4"/>
                <c:pt idx="0">
                  <c:v>249</c:v>
                </c:pt>
                <c:pt idx="1">
                  <c:v>962</c:v>
                </c:pt>
                <c:pt idx="2">
                  <c:v>66</c:v>
                </c:pt>
                <c:pt idx="3">
                  <c:v>0</c:v>
                </c:pt>
              </c:numCache>
            </c:numRef>
          </c:val>
          <c:extLst>
            <c:ext xmlns:c16="http://schemas.microsoft.com/office/drawing/2014/chart" uri="{C3380CC4-5D6E-409C-BE32-E72D297353CC}">
              <c16:uniqueId val="{00000007-BB21-4633-8B28-E36F22608903}"/>
            </c:ext>
          </c:extLst>
        </c:ser>
        <c:ser>
          <c:idx val="7"/>
          <c:order val="7"/>
          <c:tx>
            <c:strRef>
              <c:f>'TASK 8'!$J$6</c:f>
              <c:strCache>
                <c:ptCount val="1"/>
                <c:pt idx="0">
                  <c:v>Pune</c:v>
                </c:pt>
              </c:strCache>
            </c:strRef>
          </c:tx>
          <c:spPr>
            <a:solidFill>
              <a:srgbClr val="CC66FF"/>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8'!$J$7:$J$10</c:f>
              <c:numCache>
                <c:formatCode>General</c:formatCode>
                <c:ptCount val="4"/>
                <c:pt idx="0">
                  <c:v>229</c:v>
                </c:pt>
                <c:pt idx="1">
                  <c:v>423</c:v>
                </c:pt>
                <c:pt idx="2">
                  <c:v>414</c:v>
                </c:pt>
                <c:pt idx="3">
                  <c:v>24</c:v>
                </c:pt>
              </c:numCache>
            </c:numRef>
          </c:val>
          <c:extLst>
            <c:ext xmlns:c16="http://schemas.microsoft.com/office/drawing/2014/chart" uri="{C3380CC4-5D6E-409C-BE32-E72D297353CC}">
              <c16:uniqueId val="{00000008-BB21-4633-8B28-E36F22608903}"/>
            </c:ext>
          </c:extLst>
        </c:ser>
        <c:ser>
          <c:idx val="8"/>
          <c:order val="8"/>
          <c:tx>
            <c:strRef>
              <c:f>'TASK 8'!$K$6</c:f>
              <c:strCache>
                <c:ptCount val="1"/>
                <c:pt idx="0">
                  <c:v>Surat</c:v>
                </c:pt>
              </c:strCache>
            </c:strRef>
          </c:tx>
          <c:spPr>
            <a:solidFill>
              <a:srgbClr val="66FF6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ysClr val="windowText" lastClr="000000">
                        <a:alpha val="92000"/>
                      </a:sys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 8'!$B$7:$B$10</c:f>
              <c:strCache>
                <c:ptCount val="4"/>
                <c:pt idx="0">
                  <c:v>20-40</c:v>
                </c:pt>
                <c:pt idx="1">
                  <c:v>41-60</c:v>
                </c:pt>
                <c:pt idx="2">
                  <c:v>61-80</c:v>
                </c:pt>
                <c:pt idx="3">
                  <c:v>81-120</c:v>
                </c:pt>
              </c:strCache>
            </c:strRef>
          </c:cat>
          <c:val>
            <c:numRef>
              <c:f>'TASK 8'!$K$7:$K$10</c:f>
              <c:numCache>
                <c:formatCode>General</c:formatCode>
                <c:ptCount val="4"/>
                <c:pt idx="0">
                  <c:v>153</c:v>
                </c:pt>
                <c:pt idx="1">
                  <c:v>275</c:v>
                </c:pt>
                <c:pt idx="2">
                  <c:v>82</c:v>
                </c:pt>
                <c:pt idx="3">
                  <c:v>2</c:v>
                </c:pt>
              </c:numCache>
            </c:numRef>
          </c:val>
          <c:extLst>
            <c:ext xmlns:c16="http://schemas.microsoft.com/office/drawing/2014/chart" uri="{C3380CC4-5D6E-409C-BE32-E72D297353CC}">
              <c16:uniqueId val="{00000009-BB21-4633-8B28-E36F22608903}"/>
            </c:ext>
          </c:extLst>
        </c:ser>
        <c:dLbls>
          <c:showLegendKey val="0"/>
          <c:showVal val="1"/>
          <c:showCatName val="0"/>
          <c:showSerName val="0"/>
          <c:showPercent val="0"/>
          <c:showBubbleSize val="0"/>
        </c:dLbls>
        <c:gapWidth val="0"/>
        <c:axId val="121785375"/>
        <c:axId val="121778655"/>
      </c:barChart>
      <c:catAx>
        <c:axId val="121785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r>
                  <a:rPr lang="en-IN" sz="1000" b="1" i="1">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Range of average delivery time in minutes</a:t>
                </a:r>
              </a:p>
            </c:rich>
          </c:tx>
          <c:layout>
            <c:manualLayout>
              <c:xMode val="edge"/>
              <c:yMode val="edge"/>
              <c:x val="0.29573838816691106"/>
              <c:y val="0.9230953404551554"/>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cap="all" spc="120" normalizeH="0" baseline="0">
                <a:solidFill>
                  <a:schemeClr val="tx1">
                    <a:alpha val="92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21778655"/>
        <c:crosses val="autoZero"/>
        <c:auto val="1"/>
        <c:lblAlgn val="ctr"/>
        <c:lblOffset val="100"/>
        <c:noMultiLvlLbl val="0"/>
      </c:catAx>
      <c:valAx>
        <c:axId val="121778655"/>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r>
                  <a:rPr lang="en-IN" sz="1000" b="1" i="1">
                    <a:solidFill>
                      <a:srgbClr val="FF6600">
                        <a:alpha val="92000"/>
                      </a:srgbClr>
                    </a:solidFill>
                    <a:latin typeface="Calibri" panose="020F0502020204030204" pitchFamily="34" charset="0"/>
                    <a:ea typeface="Calibri" panose="020F0502020204030204" pitchFamily="34" charset="0"/>
                    <a:cs typeface="Calibri" panose="020F0502020204030204" pitchFamily="34" charset="0"/>
                  </a:rPr>
                  <a:t>No of Restaurants by city</a:t>
                </a:r>
              </a:p>
            </c:rich>
          </c:tx>
          <c:layout>
            <c:manualLayout>
              <c:xMode val="edge"/>
              <c:yMode val="edge"/>
              <c:x val="1.522697601081785E-2"/>
              <c:y val="0.22604356145025875"/>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rgbClr val="FF6600">
                      <a:alpha val="92000"/>
                    </a:srgbClr>
                  </a:solidFill>
                  <a:latin typeface="+mn-lt"/>
                  <a:ea typeface="+mn-ea"/>
                  <a:cs typeface="+mn-cs"/>
                </a:defRPr>
              </a:pPr>
              <a:endParaRPr lang="en-US"/>
            </a:p>
          </c:txPr>
        </c:title>
        <c:numFmt formatCode="General" sourceLinked="1"/>
        <c:majorTickMark val="none"/>
        <c:minorTickMark val="none"/>
        <c:tickLblPos val="nextTo"/>
        <c:crossAx val="121785375"/>
        <c:crosses val="autoZero"/>
        <c:crossBetween val="between"/>
      </c:valAx>
      <c:spPr>
        <a:solidFill>
          <a:schemeClr val="accent1">
            <a:lumMod val="20000"/>
            <a:lumOff val="80000"/>
          </a:schemeClr>
        </a:solidFill>
        <a:ln>
          <a:solidFill>
            <a:schemeClr val="accent6">
              <a:lumMod val="75000"/>
            </a:schemeClr>
          </a:solidFill>
        </a:ln>
        <a:effectLst/>
      </c:spPr>
    </c:plotArea>
    <c:legend>
      <c:legendPos val="r"/>
      <c:layout>
        <c:manualLayout>
          <c:xMode val="edge"/>
          <c:yMode val="edge"/>
          <c:x val="0.84462075509772527"/>
          <c:y val="0.19505761475636565"/>
          <c:w val="0.14865771850226478"/>
          <c:h val="0.58117717781110023"/>
        </c:manualLayout>
      </c:layout>
      <c:overlay val="0"/>
      <c:spPr>
        <a:noFill/>
        <a:ln>
          <a:solidFill>
            <a:schemeClr val="accent6">
              <a:lumMod val="75000"/>
            </a:schemeClr>
          </a:solidFill>
        </a:ln>
        <a:effectLst/>
      </c:spPr>
      <c:txPr>
        <a:bodyPr rot="0" spcFirstLastPara="1" vertOverflow="ellipsis" vert="horz" wrap="square" anchor="ctr" anchorCtr="1"/>
        <a:lstStyle/>
        <a:p>
          <a:pPr>
            <a:defRPr sz="900" b="1" i="0" u="none" strike="noStrike" kern="1200" baseline="0">
              <a:solidFill>
                <a:srgbClr val="0070C0">
                  <a:alpha val="92000"/>
                </a:srgb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accent6">
          <a:lumMod val="75000"/>
          <a:alpha val="99000"/>
        </a:schemeClr>
      </a:solidFill>
      <a:round/>
    </a:ln>
    <a:effectLst>
      <a:outerShdw blurRad="50800" dist="50800" dir="5400000" algn="ctr" rotWithShape="0">
        <a:schemeClr val="accent2">
          <a:lumMod val="40000"/>
          <a:lumOff val="60000"/>
        </a:schemeClr>
      </a:outerShdw>
    </a:effectLst>
  </c:spPr>
  <c:txPr>
    <a:bodyPr/>
    <a:lstStyle/>
    <a:p>
      <a:pPr>
        <a:defRPr>
          <a:solidFill>
            <a:schemeClr val="accent6">
              <a:lumMod val="75000"/>
              <a:alpha val="92000"/>
            </a:schemeClr>
          </a:solidFill>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IN" sz="1400" b="1" i="1" u="none" strike="noStrike" kern="1200" spc="0" baseline="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defRPr>
            </a:pPr>
            <a:r>
              <a:rPr lang="en-IN" sz="1400" b="1" i="1" u="none" strike="noStrike" kern="1200" baseline="0" dirty="0">
                <a:solidFill>
                  <a:srgbClr val="FF6600"/>
                </a:solidFill>
                <a:latin typeface="Calibri" panose="020F0502020204030204" pitchFamily="34" charset="0"/>
                <a:ea typeface="Calibri" panose="020F0502020204030204" pitchFamily="34" charset="0"/>
                <a:cs typeface="Calibri" panose="020F0502020204030204" pitchFamily="34" charset="0"/>
              </a:rPr>
              <a:t>Delivery Time Vs Average Ratings</a:t>
            </a:r>
          </a:p>
        </c:rich>
      </c:tx>
      <c:overlay val="0"/>
      <c:spPr>
        <a:noFill/>
        <a:ln>
          <a:noFill/>
        </a:ln>
        <a:effectLst/>
      </c:spPr>
      <c:txPr>
        <a:bodyPr rot="0" spcFirstLastPara="1" vertOverflow="ellipsis" vert="horz" wrap="square" anchor="ctr" anchorCtr="1"/>
        <a:lstStyle/>
        <a:p>
          <a:pPr algn="ctr" rtl="0">
            <a:defRPr lang="en-IN" sz="1400" b="1" i="1" u="none" strike="noStrike" kern="1200" spc="0" baseline="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manualLayout>
          <c:layoutTarget val="inner"/>
          <c:xMode val="edge"/>
          <c:yMode val="edge"/>
          <c:x val="0.14323643919510062"/>
          <c:y val="0.13044382282328584"/>
          <c:w val="0.80883311461067364"/>
          <c:h val="0.73610625316622991"/>
        </c:manualLayout>
      </c:layout>
      <c:scatterChart>
        <c:scatterStyle val="smoothMarker"/>
        <c:varyColors val="0"/>
        <c:ser>
          <c:idx val="0"/>
          <c:order val="0"/>
          <c:tx>
            <c:strRef>
              <c:f>'TASK 11'!$B$5</c:f>
              <c:strCache>
                <c:ptCount val="1"/>
                <c:pt idx="0">
                  <c:v>Delivery 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'TASK 11'!$C$4:$D$4</c:f>
              <c:strCache>
                <c:ptCount val="2"/>
                <c:pt idx="0">
                  <c:v>Delivery time (X)</c:v>
                </c:pt>
                <c:pt idx="1">
                  <c:v>Average Ratings (Y)</c:v>
                </c:pt>
              </c:strCache>
            </c:strRef>
          </c:xVal>
          <c:yVal>
            <c:numRef>
              <c:f>'TASK 11'!$C$5:$D$5</c:f>
              <c:numCache>
                <c:formatCode>General</c:formatCode>
                <c:ptCount val="2"/>
                <c:pt idx="0">
                  <c:v>1</c:v>
                </c:pt>
              </c:numCache>
            </c:numRef>
          </c:yVal>
          <c:smooth val="1"/>
          <c:extLst>
            <c:ext xmlns:c16="http://schemas.microsoft.com/office/drawing/2014/chart" uri="{C3380CC4-5D6E-409C-BE32-E72D297353CC}">
              <c16:uniqueId val="{00000000-42CB-41A3-AD26-57C493DF4286}"/>
            </c:ext>
          </c:extLst>
        </c:ser>
        <c:ser>
          <c:idx val="1"/>
          <c:order val="1"/>
          <c:tx>
            <c:strRef>
              <c:f>'TASK 11'!$B$6</c:f>
              <c:strCache>
                <c:ptCount val="1"/>
                <c:pt idx="0">
                  <c:v>Average Ratings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'TASK 11'!$C$4:$D$4</c:f>
              <c:strCache>
                <c:ptCount val="2"/>
                <c:pt idx="0">
                  <c:v>Delivery time (X)</c:v>
                </c:pt>
                <c:pt idx="1">
                  <c:v>Average Ratings (Y)</c:v>
                </c:pt>
              </c:strCache>
            </c:strRef>
          </c:xVal>
          <c:yVal>
            <c:numRef>
              <c:f>'TASK 11'!$C$6:$D$6</c:f>
              <c:numCache>
                <c:formatCode>General</c:formatCode>
                <c:ptCount val="2"/>
                <c:pt idx="0">
                  <c:v>-0.14698693568883112</c:v>
                </c:pt>
                <c:pt idx="1">
                  <c:v>1</c:v>
                </c:pt>
              </c:numCache>
            </c:numRef>
          </c:yVal>
          <c:smooth val="1"/>
          <c:extLst>
            <c:ext xmlns:c16="http://schemas.microsoft.com/office/drawing/2014/chart" uri="{C3380CC4-5D6E-409C-BE32-E72D297353CC}">
              <c16:uniqueId val="{00000001-42CB-41A3-AD26-57C493DF4286}"/>
            </c:ext>
          </c:extLst>
        </c:ser>
        <c:dLbls>
          <c:dLblPos val="t"/>
          <c:showLegendKey val="0"/>
          <c:showVal val="1"/>
          <c:showCatName val="0"/>
          <c:showSerName val="0"/>
          <c:showPercent val="0"/>
          <c:showBubbleSize val="0"/>
        </c:dLbls>
        <c:axId val="1712303936"/>
        <c:axId val="1712300576"/>
      </c:scatterChart>
      <c:valAx>
        <c:axId val="1712303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rgbClr val="FF6600"/>
                    </a:solidFill>
                    <a:latin typeface="+mn-lt"/>
                    <a:ea typeface="+mn-ea"/>
                    <a:cs typeface="+mn-cs"/>
                  </a:defRPr>
                </a:pPr>
                <a:r>
                  <a:rPr lang="en-IN" sz="1200" b="1" i="1">
                    <a:solidFill>
                      <a:srgbClr val="FF6600"/>
                    </a:solidFill>
                    <a:latin typeface="Calibri" panose="020F0502020204030204" pitchFamily="34" charset="0"/>
                    <a:ea typeface="Calibri" panose="020F0502020204030204" pitchFamily="34" charset="0"/>
                    <a:cs typeface="Calibri" panose="020F0502020204030204" pitchFamily="34" charset="0"/>
                  </a:rPr>
                  <a:t>Delivery</a:t>
                </a:r>
                <a:r>
                  <a:rPr lang="en-IN" sz="1200" b="1" i="1" baseline="0">
                    <a:solidFill>
                      <a:srgbClr val="FF6600"/>
                    </a:solidFill>
                    <a:latin typeface="Calibri" panose="020F0502020204030204" pitchFamily="34" charset="0"/>
                    <a:ea typeface="Calibri" panose="020F0502020204030204" pitchFamily="34" charset="0"/>
                    <a:cs typeface="Calibri" panose="020F0502020204030204" pitchFamily="34" charset="0"/>
                  </a:rPr>
                  <a:t> Time</a:t>
                </a:r>
                <a:endParaRPr lang="en-IN" sz="1200" b="1" i="1">
                  <a:solidFill>
                    <a:srgbClr val="FF6600"/>
                  </a:solidFill>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42368330728905734"/>
              <c:y val="0.90030064840111579"/>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FF6600"/>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712300576"/>
        <c:crosses val="autoZero"/>
        <c:crossBetween val="midCat"/>
      </c:valAx>
      <c:valAx>
        <c:axId val="171230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r>
                  <a: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rPr>
                  <a:t>Average Ratings</a:t>
                </a:r>
              </a:p>
            </c:rich>
          </c:tx>
          <c:layout>
            <c:manualLayout>
              <c:xMode val="edge"/>
              <c:yMode val="edge"/>
              <c:x val="1.9195946046777369E-2"/>
              <c:y val="0.34603197471503655"/>
            </c:manualLayout>
          </c:layout>
          <c:overlay val="0"/>
          <c:spPr>
            <a:noFill/>
            <a:ln>
              <a:noFill/>
            </a:ln>
            <a:effectLst/>
          </c:spPr>
          <c:txPr>
            <a:bodyPr rot="-5400000" spcFirstLastPara="1" vertOverflow="ellipsis" vert="horz" wrap="square" anchor="ctr" anchorCtr="1"/>
            <a:lstStyle/>
            <a:p>
              <a:pPr algn="ctr" rtl="0">
                <a:defRPr lang="en-IN" sz="1200" b="1" i="1" u="none" strike="noStrike" kern="1200" baseline="0">
                  <a:solidFill>
                    <a:srgbClr val="FF6600"/>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0070C0"/>
                </a:solidFill>
                <a:latin typeface="+mn-lt"/>
                <a:ea typeface="+mn-ea"/>
                <a:cs typeface="+mn-cs"/>
              </a:defRPr>
            </a:pPr>
            <a:endParaRPr lang="en-US"/>
          </a:p>
        </c:txPr>
        <c:crossAx val="1712303936"/>
        <c:crosses val="autoZero"/>
        <c:crossBetween val="midCat"/>
      </c:valAx>
      <c:spPr>
        <a:solidFill>
          <a:schemeClr val="accent1">
            <a:lumMod val="20000"/>
            <a:lumOff val="80000"/>
          </a:schemeClr>
        </a:solidFill>
        <a:ln>
          <a:noFill/>
        </a:ln>
        <a:effectLst/>
      </c:spPr>
    </c:plotArea>
    <c:legend>
      <c:legendPos val="b"/>
      <c:layout>
        <c:manualLayout>
          <c:xMode val="edge"/>
          <c:yMode val="edge"/>
          <c:x val="0.69157124797206404"/>
          <c:y val="0.87784651951786252"/>
          <c:w val="0.29643168547326326"/>
          <c:h val="0.107290752984394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002060"/>
      </a:solidFill>
      <a:round/>
    </a:ln>
    <a:effectLst>
      <a:outerShdw blurRad="50800" dist="50800" dir="5400000" algn="ctr" rotWithShape="0">
        <a:schemeClr val="accent2">
          <a:lumMod val="40000"/>
          <a:lumOff val="60000"/>
        </a:scheme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sz="1600">
                <a:solidFill>
                  <a:srgbClr val="FF6600"/>
                </a:solidFill>
              </a:defRPr>
            </a:pPr>
            <a:r>
              <a:rPr lang="en-IN" sz="1600" dirty="0">
                <a:solidFill>
                  <a:srgbClr val="FF6600"/>
                </a:solidFill>
              </a:rPr>
              <a:t>Customer Feed back Analysis by Total Ratings</a:t>
            </a:r>
          </a:p>
        </c:rich>
      </c:tx>
      <c:layout>
        <c:manualLayout>
          <c:xMode val="edge"/>
          <c:yMode val="edge"/>
          <c:x val="0.14735335407943798"/>
          <c:y val="6.9578534976124176E-4"/>
        </c:manualLayout>
      </c:layout>
      <c:overlay val="0"/>
    </c:title>
    <c:autoTitleDeleted val="0"/>
    <c:plotArea>
      <c:layout>
        <c:manualLayout>
          <c:layoutTarget val="inner"/>
          <c:xMode val="edge"/>
          <c:yMode val="edge"/>
          <c:x val="0.16118996726323059"/>
          <c:y val="0.1311007968601699"/>
          <c:w val="0.80483735833479797"/>
          <c:h val="0.72736786990229352"/>
        </c:manualLayout>
      </c:layout>
      <c:barChart>
        <c:barDir val="col"/>
        <c:grouping val="clustered"/>
        <c:varyColors val="0"/>
        <c:ser>
          <c:idx val="0"/>
          <c:order val="0"/>
          <c:tx>
            <c:v>Frequency</c:v>
          </c:tx>
          <c:invertIfNegative val="0"/>
          <c:dPt>
            <c:idx val="0"/>
            <c:invertIfNegative val="0"/>
            <c:bubble3D val="0"/>
            <c:spPr>
              <a:solidFill>
                <a:srgbClr val="00B0F0"/>
              </a:solidFill>
            </c:spPr>
            <c:extLst>
              <c:ext xmlns:c16="http://schemas.microsoft.com/office/drawing/2014/chart" uri="{C3380CC4-5D6E-409C-BE32-E72D297353CC}">
                <c16:uniqueId val="{00000001-62A6-4515-AD0D-4B3A8EB2D5D6}"/>
              </c:ext>
            </c:extLst>
          </c:dPt>
          <c:dPt>
            <c:idx val="1"/>
            <c:invertIfNegative val="0"/>
            <c:bubble3D val="0"/>
            <c:spPr>
              <a:solidFill>
                <a:srgbClr val="FF9966"/>
              </a:solidFill>
            </c:spPr>
            <c:extLst>
              <c:ext xmlns:c16="http://schemas.microsoft.com/office/drawing/2014/chart" uri="{C3380CC4-5D6E-409C-BE32-E72D297353CC}">
                <c16:uniqueId val="{00000003-62A6-4515-AD0D-4B3A8EB2D5D6}"/>
              </c:ext>
            </c:extLst>
          </c:dPt>
          <c:dPt>
            <c:idx val="2"/>
            <c:invertIfNegative val="0"/>
            <c:bubble3D val="0"/>
            <c:spPr>
              <a:solidFill>
                <a:srgbClr val="00B050"/>
              </a:solidFill>
            </c:spPr>
            <c:extLst>
              <c:ext xmlns:c16="http://schemas.microsoft.com/office/drawing/2014/chart" uri="{C3380CC4-5D6E-409C-BE32-E72D297353CC}">
                <c16:uniqueId val="{00000005-62A6-4515-AD0D-4B3A8EB2D5D6}"/>
              </c:ext>
            </c:extLst>
          </c:dPt>
          <c:dPt>
            <c:idx val="3"/>
            <c:invertIfNegative val="0"/>
            <c:bubble3D val="0"/>
            <c:spPr>
              <a:solidFill>
                <a:srgbClr val="C00000"/>
              </a:solidFill>
            </c:spPr>
            <c:extLst>
              <c:ext xmlns:c16="http://schemas.microsoft.com/office/drawing/2014/chart" uri="{C3380CC4-5D6E-409C-BE32-E72D297353CC}">
                <c16:uniqueId val="{00000007-62A6-4515-AD0D-4B3A8EB2D5D6}"/>
              </c:ext>
            </c:extLst>
          </c:dPt>
          <c:dLbls>
            <c:spPr>
              <a:noFill/>
              <a:ln>
                <a:noFill/>
              </a:ln>
              <a:effectLst/>
            </c:spPr>
            <c:txPr>
              <a:bodyPr wrap="square" lIns="38100" tIns="19050" rIns="38100" bIns="19050" anchor="ctr">
                <a:spAutoFit/>
              </a:bodyPr>
              <a:lstStyle/>
              <a:p>
                <a:pPr>
                  <a:defRPr>
                    <a:solidFill>
                      <a:srgbClr val="002060"/>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'TASK 12'!$E$6:$E$9</c:f>
              <c:strCache>
                <c:ptCount val="4"/>
                <c:pt idx="0">
                  <c:v>0- 500</c:v>
                </c:pt>
                <c:pt idx="1">
                  <c:v>501-1000</c:v>
                </c:pt>
                <c:pt idx="2">
                  <c:v>1001-5000</c:v>
                </c:pt>
                <c:pt idx="3">
                  <c:v>5001-10000</c:v>
                </c:pt>
              </c:strCache>
              <c:extLst/>
            </c:strRef>
          </c:cat>
          <c:val>
            <c:numRef>
              <c:f>'TASK 12'!$F$6:$F$9</c:f>
              <c:numCache>
                <c:formatCode>General</c:formatCode>
                <c:ptCount val="4"/>
                <c:pt idx="0">
                  <c:v>8252</c:v>
                </c:pt>
                <c:pt idx="1">
                  <c:v>407</c:v>
                </c:pt>
                <c:pt idx="2">
                  <c:v>14</c:v>
                </c:pt>
                <c:pt idx="3">
                  <c:v>6</c:v>
                </c:pt>
              </c:numCache>
              <c:extLst/>
            </c:numRef>
          </c:val>
          <c:extLst>
            <c:ext xmlns:c16="http://schemas.microsoft.com/office/drawing/2014/chart" uri="{C3380CC4-5D6E-409C-BE32-E72D297353CC}">
              <c16:uniqueId val="{00000008-62A6-4515-AD0D-4B3A8EB2D5D6}"/>
            </c:ext>
          </c:extLst>
        </c:ser>
        <c:dLbls>
          <c:dLblPos val="outEnd"/>
          <c:showLegendKey val="0"/>
          <c:showVal val="1"/>
          <c:showCatName val="0"/>
          <c:showSerName val="0"/>
          <c:showPercent val="0"/>
          <c:showBubbleSize val="0"/>
        </c:dLbls>
        <c:gapWidth val="150"/>
        <c:axId val="251565952"/>
        <c:axId val="251564512"/>
      </c:barChart>
      <c:catAx>
        <c:axId val="251565952"/>
        <c:scaling>
          <c:orientation val="minMax"/>
        </c:scaling>
        <c:delete val="0"/>
        <c:axPos val="b"/>
        <c:title>
          <c:tx>
            <c:rich>
              <a:bodyPr/>
              <a:lstStyle/>
              <a:p>
                <a:pPr algn="ctr" rtl="0">
                  <a:defRPr sz="1200">
                    <a:solidFill>
                      <a:srgbClr val="FF6600"/>
                    </a:solidFill>
                  </a:defRPr>
                </a:pPr>
                <a:r>
                  <a:rPr lang="en-IN" sz="1200">
                    <a:solidFill>
                      <a:srgbClr val="FF6600"/>
                    </a:solidFill>
                  </a:rPr>
                  <a:t>Range of Total Ratings</a:t>
                </a:r>
              </a:p>
            </c:rich>
          </c:tx>
          <c:layout>
            <c:manualLayout>
              <c:xMode val="edge"/>
              <c:yMode val="edge"/>
              <c:x val="0.35454636482902085"/>
              <c:y val="0.92132245423173653"/>
            </c:manualLayout>
          </c:layout>
          <c:overlay val="0"/>
        </c:title>
        <c:numFmt formatCode="General" sourceLinked="1"/>
        <c:majorTickMark val="out"/>
        <c:minorTickMark val="none"/>
        <c:tickLblPos val="nextTo"/>
        <c:txPr>
          <a:bodyPr/>
          <a:lstStyle/>
          <a:p>
            <a:pPr>
              <a:defRPr>
                <a:solidFill>
                  <a:srgbClr val="0070C0"/>
                </a:solidFill>
              </a:defRPr>
            </a:pPr>
            <a:endParaRPr lang="en-US"/>
          </a:p>
        </c:txPr>
        <c:crossAx val="251564512"/>
        <c:crosses val="autoZero"/>
        <c:auto val="1"/>
        <c:lblAlgn val="ctr"/>
        <c:lblOffset val="100"/>
        <c:noMultiLvlLbl val="0"/>
      </c:catAx>
      <c:valAx>
        <c:axId val="251564512"/>
        <c:scaling>
          <c:orientation val="minMax"/>
        </c:scaling>
        <c:delete val="0"/>
        <c:axPos val="l"/>
        <c:majorGridlines>
          <c:spPr>
            <a:ln>
              <a:solidFill>
                <a:srgbClr val="92D050"/>
              </a:solidFill>
              <a:prstDash val="sysDot"/>
            </a:ln>
          </c:spPr>
        </c:majorGridlines>
        <c:title>
          <c:tx>
            <c:rich>
              <a:bodyPr/>
              <a:lstStyle/>
              <a:p>
                <a:pPr algn="ctr" rtl="0">
                  <a:defRPr sz="1200">
                    <a:solidFill>
                      <a:srgbClr val="FF6600"/>
                    </a:solidFill>
                  </a:defRPr>
                </a:pPr>
                <a:r>
                  <a:rPr lang="en-IN" sz="1200">
                    <a:solidFill>
                      <a:srgbClr val="FF6600"/>
                    </a:solidFill>
                  </a:rPr>
                  <a:t>Restaurant Count by Range</a:t>
                </a:r>
              </a:p>
            </c:rich>
          </c:tx>
          <c:layout>
            <c:manualLayout>
              <c:xMode val="edge"/>
              <c:yMode val="edge"/>
              <c:x val="2.1365889250524732E-2"/>
              <c:y val="0.21751853616794511"/>
            </c:manualLayout>
          </c:layout>
          <c:overlay val="0"/>
        </c:title>
        <c:numFmt formatCode="General" sourceLinked="1"/>
        <c:majorTickMark val="out"/>
        <c:minorTickMark val="none"/>
        <c:tickLblPos val="nextTo"/>
        <c:txPr>
          <a:bodyPr/>
          <a:lstStyle/>
          <a:p>
            <a:pPr>
              <a:defRPr>
                <a:solidFill>
                  <a:srgbClr val="0070C0"/>
                </a:solidFill>
              </a:defRPr>
            </a:pPr>
            <a:endParaRPr lang="en-US"/>
          </a:p>
        </c:txPr>
        <c:crossAx val="251565952"/>
        <c:crosses val="autoZero"/>
        <c:crossBetween val="between"/>
      </c:valAx>
      <c:spPr>
        <a:solidFill>
          <a:schemeClr val="accent1">
            <a:lumMod val="20000"/>
            <a:lumOff val="80000"/>
          </a:schemeClr>
        </a:solid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rgbClr val="002060"/>
      </a:solidFill>
    </a:ln>
  </c:spPr>
  <c:txPr>
    <a:bodyPr/>
    <a:lstStyle/>
    <a:p>
      <a:pPr algn="ctr">
        <a:defRPr lang="en-US" sz="1000" b="1" i="1" u="none" strike="noStrike" kern="1200" baseline="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7'!$B$8:$C$17</cx:f>
        <cx:lvl ptCount="10">
          <cx:pt idx="0">0-249</cx:pt>
          <cx:pt idx="1">250-499</cx:pt>
          <cx:pt idx="2">500-749</cx:pt>
          <cx:pt idx="3">750-999</cx:pt>
          <cx:pt idx="4">1000-1249</cx:pt>
          <cx:pt idx="5">1250-1499</cx:pt>
          <cx:pt idx="6">1500-1749</cx:pt>
          <cx:pt idx="7">1750-1999</cx:pt>
          <cx:pt idx="8">2000-2249</cx:pt>
          <cx:pt idx="9">2250-2500</cx:pt>
        </cx:lvl>
        <cx:lvl ptCount="10">
          <cx:pt idx="0">A</cx:pt>
          <cx:pt idx="1">B</cx:pt>
          <cx:pt idx="2">C</cx:pt>
          <cx:pt idx="3">D</cx:pt>
          <cx:pt idx="4">E</cx:pt>
          <cx:pt idx="5">F</cx:pt>
          <cx:pt idx="6">G</cx:pt>
          <cx:pt idx="7">H</cx:pt>
          <cx:pt idx="8">I</cx:pt>
          <cx:pt idx="9">J</cx:pt>
        </cx:lvl>
      </cx:strDim>
      <cx:numDim type="val">
        <cx:f>'TASK 7'!$D$8:$D$17</cx:f>
        <cx:lvl ptCount="10" formatCode="General">
          <cx:pt idx="0">2791</cx:pt>
          <cx:pt idx="1">4269</cx:pt>
          <cx:pt idx="2">1037</cx:pt>
          <cx:pt idx="3">240</cx:pt>
          <cx:pt idx="4">267</cx:pt>
          <cx:pt idx="5">25</cx:pt>
          <cx:pt idx="6">38</cx:pt>
          <cx:pt idx="7">6</cx:pt>
          <cx:pt idx="8">4</cx:pt>
          <cx:pt idx="9">3</cx:pt>
        </cx:lvl>
      </cx:numDim>
    </cx:data>
  </cx:chartData>
  <cx:chart>
    <cx:title pos="t" align="ctr" overlay="0">
      <cx:tx>
        <cx:txData>
          <cx:v>Restaurants Price Distribution</cx:v>
        </cx:txData>
      </cx:tx>
      <cx:txPr>
        <a:bodyPr spcFirstLastPara="1" vertOverflow="ellipsis" horzOverflow="overflow" wrap="square" lIns="0" tIns="0" rIns="0" bIns="0" anchor="ctr" anchorCtr="1"/>
        <a:lstStyle/>
        <a:p>
          <a:pPr algn="ctr" rtl="0">
            <a:defRPr>
              <a:solidFill>
                <a:srgbClr val="FF6600"/>
              </a:solidFill>
            </a:defRPr>
          </a:pPr>
          <a:r>
            <a:rPr lang="en-US" sz="16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Restaurants Price Distribution</a:t>
          </a:r>
        </a:p>
      </cx:txPr>
    </cx:title>
    <cx:plotArea>
      <cx:plotAreaRegion>
        <cx:plotSurface>
          <cx:spPr>
            <a:solidFill>
              <a:schemeClr val="accent1">
                <a:lumMod val="20000"/>
                <a:lumOff val="80000"/>
              </a:schemeClr>
            </a:solidFill>
            <a:ln>
              <a:solidFill>
                <a:schemeClr val="accent6">
                  <a:lumMod val="75000"/>
                </a:schemeClr>
              </a:solidFill>
            </a:ln>
          </cx:spPr>
        </cx:plotSurface>
        <cx:series layoutId="waterfall" uniqueId="{BB9E35ED-777C-4559-880C-B608586FD463}">
          <cx:tx>
            <cx:txData>
              <cx:f>'TASK 7'!$D$7</cx:f>
              <cx:v>Restaurant</cx:v>
            </cx:txData>
          </cx:tx>
          <cx:spPr>
            <a:effectLst/>
          </cx:spPr>
          <cx:dataPt idx="0">
            <cx:spPr>
              <a:solidFill>
                <a:srgbClr val="00B050"/>
              </a:solidFill>
            </cx:spPr>
          </cx:dataPt>
          <cx:dataPt idx="1">
            <cx:spPr>
              <a:solidFill>
                <a:srgbClr val="FBBC04">
                  <a:lumMod val="75000"/>
                </a:srgbClr>
              </a:solidFill>
            </cx:spPr>
          </cx:dataPt>
          <cx:dataPt idx="2">
            <cx:spPr>
              <a:solidFill>
                <a:srgbClr val="34A853">
                  <a:lumMod val="75000"/>
                </a:srgbClr>
              </a:solidFill>
            </cx:spPr>
          </cx:dataPt>
          <cx:dataPt idx="3">
            <cx:spPr>
              <a:solidFill>
                <a:srgbClr val="D624DA"/>
              </a:solidFill>
            </cx:spPr>
          </cx:dataPt>
          <cx:dataPt idx="4">
            <cx:spPr>
              <a:solidFill>
                <a:srgbClr val="00B0F0"/>
              </a:solidFill>
            </cx:spPr>
          </cx:dataPt>
          <cx:dataPt idx="5">
            <cx:spPr>
              <a:solidFill>
                <a:srgbClr val="FF0000"/>
              </a:solidFill>
            </cx:spPr>
          </cx:dataPt>
          <cx:dataPt idx="6">
            <cx:spPr>
              <a:solidFill>
                <a:srgbClr val="D624DA"/>
              </a:solidFill>
            </cx:spPr>
          </cx:dataPt>
          <cx:dataPt idx="7">
            <cx:spPr>
              <a:solidFill>
                <a:srgbClr val="2FE53C"/>
              </a:solidFill>
            </cx:spPr>
          </cx:dataPt>
          <cx:dataPt idx="8">
            <cx:spPr>
              <a:solidFill>
                <a:srgbClr val="FF6600"/>
              </a:solidFill>
            </cx:spPr>
          </cx:dataPt>
          <cx:dataLabels pos="outEnd">
            <cx:txPr>
              <a:bodyPr spcFirstLastPara="1" vertOverflow="ellipsis" horzOverflow="overflow" wrap="square" lIns="0" tIns="0" rIns="0" bIns="0" anchor="ctr" anchorCtr="1"/>
              <a:lstStyle/>
              <a:p>
                <a:pPr algn="ctr" rtl="0">
                  <a:defRPr b="1">
                    <a:solidFill>
                      <a:schemeClr val="accent6">
                        <a:lumMod val="75000"/>
                      </a:schemeClr>
                    </a:solidFill>
                  </a:defRPr>
                </a:pPr>
                <a:endParaRPr lang="en-US" sz="900" b="1" i="0" u="none" strike="noStrike" baseline="0">
                  <a:solidFill>
                    <a:schemeClr val="accent6">
                      <a:lumMod val="75000"/>
                    </a:schemeClr>
                  </a:solidFill>
                  <a:latin typeface="Arial"/>
                  <a:cs typeface="Arial"/>
                </a:endParaRPr>
              </a:p>
            </cx:txPr>
            <cx:visibility seriesName="0" categoryName="0" value="1"/>
          </cx:dataLabels>
          <cx:dataId val="0"/>
          <cx:layoutPr>
            <cx:subtotals/>
          </cx:layoutPr>
        </cx:series>
      </cx:plotAreaRegion>
      <cx:axis id="0">
        <cx:catScaling gapWidth="0.5"/>
        <cx:title>
          <cx:tx>
            <cx:txData>
              <cx:v>Price Ranges</cx:v>
            </cx:txData>
          </cx:tx>
          <cx:txPr>
            <a:bodyPr spcFirstLastPara="1" vertOverflow="ellipsis" horzOverflow="overflow" wrap="square" lIns="0" tIns="0" rIns="0" bIns="0" anchor="ctr" anchorCtr="1"/>
            <a:lstStyle/>
            <a:p>
              <a:pPr algn="ctr" rtl="0">
                <a:defRPr sz="1200">
                  <a:solidFill>
                    <a:srgbClr val="FF6600"/>
                  </a:solidFill>
                </a:defRPr>
              </a:pPr>
              <a:r>
                <a:rPr lang="en-US" sz="12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Price Ranges</a:t>
              </a:r>
            </a:p>
          </cx:txPr>
        </cx:title>
        <cx:tickLabels/>
        <cx:txPr>
          <a:bodyPr spcFirstLastPara="1" vertOverflow="ellipsis" horzOverflow="overflow" wrap="square" lIns="0" tIns="0" rIns="0" bIns="0" anchor="ctr" anchorCtr="1"/>
          <a:lstStyle/>
          <a:p>
            <a:pPr algn="ctr" rtl="0">
              <a:defRPr sz="1000" b="1">
                <a:solidFill>
                  <a:srgbClr val="0070C0"/>
                </a:solidFill>
              </a:defRPr>
            </a:pPr>
            <a:endParaRPr lang="en-US" sz="1000" b="1" i="0" u="none" strike="noStrike" baseline="0">
              <a:solidFill>
                <a:srgbClr val="0070C0"/>
              </a:solidFill>
              <a:latin typeface="Arial"/>
              <a:cs typeface="Arial"/>
            </a:endParaRPr>
          </a:p>
        </cx:txPr>
      </cx:axis>
      <cx:axis id="1">
        <cx:valScaling/>
        <cx:title>
          <cx:tx>
            <cx:txData>
              <cx:v>No.of.Restaurants</cx:v>
            </cx:txData>
          </cx:tx>
          <cx:txPr>
            <a:bodyPr spcFirstLastPara="1" vertOverflow="ellipsis" horzOverflow="overflow" wrap="square" lIns="0" tIns="0" rIns="0" bIns="0" anchor="ctr" anchorCtr="1"/>
            <a:lstStyle/>
            <a:p>
              <a:pPr algn="ctr" rtl="0">
                <a:defRPr sz="1200" baseline="0">
                  <a:solidFill>
                    <a:srgbClr val="FF6600"/>
                  </a:solidFill>
                </a:defRPr>
              </a:pPr>
              <a:r>
                <a:rPr lang="en-US" sz="1200" b="1" i="1" u="none" strike="noStrike" baseline="0">
                  <a:solidFill>
                    <a:srgbClr val="FF6600"/>
                  </a:solidFill>
                  <a:latin typeface="Calibri" panose="020F0502020204030204" pitchFamily="34" charset="0"/>
                  <a:ea typeface="Calibri" panose="020F0502020204030204" pitchFamily="34" charset="0"/>
                  <a:cs typeface="Calibri" panose="020F0502020204030204" pitchFamily="34" charset="0"/>
                </a:rPr>
                <a:t>No.of.Restaurants</a:t>
              </a:r>
            </a:p>
          </cx:txPr>
        </cx:title>
        <cx:majorGridlines/>
        <cx:tickLabels/>
        <cx:txPr>
          <a:bodyPr spcFirstLastPara="1" vertOverflow="ellipsis" horzOverflow="overflow" wrap="square" lIns="0" tIns="0" rIns="0" bIns="0" anchor="ctr" anchorCtr="1"/>
          <a:lstStyle/>
          <a:p>
            <a:pPr algn="ctr" rtl="0">
              <a:defRPr sz="1000" b="1">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sz="1000" b="1" i="0" u="none" strike="noStrike" baseline="0">
              <a:solidFill>
                <a:srgbClr val="0070C0"/>
              </a:solidFill>
              <a:latin typeface="Calibri" panose="020F0502020204030204" pitchFamily="34" charset="0"/>
              <a:ea typeface="Calibri" panose="020F0502020204030204" pitchFamily="34" charset="0"/>
              <a:cs typeface="Calibri" panose="020F0502020204030204" pitchFamily="34" charset="0"/>
            </a:endParaRPr>
          </a:p>
        </cx:txPr>
      </cx:axis>
    </cx:plotArea>
  </cx:chart>
  <cx:spPr>
    <a:solidFill>
      <a:schemeClr val="bg1"/>
    </a:solidFill>
    <a:ln w="12700">
      <a:solidFill>
        <a:schemeClr val="accent6">
          <a:lumMod val="75000"/>
        </a:schemeClr>
      </a:solidFill>
    </a:ln>
    <a:effectLst>
      <a:outerShdw blurRad="50800" dist="50800" dir="5400000" algn="ctr" rotWithShape="0">
        <a:schemeClr val="accent2">
          <a:lumMod val="40000"/>
          <a:lumOff val="60000"/>
        </a:schemeClr>
      </a:outerShdw>
    </a:effectLst>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13'!$U$2:$W$8</cx:f>
        <cx:nf>'TASK 13'!$U$1:$W$1</cx:nf>
        <cx:lvl ptCount="7" name="Country">
          <cx:pt idx="0">India</cx:pt>
          <cx:pt idx="1">India</cx:pt>
          <cx:pt idx="2">India</cx:pt>
          <cx:pt idx="3">India</cx:pt>
          <cx:pt idx="4">India</cx:pt>
          <cx:pt idx="5">India</cx:pt>
          <cx:pt idx="6">India</cx:pt>
        </cx:lvl>
        <cx:lvl ptCount="7" name="State">
          <cx:pt idx="0">New Delhi</cx:pt>
          <cx:pt idx="1">Karnataka</cx:pt>
          <cx:pt idx="2">Telangana</cx:pt>
          <cx:pt idx="3">Tamilnadu</cx:pt>
          <cx:pt idx="4">Gujarat</cx:pt>
          <cx:pt idx="5">West Bengal</cx:pt>
          <cx:pt idx="6">Maharashtra</cx:pt>
        </cx:lvl>
        <cx:lvl ptCount="7" name="City">
          <cx:pt idx="0">Delhi</cx:pt>
          <cx:pt idx="1">Bangalore</cx:pt>
          <cx:pt idx="2">Hyderabad</cx:pt>
          <cx:pt idx="3">Chennai</cx:pt>
          <cx:pt idx="4">Ahmedabad, Surat</cx:pt>
          <cx:pt idx="5">Kolkata</cx:pt>
          <cx:pt idx="6">Mumbai , Pune</cx:pt>
        </cx:lvl>
      </cx:strDim>
      <cx:numDim type="colorVal">
        <cx:f>'TASK 13'!$X$2:$X$8</cx:f>
        <cx:nf>'TASK 13'!$X$1</cx:nf>
        <cx:lvl ptCount="7" formatCode="General" name="Sum of Count of Area">
          <cx:pt idx="0">611</cx:pt>
          <cx:pt idx="1">946</cx:pt>
          <cx:pt idx="2">1075</cx:pt>
          <cx:pt idx="3">1106</cx:pt>
          <cx:pt idx="4">1229</cx:pt>
          <cx:pt idx="5">1346</cx:pt>
          <cx:pt idx="6">2367</cx:pt>
        </cx:lvl>
      </cx:numDim>
    </cx:data>
  </cx:chartData>
  <cx:chart>
    <cx:title pos="t" align="ctr" overlay="0">
      <cx:tx>
        <cx:txData>
          <cx:v>Geographical Plot of Restaurants by City</cx:v>
        </cx:txData>
      </cx:tx>
      <cx:txPr>
        <a:bodyPr spcFirstLastPara="1" vertOverflow="ellipsis" horzOverflow="overflow" wrap="square" lIns="0" tIns="0" rIns="0" bIns="0" anchor="ctr" anchorCtr="1"/>
        <a:lstStyle/>
        <a:p>
          <a:pPr algn="ctr" rtl="0">
            <a:defRPr/>
          </a:pPr>
          <a:r>
            <a:rPr lang="en-US" sz="1600" b="1" i="1" u="none" strike="noStrike" baseline="0" dirty="0">
              <a:solidFill>
                <a:srgbClr val="FF6600"/>
              </a:solidFill>
              <a:latin typeface="Calibri" panose="020F0502020204030204" pitchFamily="34" charset="0"/>
              <a:ea typeface="Calibri" panose="020F0502020204030204" pitchFamily="34" charset="0"/>
              <a:cs typeface="Calibri" panose="020F0502020204030204" pitchFamily="34" charset="0"/>
            </a:rPr>
            <a:t>Geographical Plot of Restaurants by City</a:t>
          </a:r>
        </a:p>
      </cx:txPr>
    </cx:title>
    <cx:plotArea>
      <cx:plotAreaRegion>
        <cx:plotSurface>
          <cx:spPr>
            <a:ln>
              <a:solidFill>
                <a:schemeClr val="accent6">
                  <a:lumMod val="75000"/>
                  <a:alpha val="86000"/>
                </a:schemeClr>
              </a:solidFill>
            </a:ln>
          </cx:spPr>
        </cx:plotSurface>
        <cx:series layoutId="regionMap" uniqueId="{17835CB9-ED57-4F39-AA49-35119FEC0C30}">
          <cx:tx>
            <cx:txData>
              <cx:f>'TASK 13'!$X$1</cx:f>
              <cx:v>Sum of Count of Area</cx:v>
            </cx:txData>
          </cx:tx>
          <cx:spPr>
            <a:ln>
              <a:solidFill>
                <a:schemeClr val="accent6">
                  <a:lumMod val="75000"/>
                </a:schemeClr>
              </a:solidFill>
            </a:ln>
          </cx:spPr>
          <cx:dataPt idx="0">
            <cx:spPr>
              <a:solidFill>
                <a:srgbClr val="FF0000"/>
              </a:solidFill>
            </cx:spPr>
          </cx:dataPt>
          <cx:dataPt idx="1">
            <cx:spPr>
              <a:solidFill>
                <a:srgbClr val="D3F175"/>
              </a:solidFill>
            </cx:spPr>
          </cx:dataPt>
          <cx:dataPt idx="2">
            <cx:spPr>
              <a:solidFill>
                <a:srgbClr val="FF99FF"/>
              </a:solidFill>
            </cx:spPr>
          </cx:dataPt>
          <cx:dataPt idx="3">
            <cx:spPr>
              <a:solidFill>
                <a:srgbClr val="FFFF99"/>
              </a:solidFill>
            </cx:spPr>
          </cx:dataPt>
          <cx:dataPt idx="4">
            <cx:spPr>
              <a:solidFill>
                <a:srgbClr val="B28BFF"/>
              </a:solidFill>
            </cx:spPr>
          </cx:dataPt>
          <cx:dataPt idx="5">
            <cx:spPr>
              <a:solidFill>
                <a:srgbClr val="EA4335">
                  <a:lumMod val="60000"/>
                  <a:lumOff val="40000"/>
                </a:srgbClr>
              </a:solidFill>
            </cx:spPr>
          </cx:dataPt>
          <cx:dataPt idx="6">
            <cx:spPr>
              <a:solidFill>
                <a:srgbClr val="46BDC6">
                  <a:lumMod val="60000"/>
                  <a:lumOff val="40000"/>
                </a:srgbClr>
              </a:solidFill>
            </cx:spPr>
          </cx:dataPt>
          <cx:dataLabels>
            <cx:numFmt formatCode="@" sourceLinked="0"/>
            <cx:txPr>
              <a:bodyPr spcFirstLastPara="1" vertOverflow="ellipsis" horzOverflow="overflow" wrap="square" lIns="0" tIns="0" rIns="0" bIns="0" anchor="ctr" anchorCtr="1"/>
              <a:lstStyle/>
              <a:p>
                <a:pPr algn="ctr" rtl="0">
                  <a:defRPr sz="800" b="1" i="1">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US" sz="800" b="1" i="1" u="none" strike="noStrike" baseline="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cx:txPr>
            <cx:visibility seriesName="0" categoryName="0" value="1"/>
            <cx:separator>, </cx:separator>
          </cx:dataLabels>
          <cx:dataId val="0"/>
          <cx:layoutPr>
            <cx:geography cultureLanguage="en-US" cultureRegion="IN" attribution="Powered by Bing">
              <cx:geoCache provider="{E9337A44-BEBE-4D9F-B70C-5C5E7DAFC167}">
                <cx:binary>3HpZc9w4lvVfcfj5owoLsXV0dcSAzE27bNkl1wtDkiUSBAmCBPdfPzflcrWtdlfXxPT3MJ3hsJ1J
ArjA3c49F399nP/yWD3dd2/munLhL4/zz2+Lvvd/+emn8Fg81ffhpDaPXROa5/7ksal/ap6fzePT
T5+7+8m4/CeCcPzTY3Hf9U/z27/9FWbLn5rz5vG+N427GZ665d1TGKo+/MGzHz5689gMrj8Oz2Gm
n98e3Gdz//bN/efauNSEvjOPPf757S9PoX+jn1x+X7198+R60y+3i3/6+e13L75989PrRf5BoDcV
yNwPn2EsoSeSxZghId6+qRqX//a7FCdKEK5iqr582Nc1L+9rGPcnhXkR5f7z5+4pBNjQy7+vBn8n
PTzTb//JeZjQJF8OKmmOoh8uX/b60/eK+NtfX/0Au3/1yze6en1U/+rRPxHtuz2Aqi6fpjfpU1WY
r4f2b1CUPOExpQpxjl4++Dt9CXGCMYuFZPiLvvjXpb/o619K82NN/Tbsu/39/DY9/w/Q0dl95+77
ewue9u9yJhyfCIxiEsfkhzriJ5gLhRmo8eVDvy79RUd/SqIf6+mboa90dfZf/wG6un2q7iHuuX+n
rsSJRIgzheX3jqROEFIyViz+oiR4/MU+vijpT4nyYyV9M/SVkm53/wFKuriH3Hgfir77d6pJncSM
IEmZ+mcuhaSi5DdlqVdp6k/K9GN9fTf4lcYu9v8BGru9r03l7j8PX038f5+mMD5BmGOE5Cu3kicx
EoggBjjjO386yvDm8l8I8WMFvcj/29hX+rkFcPBjWPV/CEbshhI8qv96YP977RBywhWgOiy+xDal
vo99+IQpgaiEV758vi79Jfb9CXl+rKjfB77S0u70/6CWvkUL35nY/xR6kxPKCEOSfcXY3ytDnVBO
uRAK8tTx8wrR/VYl/HNpfqyK34Z9J/jvJcf/H9/45/D798okBSS2eSlpvkHgf/z0ZXtQgb0a+kdg
7stZHT7//BZClKQEgNg3OjtO9H1oeo06Xo18ug/9z28lPqGEcKpiDvMRRPHbNxOUaj+/BUxOKBOx
JAojzDiB5OSari9gfXWijlgQUAYjUiIJyg3N8PKInRyznVKxlJIixvnvxeZ1Uy15434/l9++v3FD
fd0Y14ef38KMb9/4L+8dxRUgFaOYEylwrCSNCbi8f7x/BxUtvI7/n7HSBFpO+Tag/h3HpdnX/UyS
JmfDVkX19FTKxekIIsJ+aOolEXMVtmPB6Z6vNd2qpnRoM/IYlbrCE7sJfOq3eM3coe+aWheVnS9F
lvMLKnNxiDLVbHuZsc8dyZrtWs2lgCl9/xBMhsJFiWKMdDcbfscZLj723oWLtumaLh1IbzLdDUie
iXmVBzNN/aznnKlqX5ao1TafumQY4mjUzE2PmVm7zeLkmbTTeMdJPSas8WTVcBxm1eMi4n3Hpdm2
0eptUndxd5hCU35wtYh94lo+rZpUs+p0FMvIJU7l9ZWd47hJyhh7lxaRYhdDJo3bzUiwD65D4yeF
5LroWZj+4FWZ3aLezJUmyNpFm5YXl4vtpkYP0cxz3RfUXPVVNX7sHDN2YzuDzma0Oj1OyyVe8Lg3
OEyPDarrXyNahVaHKoSr3s5RkU6uGpOlwuxjhiZ63lMa3RZWoLuocbbQnIrxsLTjdDNmudt0NM8/
y6WCA8/5fBS8oltvQfahcJo1sts3A2nOUWX6QoOa3QMfPDuEAsWdHg0iIKRUQiNaNDuLSnxFapW5
xIplSbOmzCstI9onOeNmR7hsnF5wd4iLTKZjmE4bEdCGDCQqdT4V74bZRHoq8xHruV3deR2xMkvM
sE73edGWp9MipgswqKHMNJc+2vF6jDd5JURadCod59CkFuExVWvH9yKqzUcfmj5d56g9w1FTvYsi
USe1nNsrCKL5rqmbJYn6iV4VyqJNJct8z4canYFGswOJQrutV4t+bdd1PS3iPLtuqCsvlhIMtWsm
8dBbN28RncPBNqTY107etu2UTKprkqwcimtr5ykhqvMfPG2ybT7I+N7gYTkzqIuTnHbNlvNKU9GF
XxDyn+rCLBqLedSgpo9BjUOu3dC7eCMUM+/redp3c3ntCU6Ggp1yv83FOmnrqkkPs6x1O/hhz1zv
fYIIsUL7kJtb8ANxEXDN3ynLuNujfi5PqyLK7oJA8jbuy8amDcVU7uAlY7SfaZ1r01XLe9Kidm/B
pi4RHF/Qc99nmkhlDrWiPtJ1w+OPrpTxJasl3eOurYRe6ibTmZjMMxorv+2m2vV6mbPwgKo6Pzql
VLfCYZ+UvYFAkXPUTRrsZLkuYlPcxK3lqSgzhDVZZX7t5zYn6dLn5t0s5eKTaSnqDVV8/ORN6S+N
iafTBTl2aXNqOj3RcYWZqjatxgG/U6QVe7m2VOnMs/FWqpl8GGox7fk0Lw+qMvXt0pOm2xNexg9g
3+a54COlGuiTVmq3kOIeZ1VcJe0sR6ezQoirMm7dZkE1YZqWNW23tinb3ZS3vdM1y4qdH6y7KmxJ
b8ea5KdZx8h7Wwd63kUtASFrx68LM+A6JbzFG9T1ebwb0JBfrVOJb8Yu57tyMv15X/j6sQQTBq1m
lHwMTejPKxvoJsNru5eUmzNcVvLSuXotdNUtrtaCZuiMZx7vVTvlZwyP5TmW1gbYFMOL7iKMbyPG
p7ARvIo24L/iUti+vpFdjt7FZCZee8xpcerXSXzIqxrRZPBL9zitzZqgGoVEIF+2ScfahA/ytGwX
Bj5fNm2v1Tx2myxq7M7UUxs21sjilKKq2E/KXaKy6yONIxalns6lLlSP97PE9Q0v+ylh4LibgGqz
6+AvjafVvQ8jXXQfTEiwUVdjafILO9fy0VJlLqY8s1tMmvW07frxLOc12YueoQe7tvZiHNmclC7r
d0XNxFnIFtAhyfl5plqbVkM5JBCL3JlblnJNGjZMG1HXDzhUzabCUbenseO/REW75XL4peSV34Hr
Fwds+aZoSZFGpR0/x415KoMXGx6iJSkqbJKxiYyuaHtqorjdsYHFB4fNFYlikbKMRzc4cmK/rLk7
5FF2ivKOcd3wGW36KlruFu9MoTOcdzckA7IvzfPIb7qYpKurbtdazNuajXLbFP6uQgs5VL7HKe/M
QxmNU3VKYiKo9mqw6ZTHk9JoWOdtn8XjOzzG5cU8Rn4rre8vO0LOgCv8dZj9Pna11y6sVoc5DEm9
zPhSNuQcx/0qdVNItGreqcLqSTVx2oihPCPUSamDX5dCzyyrdqZA8N+hietdS8vTzmZDmWRsaZd0
LRCKUyz7pdammfx+7Kr7eqnqU17x4ROtfFBJVizmolz6cecK3KLE0ah91/ZVt1vbSVa6iyXghHEe
zuoit/WW1F2ehmWleh0i+lT3+Wg2kOKZ3cS+LwDMRHmV+GkwYxL5AHnAkNDMeiHBhWStSv7omjBc
Cd5PV8YWQXtXyVRMkMSUGpakouSiaeQVbItbCFVLeUsDammSqX5qEpxN88csKz4rMPdPK+MpwJ4L
Vshha0Nb3kNAbN8ZToxuelbTpJvDDJtqWo3KnNyUo1k/RXmLNrmo5tOSdmrSqFrbBE39klDVTRdC
WvYQiM1+zWFhneN+3gDVwXVdR2LbUd99aMTo9jmvNlUQ4ZR39XDtyyz/aFntd/U6sWeKRHU3jbHf
ErEyp2XlarOv+rzbT04xr0ffeQmbH5FmceyuIQdMu6Gy46Vkcj0lAMg+mlXY0zlE82lLZJ7StkUH
X7MeEpJg5+voGpJIYuSh6OCsmOrXR9IytJd5H1LK1mwb6nbM0xqznS3Ybu3th4XbVffMpIJNbeJp
l5LAUoGmLJGzawct62EzTN0TjSfAcw2Yop35hiDeaAjEad1PdRrzKOVkuYloS0+bZooP1i9sb+qs
uWcQz5IQA6Rgoe7MRjq09dCqgQxDel12Ut7wNcLnedZO29qH7MJNuNRmycjWV86nY9YlzFBymY/D
GSHLM8ahMHqENDUnDHD156EKm3hli9UEoNalsk28dfnUnvVrXuyitdEoTJBVVIfH2z7r+g9LPFTJ
bOZxO+H5EuVFp4UKIUUFL9NsnJ0OU043Nou4XmKvthRCWZFQOn+CQeO5qcX60Ml13mQlKrdxkbtz
5C39Bc5beh3zwdnEeyO2vrDxhuUo2jsTF6ciE+LGj5DLs8Gjs6LN7BVhorpcsjW7QRjL8xo5ez4W
kSW68JZdg4eqWXtfdOdQh9Q3LifsaUVznsR95q7oTPAlGwg/HbqKPakiUxd8UFKbqTDvade2Zwzx
eNJl68ynCNf9BYTN6tCudkpDKx7zYVR74coqzeNyuOxjLD/Fcd9vXOmc0xgSPeAiWvoLv7Q1IH9D
zaGp8xB0wfwC0aM3Ol9nt62gdNqrTvBDxMTyLivLsKa2G04bI7LURcqd0tkuHyca3NVcF3cNF9k1
yrz9NCHZ7qnwJl0s3dEOMPiSl+1WGI43dTfn6VLg5rITJWQ6n+UbD7hp4xAE50FxU+rasl8QlDJw
zLK+agcIeIAfm7vCGfarcpU9xbkDA+5CfC5x74Ve82HwOpi8uMlJFSX1wIcN8ev8mC2VTbiBvJdJ
AisvYdwGAXl8FiI/a0T7gfdj/ouMMkCZNUfpAICo6/LDmttdrXp/wHV1P4/NeA0ZdUaaAuRNERuC
tihKEVp8CmVWr6WfHo2ZhlurfH1adtMCZj2OB8owPhXzUG1IsCida5vtp0ImCnkIkG1VHkT1eRqR
+pxLTw9lA1MBhEUaTVX3uETFclaNPA86NpXdkqmJdlk9oY1soOpz6wTHF0/xVcTkslsL211Pg3NJ
wRv/gMBgLgeLx0NJ+kkbUgoNpQ/AiVZF+14s/UWtUJHMuVneZ5kJgBfK6t5itcJWfLWp3Vo8QjFG
DiPrcFpmUaxH1bcfomid3tlxFV63juJPTjTRr7VQw7Y1yO/ZvCirjaq8Sta5hqKnl/i6k3WfZGNI
g7RNnYxK2a30yyISNTV8hUpuNIkPoC8mlL1b3DyBZU1810Ru0i4bLmhUJLyFlNIwovnAm2Q08lkB
4B97dT47BfP7PplHt6bKkATgKTq1vEObWtRP7TTvp1zdykHCNHg01wZSoraVW/ZBiny7xF17GGnT
Hyzs8lOLmvF+HXG3USLjHyNG1HmzNNljBJip0svghmTsmNqBeuKNqkdxQdfKn/M+rj8JmQ2AjRg7
NAgg7UCjCLLgMkcbXBGD9mplc6cdjubz1jkI8a2p1Y7QgulialoDUL+R26wr5SNSC491FtiilyoT
vyoecaEjJO1HDxBp49WiLvtpre7aeTS7pcjMnhM633NX1JA7rMPX1bAgiGVuvcmjaDy1bJ1vohCm
oNlkx0RBY3qTWbEeVmAq3qladff5kpkd7yZ/5yG/QYgP9CCWuN5wO3UXsido0G3v+WboMUpJ1jY3
Pet5BIhl7J7Qmo+3keOT0GGMwwVnDd9Mw0IbbRciP1WBtjsRyLOxTp3GRZHlelkMvZY5RslUUfMR
AkefdCgMReojNlzMYiWnXUbINlqW+m5gFpDrKqprB+6ui75qLrNuZJdV162VXsO6pE3hplrHNQnX
VvT+CsB16TXNm2XflQRCTQtJ9F3etJ3SpmDVwfNa7ixeu/elBwyrAcLV+5qoOFVQxZyTHOdJCzcd
PnAUNbqhQiRLsPnHuJRml3UZlVqtY3mYHCeahWk9rQGenbbtOt2NKx1vFaDQm4FMkE3Wkn6syWxO
1YjLh1wMkIuyab1kK/NUW4/y8y4u8YULY6sL7LhmZcUOyI9zq9d2JdC7Lzm7H+Oo8FpZiu5rjm0L
5ME6/xLbUQDXUqoAxEMfo3aTq2Y4i9aAN7SRUO22WbRuF2H9BeRx/6mYM/9xFC3brD6GwkD2QS+S
NFdUxvIDF1acyo7NGg8jS6eI1JesXQBilX2wrRalGe+w6HnKUFlcZfFMdl3Aq9BksvzTirMIQANC
uveyOossA9RpStHoaIjbjWiz8roMPAfVyns/AQNSlNFuBdJqixaowWEfOCEt1yOhCc8kRFc7RTYk
7sg94Bq0hHuF0y6q6g+0Qu1pY8Mwbtza84cohvpiXkuAS8pybrSI2roHzspnKDG5S2DXAG8jPr83
WVldmJiBsGR2CZtjauD2BNz/+I1x/Y4vfGyglIOk89v9lN+//u22qeHPy5i//3i83vL3bxdf78W8
fuu40O+v/f2mxZFK/V2KVwTtl0sy/4S9/cOHf47ahQY7xvEfErv/5T7f1/fuzb37/ObSPDYPcCfo
EKDF/Dl8bXi8cKdfZ/pC9Cp6ohj0hjmmiEKfX8VfiV5FTgCXAlcfQ3NFMCGBAv5K9NIT+IUoxeM4
hv4XBnr2N6KXnwhA3FwBMwsdTngD/0+IXgx9tG95XskRhtYN0M8gGWISZvuO5w2hDbwxc7crpprq
ktUPzku7gagAeCrr/LZZq+eeG5+syj40OGCtmggnLVQGi2moHqQLaTZPLMkm83FsljH5hj3/AReN
0T+KKOEGi2JcwIlA6/17EemYMYRt3u1knc06WmOyASaQ6qVQ52Pb3sd0vuRhSENOANHwtvxi7V8u
AP15AeBOE4GjAorteIbfcOHEYi+nGIrOLAcB6DqPiccV1dRkUPh7kgxZlulB9adDASVKiUGOPz6D
V2z8UUuSA5zGMYBjoP1fsfEhNqSr6qrddUO+aGjU3QLxd2laB1dufr/Y9YOtxseJvqH9f1uIwzIx
tBmgPvl+q3zNQr8sTbtzzdjs+7xXW0g6d01bqy3kaJMsPGuSlgcKVPSkEpEhdx7N5IY5DFxtJqMN
jWh2H0o2bbqZoHcUwFty9IudArhwGFyz7Lo6tpvIx7O2NhYbxr0HBn/sN8Ln6zYbyHUbFRXYHxzk
0vJPIQsH1AWZxqbNTnMXSR0Rv+wCW4uLJfuwTjFYa73eNliybTxP8+Uc7DOmq92EsXpwUS3Tqssu
V6mexqJ+R1fxyx+fHPSpXx0cuASCnhuGnkYcy6MGv7ERsTpU5ab1O0YzuTHz8qnMslTGHeA5QkwC
NZnSoh3V9o/XJUfr/15jMaOcCymO/SQII98vXHslgCmR5U6GotrI/ojG5drvCfEkzSlUkUasY9J0
hJ3VCzi0C6VPhHSg0Gomm6rIt4MEroUJ8CmKiU1VJoDhaadlV5VZn0hFYquXyJHNv5Cd/KPs0FED
lh2sWnGBXpk1GlQM/Zai2ilMXNpGjJ3lhfUJHdW7ahqaDSCeatdnfX3pZwm4Fh8mm58OlQo6q/nh
SwCK523Dzrngs5ZhgLoaUGEqFtgNBwyWzHR9/GO5/1HXMYBPwhmBgAQXfiBrfKvrnpgIdSOIPUUd
1XEMQUEiZb8cdMehYmiHXiVRXJF/5Z8/ODCg6xSHK0gYQdf9+5UHUmfToLpqBzWIT8ZjXa0MsCl/
vD/ISK9NilOCFXQYYXMQcL5fxVW+Bp6tqnbFItxOdK0FzFo8/PEiMv7HuB7zGFA5IS9Nxtctxqbu
hCjKsdo1pHrORNZVmgfldO5o0CIGJ1fRBLllPBb/eLWnNauecR6vN4A7N8wBqM6gSktwPKqk7lm0
KdYc7asARm7LiQDwjkwClORtxKNli7i4JPPSQYdwkKmdh1KPuFLbiE79xlSIQD3KdmiG+MYwtDqP
FeamMfBaKBg+RwJEK4cKgXvA+LgFpnNZo/nYmpC6nedoX+Z5oz0xauuGyAGb7eMtIeHj3MugiZ9K
nfXlQ72aB1bSm9qv2WnmS6VjWj53ZGj2UCcAO6vcPpoVSgaO1LZqzHOXZxJKEoi5LRVOQ2UHBofB
vqFZS5LRVw98BBuMbf6hXf26HSt1W4BxQFfLgtz0xhkolqdiJBtK+jvswNunY/ReFht+8TODyjzq
ZDrPjiQ2hsUqVcb3GIgB3REB3PhkHkI+yyPHR6BNWLXAm7JfXUfKJB9q8m5sJgAPZoVEvPJoI6ry
GRew6THvZVofCaO87991xD5xC9lzotV5Pk1jMkoI3NPgoTEACSQt57WHjmt0Bw2FkMZZpxJVUJky
SbNkiEOxhVjmdpaZBxqDOljLTRIFyMDV0lNdx/U5q/z7EqvbNtQ1uGHXpzaTxQ7AD4XEMsbA4IJq
XOjeQbcX6doPVwAwdplwD1CndYcw+FhHAig8NYM26wWCZdeWPJEV37Zt9exUB4V7O5610GFYa/tc
Cad2c1gCEFaw0TDVDDpPFxkFC5RulClB4tJmQIbiFnKApbFNydCiNPNg580xZS4N4CuLYalltM9R
HoHFgmYXkT8zDO0ei1r2cbR9CRqX0LOI65DOWf7cKLAJV0C0RmaSaVQ0wAkF6KNYyNTVWj8A01Nd
DXDPIOFjJN8HUm3XsnjgFDX7YkEddIYEtKIr2CPA03NeDoCtjooBZHAZeNdvoJCEb0fbXSYwG+QV
0SGreu0L8yAzwIwspzdUVmrXL9WDRGOpLVg47sE1Xgy3W0HuDFqkYo7dBjqLOyieb70CIFO0yH5x
gRosDGN6A9faQ8pGAJ9x7NcLN4OyBriJoMcI5mtqqCplARZEMag/IHAXPzRIEzIW5xO0Jjd4yoCB
kWC0TW8eXgQHcQHFDG7dlhHkNKVg3wTYr18GNant0COI134GVxOFv2iUajdmBN0JIIA2aysOmM8g
U00ibXpVJuU8njdTkyelzcrtDKSnriGAReEYsAR0GlbYB5iu/aLgGrEbUrV3jQe/4nP5DM1+aEC2
5cNLuBiEfe5nwNFyhEjgyhwWCDzovoIM4vlS6g5DFTtMcIhQDAAeWgFPAUoWemR4Lxkpz6tG2tS2
EJUgUNkNX/0dg479S3ZSCKwY5XACDMfZKXQ2nxeUZdekbLY1gKTE8DXedMH5LVDjKcTTz66CYEIJ
WK4D0KVDMB9CAD+OI5h3hFhreQMHMrNdJ6qHHvDVMZwtDg6iqPjlS1AaGIQXKCrvyhlkMwO/JMCP
7duK3UC943YGg6twWT4skSkTSTu4JjKCcl+qieIIWIDwjDbHtMMbcfmyw2mxz0eXaA27OaYCwclN
70GwFx14oi5NHUG/xGUIKutzmZcswe5oNg564hlh9abB3R2CWxrnrCufrc+rTQdNjLRDYIwvkU7G
EEygX3PbLMATxNAK2EA0ma6CXPrNHIH/luCZmylaYZSMoz30X7PT/qidOQLLY2tzDn08lLIS/HAG
+vb0JRKb+QjEeF6lk5GQM2KAWcsqb0Xl2xW4X8dBEjlvwwxPZQAFDGbwW9MM6zaytblsFLKpZB7S
T4CIADYM0x/zCrUgFPAE4Kqc3eAu2yyFXXYUbl4ATQUHebQwuBgDANkDTIdIsx3hGo6eGjC6TkHg
qTyYVT1C9JEjqIYqABRH7YayuzMOPFxAdzOBKsjt2hwmbIGp3L7E3+oYHbO2cDtnMdWRapp9W4Z+
c8xxnYIF8gKsmg3gQGK155yD1KSFcFN6bNMXODyYsjp2dOxFlFXLB1S0zV7U4N20AHCFZvvwYiuu
rx9KWTy7db7NULlAwuhaPY5w1MdskymIi7YHF4B+igWejdsUOEak47EiOu47IBGJGfTgHbD445qD
bjtzORk4VYaP+JyJbdm2xb7ycAsC0kl7CVGyPYMuSX+IJ0d1YDXXMy3mdMCr2tphkpumUVlatn2s
mzAtE9wIgP5W59f8oQC+vAM4HZvtiKFj0cN9qp0SBUCN2Tw3bXOXda7fzlBZPUbKru9pVfoz6LXM
ae7796Vr8x3UOQZYSYzv4PqT0Wu9OEDE1KTFgLOU0hXt86rdshXKpLHJj9DAj82hY4W4xgMw1dO6
kCSeMmCIl7Y5yGMBZwvAye3aXVJcxFsRz/gUqfxhiKo5LQUJyWgzmpBpDVs7ofVs7cCdoAP9II9l
XvPf5H1Jc9y4su5fuau3wwkSBAkw3o5DsSSVZEmWh/aG4UkEZxAkOODXv486/U7LZVuK4+1ddIcn
FUkQmcj8hiyu6kS6Jf4nxvHg+4s8Qg423JR+UydrV5Xx0jdT6rPWiUej+2htCoYaZZjRoNU4eTes
2Ez198qiYJtmcI3u0DVH0C5TSjm7mMLhYxO2PAqNghzLC5Zr4NlzVAtvzJSrq7isWI7LV/iwCR/G
gOZF0nYGxIBrDtr4l00/fyqaYvleTxqCnEHkybLmMkYD9VXxJa2K7atZUTwTFxonSSBh6MVcRwTU
cozdoKOq7soIguU5yllPHfRwZRDR0juSSlaxN4K9mAuWoHi+JUsdE40EMDrmUABMS0WBd1rIa7Lo
q7JH/mXz8s51lksdNCISJYj1MCTfVYDNxxdap3R1aVob8tmfkHWrwfUuJsvuirqioCQdKEW8OukK
pEynMmOiS5ccB3Drybi2iNq987G1qiLHIi2Vpnx01z48SOihwEgj0/Sd3N55Exv2N2wBTeMEgpYh
f1wq0sfUFc17cKvsilnn40yRKog7fuwgBAOPNeivhQ0Z0ltnUhvwKat7FMES4qzDUqNictDD1VFF
KBLXnscZqU+eg3OuQHKAwHFKydyHmVEaP7V39H6I4o57CFOhUMh0jnvnrUJHTVfWsW6xb6F9iAY0
zBlbli+QPwHP7uY7KbBj8rCF8K6bkTRxFOz3OQvnzgX6kI2Bi7YQp3UUosw2rvxS+/1HpzaokX3n
brRQmEwOxw6V43rpurKPSoebRPHiFtKpk9rcT2ggh4MDquhqdKh+Z0j9V4UzrZh4NtAtvFw0khpd
qvq6WnA3AlVVNIYTqus9ndqptde1wYk3i0kdFl88eGX9RW3tCQXGemv5qlEFetdKo64hbniCsDJA
3yjKeKILRCJr+zakSzpTaQ8TbfCspQ5u2FLJW0e76q/Swdp3KJNTt+YXDcMOU9CmHA0RPQosrGnb
LFhnWL7eQ6amrwpSLg/tQIBaa2w3uoNXZbHFS13LeBPIa/mIOqce5HpDiEdNFIR7km5R8c2zQu09
ThYPixqT2lll3c44QHh5bAo3yx0zXrhh9dgR+QhW/6PWOIdGCLAKANhQXeFEn1Y0YXu5M+x7tcA2
uckZJAcFagI01zStvI2kkMKIiO1nZrf1TRvtXYtdARDxwK8TU+iPfYujZ17M8qZQCCkopPGyu6nL
JrPllxuQySh0mvVNHUz1/WDAw7WOm5LCmeOVS1R36OjTp1NOT313KmcPZRTbRFKIEHS/wmUaij28
Ss9+aj0uv+lyDWOgFjMQEOPHoB6K2BDspnDL88/NMuJTdPvoWMf50uZzd2pw6j3tfvSb6QQ64RLN
6iNACDxVE9yLFWRUSMGY45gcc5xclSLfd6DKZ9BvmSKcr31wkdFW72dggf1pejrHI2ooJIVC3ekQ
ii42hSqWLqli6kA2WiKNAYyswQ/SIK4hvyDGQnOk1NVGrU0ZhDcg3QTqVYbXURL6ptFzGxnGl4jI
xU1CCVQKux1HnMErmjt293T2hiviVLL84eXG3/8VvBCIAMZYyuFKDHZ45RlUBkqZz0W11Rnp0HTW
HgBbf5o+DgqgYOW09gD9RY2nwFuebGMPkrYGqUa994cPYlAPjihdxDAa3b3MMNwhKfTwD/Vc3Dp0
tbHXcnKkjTaJXJwuVst8G7RkTKiYUABPxbsnIPOpR+Iu/VZOrXwM1gk64Cm4c2vbgRqa3BMNthVS
lrU9rQTsoD/vRSlHDzR5yCGa1xT9tY/ai0Cf+NSEGUgn7434VpFcX3XjEMas2KtACXlJgJ438QuR
X9Suu/73EDkYAQ9EAQcU6IS7QP35klZNKdsCkZLlI3pKwZf8cjRAJAKKogtahPflU+IFjh/XBuHm
gkR+BaL+BSi2y4x4wFwPDMg5lucJMfglrU1W8ZFFI7XyOGrUSTIYWFSTSoPQn514bkrvFbjK/QWM
iPYd7jvPQ8KAYP3Hp0dku6asQ5MJsMeRj6SeVCVx78slgBjIKvXJOFWe5g6kN71f3fZzO78NFc02
b3U/vry7dwTuDI7FG+Au9wTn2N5nOLChxlGyX+qM7UlgBwzYhJDm4zql2md3ZYHs+vIlf8bsGfBR
OAZATzguCu8fH9/rJgftZm6yEdxt2gybSIcCv3Kb/mEd9RxBvbMk3aKbY1nM7fHlq4t9bz1/Yk5h
IGYc7BlIAxdY8I+Xl3pGZ6dLmUkp/VNYzuwkmebJysIDyvpQRku9oqfuijrxmAcdlr/kRxeaxxvW
M/5hYW14W83mGHjmzRiINR2CKYjYMg/pgiItwU4erxqhuixctiBSU1eeOq8KgQy26CTt1B0gm0Hh
M2uQq4TclSg9LirTuYe+GoeE9LRNKiHUsQ1nJmPSl0vCCr+KIVmfL9Z8OSD7D6kuBpZBoutdAjcj
qF7rN+PmsNgH9J5xqBEi5uryFAwEoqyqLt501KcHO5M5aaB7TIzEX0hKvrg7s+Eug7nbZkEPbZNX
CZflcp3384wUDeWHYRolTAlMIOnq1rsEGegDc6/DKgnaoTt0ipWXptLzAlSrg3CT5F7m8UEcwxL3
QKA5wln6Vk3sTSFLmhCcxFciIBahZt1PZgm9bOK1/wr+7J0TUZwKzwXqTbGzA1i+znJ3WEBmQJpQ
HIBWiWORoyT1GiB03egARUBFWtHWeaOGoctytbDYsxuDiml/gX3NEqEn6EQqMwcRh3gqKRv5taGV
dxCgeaI6XCAQwAZKNyKqRAgXoEOnuwMKNharfbWFZ8nDBknfKdw/HlKjN5OkDz4HsresAVA733ip
0W13pNUoXgnu85MLFIu7cyyw4Ahg187ZVs8nBZf2UIuD1DbTcosQjq8E83n+eLoEB5sD52qAAQtn
C4wyzOckKATAmUol/YyjbtYz4B1lAbxN3oC1gQrw5Rg+zyC4qIfeyuWoZuBGcmEren58FEQEVSA1
PwxQk6VoNHSsLOQWc1G7AGfQPhHPHy967eRQ+dXjKynEPWcCOKxs4LSpAA2EHH5+dkDH18xV2/OD
CRQBBlKNeNueTeDfwQVzP4RnZhIZyKkHp4OWvGHB/O7lJXhiG35IY/s9oByhzBcgWHcy/vkaIGw0
p5oEhyqoSTJvw3hsmadjWD9GG+m5DOMSWvfPsOHkN1hIdtOvYPi6iYq3BHKVRM5cx+PCqoNprfjo
jBRLOUC9Ct3+oa2lvl8g3bvwNcfjTJKfhoEFJ66W4T0tgABFK0Th2RJOtx4vVCRn0ly8/Iz++UHJ
GRjkIAg8z0ORgOP6x2fcyilgg8OCg0FUnRZPw7eiCjcOoQ28fHqI0Mjm1lkKfhol/gJNXh6H1rEJ
dOxVbEtmE08LHXsQOx3DQu5Ctoogrp3xYrX0UQH3OpI5AFwvZpuUwIZr2nqp0uV8aa0cj80QaKAt
VmTBymcgCGMKh08F5CwY0iaYLNDUfsczOgL9LbWJzv2oUHI91HoYb1b85EEFM+AsWdxvsA5AS7M0
t5tV762uPCQhc+kvkJlb5jRRMcj5mpZ82s1P315eTm8Pix+2DJYTBQ/4K45j12NnW0aFIcxkwIQP
Ra1HZDWiY15BAVUsb9uW5bFnmHuwk8uiMtjymE54zMpX4lgLuGNI2VQxnF1u3IQIs6qb5dVQF87n
YYPI0bGhvcKnBKd57g26b9Yd16k1ERY9gM1q/morFV7lkB3HzgR6xJ9Gdhjo0IFAoTomQf/eNJs5
zCt5aHH4J7XV3St5g/2UrWC7AxXqO54vEMDu2YaqMGwmGGjjH9wZh7eAHuQTXRc0HLjxHCeooKnp
xZRNy0oOHmkJQM9BwqUyiePGSpVUMjdR2/Ttu7LYobQSYVfb0a9hT6kItKIKGzMoSKJBRCSOxh7Z
pr6C+UNUMTx/brppk61Q4wK3YW+X2fvIiAtlY8jf5rL8tkzaRAq9wFU7EX4sAJBdF9Dk3k48pKls
xJCGcwO4vZMqaZd1ygIAIBlDe3VAE4iNPuOSa9h4r3Dfv9o7qBKZH+55B0fKWSiupUQ/iL0zN/4j
lB3ido8VbVQVL24xX7+8VflPJxfDK/LABsDWSUN+Thy3hrcQO07IsICuoYIdw48A8eWVsp0bO7Zd
D56TVzcymOQVFRoJT6P8chcs+joPQJkFFPjo3D7MYX5aYNvMrT8eXCCqa3AJaXSfDBvieq5AL+Lf
xgo1YUJC7EvIP/OELohmDBN67MfB3tEexIk72Pm72/fj0XiIAbWs3akanSCFd6s4SMgP3i1zo+8B
ruSJS+V8p8rSxowCE6uZO6ReYCEIJON8DeA8vED3ezdBi3QM6w2Zw4bmug06ftJQslwvDtLyqOr6
MO63g+60AR7Szu/8DXtrnHHMEDmLFpI5Xh1gXEIUTqS6oU7vsEh3zicv5w3gSBfQgZQ9OYS6reJx
LshhwEJGkrswAQFfRAWKgLCvBNovdgs2yT6wAtz/fkr+uFtG2APrtgADKTQA0MrH+mnl43DqWQ+r
BALi5f3y8/XQwYH9R4kFIZB/LioJ6g4srO39Q9O2KEAUogEURXgBfFccpfWHV6LB/bmwZDAt49nc
EJIAzsOzeBCgEgZaFOwAzNhLyw0sHNwHAawN/pR11pFXa8jKtBiDg+qNPuoR6SKoBy/tWwQ/X7oK
SDfP47XGr0KDg8qZ8aqdnmkAQO6UqQGPUga9vm9HpGu/2w93f3dz2LK59bv+87ankaLzYTel2HSB
23wGVzSkVQAGrupLkhQQ0j30AoedDcR1M8v6AHLycYCQPdl9NTVvPlOJeycwVx42kdsrN0ASdM3a
AkDSD6PFXncJMv/T0apqlFpaFPIj0HsPAmyIG1wQqsDjEE1hiFNSYgte9bJxrpaJTVkf7KdpW4N4
V6hL6hLnjGmNjZw9VjeK/AG/z/als8hv9Yx9bgds8Vrr8QgWF2dPjbQ71mp4X5Y1OWDdvLTRuCHF
eZ+4Hc76kEiS2G1Y//7bBvu93Aw5aL57P3ugcAn0vwNU9xUE3fupW0k6XrASMleNmgdI/IJ6YFot
FhG+WDk54todAJaYBr8Np0IcR0jtrzuJf+IUqCA6GKgS2KyDGPz6lOli1DelC8S2m/Ie5wIek/hu
dTMTaxM1u2Nqtj6ADSAPL2hbYu0aX2SNDd4FG/8Kx5cb1w2jF4jO+QT9kpcig2EX+5vI5qFByVKi
jH4K9zDA8oHVwxWgQk5UiEpHtlh/GXoTLGx4HS9H13kyDiCroQBJKJz1T+rPH6O5BQ7hTR2ZskFg
E9fQQMQdOLhXYvj8bH66CqN+4COI/Z+UnQCg0TABfs+sW7LYwF2V6Gr9RLbxZgybv7apKV+5ovur
B8MQArSFIXUhldzrz2fI3tDpAkh+O2VFWY1X+QSNWTnBPw8UDeqHRTxIIM6RciA4oUHxpV2bLZtX
V8GuP5i4mctvtnn/8lqfZ7J9FVCXBGgqMJ3pJzxGkUaX8KkAlqqrT73yt+//5ovqCrRIsw7/nhb3
e62oj0d8XhPiCsADOEMvItDT8DPtlKHo3vKuHjNR8t1PGcJo5Hdpn7MydkA0Re4cfGZN9U457UXj
8He6hN9gBjhgaP1tEgsC1i/tK+f/LmT+6bbC/fDfdx7mOpyVqp5Y1VbwYoQfaIa0oQHfFAxA5wz6
qchQemH6AbBNO37wJqUOY49XRGQLFRTpP7p6hZYD1EfUKErh1uw24PLezeJOOkJR+zUYj/7krIll
QO0nfuGN3h0FLWAKqPrbwlQpmYpUcogbODxw8dRBjrkLdevAKTAEAdmHtRPOU2+no9GjRU3etXA5
kxZLMwK1htL1CQuurKNf6Yroz2uzi69hzfMwrUIE5xLo0J3XCVyqyp7gjM0fipjDOBo1SwspCR+m
eMM8BrDtLYumeXaeHhNqpBjO8h4cCoe6KQc4bCtdXyrHkNR3IKycd6rJ1iByxraw12Dx6witE42K
9lUI0P1ZBcp94VDM+vMD6Lid/RmfRR7of0CjGvwMAAScVaFAAnc9WI64/mio30cyaE8i9HXqVnyI
SFMe9AI7zcvB9vPmB2yBCSWUQuzuAFD48S7aynpq5sWQwVNwCYMIhA7YCWUHuOflCz2Bij+GGdS2
LsZKQBTN0X+dZRoIB3OUWbXK8g5CmgpUgbvV9jDwqXts7AhRAIeQo9wFWcNq+qirNW7GhFuct/BQ
LEp+oWC9ywUSTZTGwFfAmmJ967TfadYOfDckYSftQc7uNVCukBx038sP8auXBs0rNMM+YBf/J7F1
B7KXulaqTI6tm9CGlTg9VxW3I4iatQVo6i3m204xbjUUG2aQj1srXslYPydIdK8+JLjAgAB9nO/+
hpqRK9dVmcP67164wWtMA1ys0TRetteuRs+hHmDjHAgixp2gVHK4OKtkvd6dUN9SBckvhsvUqseM
ECh57UiLOHQLH5oncFB2gi6QCla8aWGa7Ne+vg5a8GHMKb4o4W7XDRvscUarhl6gBpndAnokOXqB
ylvevPyafj5Hccc+SnfA+TtKdXbH8AvxdlwRWpxsZdaPakpghq1T44ByhPrLSWaneQVn/QVHhqth
RzgYrIW0fR5JDUoHWOhon6HBxxbuPQbueqWnqmfrUbYTJEhF14IENhcjFB1XaB3unmQ2aClJCgTF
ScoOrDtsvWMy1XAsYgO4l1AjuIcBBJDywMrKAEy1508fqQVF8SQj6FxwjRTw52HiezYrfUicdsUi
o6a8q0FCxm3vySOznGVFPcq4zL13zUAtxjhAB6tQ7kYWOr2D5Dv/lS9h5u+iXrTbd+sCacGTHLBv
mBNBpvp1J4+DcsLlVgeivvyTR9YVVuVxOViLbfjyq/xl2gg8wDZYXAab8Z7AnqVJJWwpNUPaKLYJ
c1laKH9dMH4HUBxTBC1WjzMQvHAZ0i9QmgHw9/GiuwV+zcXQJu0CvVzyDbKKp1zf0gVq4q1UkBmN
CkDfRP96UgMz5YawybT6soVC/EZWeAkvP8m+6X7MfwL5FXwPTBr7eLyzfK8LBtWy5mPWcRzGZl1g
fed7SDCJuRc6RLchbPsXEzlPYEKvXzkz2c+VnqBoDD10h/CmuOcNYihWgPVr12dOA+FpT/V669aQ
yAkMOoZKOMQwGOVjuoIn6wuDpiKpGU7IlUD6BQwRVGvdDYlxeJsUFtsUZxdEmLDMJsHGPjmuuay3
/iMZoVd6kuxBDeASSGPytUplLvVHX+0COh+6tAoUUea0uyxm3RVQVpV3eljYe6fxE+WEJz1j3IIf
WP+w7TaRtggf8d8+V4E439lYNVkn4EmpORS6L7+kX1QWArSNi6YWXS0Ik30Vn223GfLWrlowFmmA
ru9JU9cy/MJzIaJUJcLQTjAxFrW9WJ3aiWyJiiEv30NvB8/2rly0joHXSIeYFLE4d82e34bggVW2
hJRc/dVBBJ8UG+R73Gm37OW7/znvCRqgokDc77Myz2lFM2FARgutQkYEy9wcjd+eKmqMyoAmCgKO
Jm9fyXq7q+2HXc2xp1CfgscEu4KDfb+lZ+slXcxk0TXIU6jBVLSpCWbvXez+JF8cn16vgY5yRn6B
+QE+C7MrZ+cJw3m8fjWpHnSd+vB/RHA3vJY8zg/Kp5vzUdci3p5IoB9vLthEVZG6g/VcDpC1aNzD
hjLC7MLkZl+Vl5f/F5fbQxzmHs9FM/HTsVMreE0LkB2Lv+9a3p42goKKjdg76B3/JpH/N1s6wcXt
DMd//G8/Teq7/Ny25n/+z+dW/d//ucII2rbUz42cf//8v22cHL5LlCwAp6DZxEvZRQh/z+vz/gV3
oo84gVMGXcTOif5t4/T8f0EM4cPiBHNYCOgOafxvG6cH8ycOIVcwFzs9gGriv7FxYozID6FDoHrg
+EM0nD/uyo6awjVmtFmbaycimAHhRtJhNpKYcXMDSU3Qp2Gew43vkkXayIxQ2TgEYzi2dc4v+qIY
Dpvk/k3QrTJxtpUnjTQrDv2+RdeWF22sSOH2B+Njplo+Opj3k0NjMvTTdtFCjxI1o9w+ACEfMz5J
Jx0HRx5x9A1vXHS0Hwqd6xQmaZm17gJFKmbIXIVFCCjRLrCbQV+MEQ0SByVo3z1qy88i1MEVLykv
wbKrcAYq5PmJgHopQwvVHuZtbqJeLch6GIpSve2HboLAAmn4ZE0BWZTs1+l7wQVG6/hkpg+AWvr7
aRvK7WrAfIarTQt6UhSMRC76HMMG2DdkVBsDFV4NtIWIrR4F3gLRp2JZL4P8a+PXc2LhPL0aqlkl
69hhTk89VymUeJh2ltf+Zc3l9mBq1HNXYwElRhw2EuOrHEySayM3aP3rTjMTSdqYqCdLfuVXXH1h
tYU2eFTAowq4aqtp8CDwdvR3zE+sP3B/Ux+KMjRHhyn6kct65bHjy+6ybD3MymhCM8WYXqO/Gs/k
l55Ba5bBDoKzJJSjf7GQ2YFUDmKYB0Javl5bxnP8HAx0j5tr7bEBZ4cJbw2BE8Qp1GeiytqHOh05
hrSwXT3JDXNb4VNKJRX0bx48IaOGtKiz0NNJG7iJbYItkbsw0QsopKBFaeh9QE37OCx4CwmUZeo9
gMoVpE44qOLd6C1ijtuZ7tL3YORgwDDIUMPAJFDwB9y7CNtB3voU+IOr4AHA6+4XimXTGNU3GLnd
PjlxRw3pOMNH0luNW/xsqtW4qU8mSCS3wccQHYLhSB1Z+kOOIQs06nCVC8lgBgNmnD9uKsA9jW3o
N+nsypDsdoFepvky0HsejPnn0DG1iPwcLZi/a3RtW/rQeEBAFhy8AY7XfHffYQClftDlaNvIhsot
D8YChqXUlvcla+DhGRQmlOS9SjdabgrzJl1MssGMhwncFITWsCyKxphjJYjzDX3m9tlK677zcFk/
gdnae3TCRSCkC78fktm24xJBf+QQxM+o8kjNzTRft3MnvKSpGQY3iYb2PZgbnx1Dv53zAyVcMIyZ
Q3WUMIyUw8i6ag0kVLZGSsw81P5br+T1EnmKtC0mMI1we1aYF4EZlatxvi+7fpxMJaZwQuNa6GQo
UHligkfuX7oolYFrNSFMm+v6lTozu9jc3v+KWR0QdjvNdI9xnOq0Goh0rDuwWyxKyGJXqPX9Sqri
M/MEBgkGur5QG8azwQvntRG44PANr0P6FqPAWjyrlRic0C4z3tMKBxJYRLv0iQ/FNQYCBZCLp4u2
mPgjSQERrTIJnVX4XdMeVoN1ItP7kJfyS2mr5UuRV/MhGPLtxqpiwRCVkVxOm9/eVhh3MkWFJv0C
tQ9qUaIhEosm7rWw+VinPzV4ScnS9sUnfEh7rKTj3I6VC/kJCz+hPFAppkQFGH/VdLEw2oeZSDSn
afP8T+hnOQBtU2B8w4j5R/GUmzJVHLmnxGylOXZrt9ziGQ3hBaYo9pct8LAmEXx/axOn+amq+Hrc
glKkUreOSlcl8pM/ug2PNXGGJhrQE6gUq+N89hUL30FT1abOOIb38PHDo9MtcbGumO/FRHfwyT7D
dfWNegj8ObxqVbPGBWOYfUAluzS+3VJnNk7msbW5mCuvTP2xFBD19PURJlg/aXy5pD6mXSYIdZ32
e07vMOwigSWCXAbFyv5qirHBiFNIwjJ/8WAe2pryhiDvXbcQwLwJR6JhW8pnMDV6vPeR52+HYoaw
QvdiRZVXD1mwSHYbGFY/uCOR310Y7iSGD9RzCoI5hAlvrY4w+JVH0/lL1rGCXKpQ+ke20K6PwTis
Q6KWtrou/HapU+Bi9ktBwvFYwVlz3xKJYSfrdBeiE2kSZEuGMTdVSP/CuR1e9boem8j3t+AOGCGE
CSNGecVD6LSXGC+ydW9YPq3vq7WXjxVEYfem8vIHKJ7qBtGxhF+KZazgUdTsxi0ovjOmbYMP8Lzo
BEISjFAqt/bIMFIPfgdM0jl04AtcFL0Lv2tXj58abYOk8exymjVhN8EgOewslQsXPEhX9AfFchHS
sjwU0sI0QOaiiHx3mg6cVM29z8c2LctcupHFwK7v6CNLeUPhf/lMoPMCfFFbgK1O3ftx5a3rSZYV
dGUbDCObI9jJinb+i45FdXCYY2KLUyybw7bfc7wAtFvmeR1DGNhdDrWn4K4PME3JhgP97kG/cSMF
0m89bj18g8LaCA618WtuBcA629HDvAzk0gprvrcCKRkK7vktZk5C+wLavIbarRCXxVDUn2kZMgwa
Cmnxpqil02K4rcZ8XqDdcaED78IYBsHdqLi54ovrXs2ts4DEckymvArThFiPTLcTARelW9SnfsjX
W3iJgmyyTnUJyeGA1cRIqHzpdNziOAEJuOXHeu3H+8XXcGChjX4Yq3C+lfPiHWHEwXmNudRXggQ3
0nG7i3EmDMXAaBDaVcBPIc7VL0+16f+CCv3r8y8q+qHC3gUjv6/Pf5hV/jRFe//3f49V4f/C9w9R
4IgYyO2GKMj/fz0eiH/h93Cvg092BAXM+E89zv+FphLf3gH//C4022ex/DNWBVQRRMRAk5kLIoD+
V/X4L6rxHVXF7T5vYBGJczA2K08nXzYysnbbPkgarK9gtj+iL/8u9vePRw/y/OMrTuoNqAtH9h+0
vl8CxP9Dsdr+8dky3/4bR3o+/vvH3vOfzz/D70PMORamzoMUVNIIm72L2WqR9CrfjZAAWmQeb5jy
w8sX+93DnDFlI95RBRAzSNfRE4AfHa/QUb8F4tPLn/8jjvGfhzlHmnk4ODDXbxjuBT3utetCZ/x2
cSonOG1i6taMcBtoGLwHdf/yBX/zQOfaWCUckB/7BQFs8vWylyY3MYOnv3yFOPgR/Pvnic56PVHa
xZmM56fwXfHlMti8nMaqHqk8+bWs6LVralPHwzh0GxRkDbQLB6eTs35Fr/mbB/T3+3oGzzTaC9wN
k9kzTdSSFRC2QWCH+e3fXl6/MznoP8+3b8tnn6+As9f+uPmpKYp5wOxQkaEbf8Qgy2HBdLli2W0r
GyewXxfwOWMqeQ86mRSCvoZE/eYJz6e4NMXWQo+1YIUB7MUYzP3I/aX8s+UT+0WfPV6PRLDARuyn
kIHyjw7m8EX5bKpX6Irf3fpZ6sHY8jIYPdSbtVeW3x18X92pI2Vt4pdfzu8+/iz1oGP11SB9P20m
Pr+HuB2OQDRVf5bYzsW3ulkqpSjmtk099B2ps5JZJ4Hqe/6Ht3+WbOhauPuMeySbnkEbugXByiKg
AU2YvLw+v0mdwVlsglZf/MoUPGsxjT+/5207mPceKHbnciIy5Hf4igYveA2Gx475hwX4T6Dws0Ck
FYbxgIgimNK08eAW07Dl9B79Onl8+WF+87I5EK3nO3UUjnGWFXoa27stJp9iOki0ljB7vvI2fgVa
4Rw7x3lDWAEaQ7ccYzHBUsAlAod02iybWyawtbLwDy9zlk88zO8XiyI8myZ8S8SxC3p8JwUEj82a
qhKS1D+La74/5bO4Hvp5yD3M08zASdiHWm/yTQcq8eHld/G7tdrf0bNPh3dGuAtKnYyStcREZ829
U8EwoutD7Yv6NSfZ79649+NVpChULbgSmW7YdkHQ6b4JCxcTeV5+iN99/Hn2yDENFosTZIYP8Fg6
FRrDwAIQ+bOPP6tbzMx7gLdBkM0N3sDUFG3KDEEv8mcff5Y8TOl1G/SJkAWPc413sImVwO294etC
/ugC51h/HRJ/gNtSgBSH+ecCLpMO09MqfKnD7Z9d4CygOd28EXNagwyjNMEvwbp/u5bFsP3h/Z8F
GhhRIORQOaDfYlN5nKy3hhhCgxm/fxZiT+j3syBYS9iDJqp5Vo+FYhdjS2cBwT3Tr53N+0L8IqOe
M3VQMBcOLM8iAyakdFIVAPRvW2Ln4LKY8rZO14Ju3ccGsMwng2He3SuZ/Hc1T3AWeM1a5BywCVJh
Ixp1KcmYczQOsM1hjsC0VOClAUiDMS1loNpDvdqCJ5if7fVvZ2cKzB8u8FmAbvgWAsDGJM/gnTWJ
Vy48Exz+/5e335ni5T8H1rnIxJ+ntYQ3Icw8x+oeE3Iw1Cv1cwt8UMHXur0pxrZ/VIQtQEOsgIF8
xZcmddeUC1F9FDUQsVdu5TeZKDiLZdHBgNEvJcvU/+PszJrrRqEt/ItUJQFC0qvOIM8Z7HSGF1Un
nQhJoAGBpl9/10nde8um43YVr6luzEFshs3a30pQK3vge/ZzWFdkdP77l77SfOwEmo00oDZNBW0E
gHVfY2w/D/AcUH7rnPvqPtKqa2C/gvdyFPmj/iFKFV50ar29VZH1Shi4VQlTDbowWXVamG0pyXXK
tA6/rwOS8ChshBI570ClUSAB8KH6MSiodjzHzdlDKTyL8JU1LziYUsiKj2RSwFMzFDT6fZjLB3u2
guxsByCJ6+Rkxzg68Q0isJ33wdGvdSeKeZmFXTOuezHZCoLbDmlerofmjUXitUnlBCcwJCJYcZYs
GlIrlBFFqD/d+rdojK+17myeuJb0aVT3e0Fwb8xDEX3uKmjm/QbGCbeIDx1yx9VeVBdUu926EPvn
KKK3ChZe6bwrUhCNNTCJ2PYiKBWE4PMK6hZgz4VX75kTzRAzxoMBRAkISoIEP4UGAkq9t2TTr/Xd
uTKkHbRCM0Q7RWCIOLQUGBveJsxvwjNnT27CQMM1Aw/DY1TLMyRYFSgobD//98i8cip1hVRdGYt9
x4syEJjxT9wL2/mMwlCUaJsleUvs+dr4XP79WchSYCI6MNaWgiJwUQfUN6eI9a3fffm3YvpZ66bD
WWXZ+VL0LObXkMbaY7N1nssNc0I2Mij6TvfGFnj9YLe1VMn9sErPrjsRi520bMHbQv1A35QRfJdA
bUrE2orjf3/c1wbeCdq4rCaUwyIPA+zTetOCAnwHwrH0CyrqXF6RHw3myDbmDJbxMj3SJUzlu1in
yNF7dZ86UYs3tBkvSGTFmc3uB+hovm7Z1r0x8V8ZGxeQjKLEFlVT5XwaJV5V6GRJPsIZyLPrTtDS
oWGkbNIZIx981QQHsC5bS7/P+rsE69mMRwW5DoKJ/2/XGRmB95+5b9cvA/asdRSIAosqovkEqOIF
yIjWJ/+BcTZY1LsOpZzQ+tpkArXFLThFnPyvCOrV6o3XPqoTrQK66B6qL7TOyM8R73/nqq48U0+X
54jnAwN3MpnWwBCdst2qQiYwjhQtX/3OBtSJVVQuJKXc8BQam3LJ12gmOTwBjN/27SJ6FZCBXU9D
ewJwC8hAUf+0zR75TXbixOm0azP0YrEnFMezHGLdr8E8Ec/Gnc0VugRo90UApPgYduCk1X9Pdn9L
o/fKfCFOmI5TtjY4CVtUBuIlmje1zC3wkZ5dd87CCW2Cqg4ydD2z0T3c1+j7MqkkTJH//yntD288
r/XdidPVMtJBhWlRFqZRuLp3KY+PgQnSt+rPXvsDTqiScc2UHaoZ766qA6uNDnExLMT88Ou/E6sR
SEa6XxV21nKSN1kzRahmBA/Sr3UnWK0GlLfaYluYjH6LGvJhQkmTX9NupE5bo7YNVX+1CB6wPH7d
SOKZX4ucPTWr4QAWdWDzQW18AdHETz2Iw36LQOTEKYrZAp2l1hZBbYAVbpK7BHagfpP9tz/Fs20D
z7fLAHF0cOrk+k+9RZ9JrG69BtylmqT1UoEsEWwFmp1MDkqmgH3aRCu/pfe3mvlZ12dYIcNNTRsQ
hbPwCzNYB+DftUd+J43fxZbPmrejRGFc2dtC9Xo/9mvyXYAX5DnsTpDCnHhM5hroBMintoNSA7re
vvXy+soK8JvX9aznWceBdoB+sICrdXafTlV0L4Ny+Oz3WZ0QJYYYbXSN6YhKgJyq5QvwiZ6f1InR
nfXwZhaAmOl4pnmUrl8vZAavfruQG7bAl6KmaDtopidmt3vout8q88RR4g/ZSxca1C9lWRlamRMq
JoND0JR3YJt75gdCZydFaRgUagEBZC/M3qkt+ZrqTfotLRez+udno0DgnK57jIkU3QeQUs+lEn4r
uQtiY8MC4R6S3hClzVd6Ibcs9ttBXQoUrCQNrOlwt+Oqukv7tejgLOI3R5ywrKVZhbXo9KA+7bM9
NMlffg07uyZ4/qASt/iITLTf9Zp9SHfut06FTjzacW7XbeGm2CCDfNrhoFw0lr5V8PTKWhI6EUm7
8gIVzkwBvDrI9117lZXZF59BYZmza7aynmI406Bet8bpNghRmJ1Rv42NZc6uiYkN+F+ILVnUINLG
EwuOsKh7yxzpz8OCqoSXgZNOc2JYPIMwyB91D58Zv5MEKuZfNizgrMRGsZkC/CaVL3S68Jn5k9+A
OyfbBQ/kGzjx0ykSw9Ui8fgOOKk5+jV+Gapnu462NmwDicZTGb+ndvhRs017bZeYBS/bzli8hYA1
TCet6HvoZX+sdvZt2wnNaKkTCg4l0saEhncW2Pqbka3cc1Sc6AQ4b5Y4z2KiALAFvWjzSXLhdcBC
hdvLUVlBWVnaDJG/0g3V+yEreX8kOAHVXksLcyVc0OzCW6dBDFUMtQnL/BmPD5+8Zosr1ppBSIN0
FONibRUfR9vWYByRxOscgdKglyOjxZwgHw2aFMTW72FQcQOIkmeEpk6ENgrVc4kADD1t6b2E4PAE
HgXxHHEnQgFahjbSzqYIB/mBBfLQaOF1SGGu/EnHQbdVVE0FAZfksKgIKGzW/PL7nE6AAtwD2qMy
ExQA/GsFvHedxI9+TTvxuWpTtikJdLFFKNaUICSeO9X4SReYq3zq46UDlBSt4wlpP3Z7/5DQye9d
nqVOgNoBfr0iWnTRQ58ic/D4g1uUBG0fvUbGlSEtAcWqyCy+6Lz9M+EEt07pd7+mnd0TjpiTGADW
KlpefVyH4RoFQn7z0BUfzWXa8kaiHGGfR3Galwr0VNn98Ou3E5z1zkpURwH/kgnY9rDtQaVvHTsv
IfjvQz6Kr1+uKXBzIQCqJ3BqBN3I5jrhzf0Isk6+NATO9H79dzZRlGWvHaoBdAFM8zcp2OdgaJ/8
mnZCdIUkUcJgWyP+5+lqnnQEFg7ze6pjLhCkIiKuNSXoOIs+qxl4fRYMf/n13N1D13FodSimAhYi
bDnt1G4s71IpWr9NOnHiFN6AVWpTGEzuK+jFijzVo99d/F/0ClnHIy7MF+/KLftgwvpdSbnXMxQK
X19OSJlupRrnTcNrRhFUiRPzIaqW+o2i8MuM+8N0dwWVKFIJ47nGTAS2+wIZG1GF5KnoAhL1ZdfV
WqIycBK66GbAG8IZ5NsFNWxe08UVKxmUeVqWYcixPN7OG7mV8eoXQ65MKVsqaeEEoIukBDA22bfb
DORtz347AZphloBb1OoiglM8jcY7HRrPfpOX461rvE7wJRjh0ZF+riP9Qbaj3yXOlRaVK1NtNTS6
4BiZPINKPB9ByfFbD125kKENaN99NuLdRowHGNh9sEHmdwR15fRhiHtWF4cjaGlUNTBk2lHQFgbc
b2BcKVLTZJCNNRviJtsUShE5/yjrcPf7oq4UaW5iXkIMNxY7eH2HaGIP2En9Xs/x/v5yusA8EVaM
K1xopz5jqDjvUhgVClQPz61XDofFzmYK/SxMj9YOY1+JJTl0SJ4VZclGv3cE9pvv8+wyurXWplqV
Q5EGsBaHb8mgftksWTwvjbETqxFormzJguFCIZ+O8H4ASw02lWevFew3R/pZ75NkXdNwBhHNSk4O
IYfwGzRpz/UxdrZTI1FFMtFuKCaWVAa1gKT9u93WrvJbx2JnN13hmKPBGx5Quo8SSdh7fFpl5Lfn
uXojlFUvKkgsxr2Dn8A2hdN5kb248hp3V28ESxq6DXIZiqaM989hD8Y2fHGG1m9gXFYEnOKGmGz4
rFlXjhMsEVPKUNze89HzDzhxi8e4tu8GoLJ6Oi3XWqefxCj9cvNgcLxcFJJWEYiANThczDzW1fRh
ac2j37hfziDP5ntVbnBnkeDWobL4W9dfEBqMvSV+vTTyh4OMKzQakTJPAxjrFDDHSr8leFS4sq2a
PaeMs7OaMFi3ncZ9gUjNcg7pSx4AFHPyGxgnVPUGY7NBovV43iwKi4ebtntLxfT7dPungXHidKzB
JxhSMM5m3lYlGG5dg8Umqdf2UKmsaq/UsC2PVk3yApQMUK4rxBg/ocQtGd+zLJ70Y5YoftXiXbJH
LXfH4CohayTjq3VMwyXfWTPqT4A5BPYQbmPX/t0LEYwHFLvDMiOKkWuH47hdLej2yJIdOF6p12s7
wnyiIMkq2DVMFJftEIXIJnwJoOzdzhFtpgtSa0Wbi6zNfq5GsDZQbUd2e1ZwkNrBk1a0+7YmcIZ+
bxgPmu9ThCL5It1JNhd6xe89DmaP4XY0x+mhS0jUHoCtrewVSCtVdsfTDoVb4biTR1BGl3wmXF8P
Nfx0irDP0u28wDCBHWcNF5PTnCwMKWwpYIFRwboZdp9zBtBhqmua5KqvdXS7dGWTXUsaGVbsGO3l
ENN2vt73QD20F/hGAQUoqPNNqcv9UUZNn/idQlz1y9jVBvr2rC8yJNvA223uYNLsV7UCjs7LuA3x
08DlGfpig7uqOvbh0hTrGAJR4DX9XamaWpnlraV9wWPRI2UV5HCHecs46ZV1wZWpUVZuOAVL0B+5
+lmy9rFMas9Bd9KPwIGsK1yRELa2LAD7vSnjyC+z+dsT4dlSGc+Q1URIfxUkA5irhHVlnsmo99tA
XIkafFgphz8W+HykgXFWO/7ijfY7sVJnkYfrWDZ3SdgXdrPDA8q/6itgmN+yQ3rtazoHMsHr0HaE
T0WlW3bHcPhGXYE1X/0morPKa1XNMOOb+wKEHPuXTscdLxFdavyG3ZV5RV0d7QHFR+WVitcTmToQ
sZMApkhHr/67Ui+jRpiQCtMXeKj6tQzsJg4mv5ILRpzJPtgFVgVb0oOUnkFHZqZklQeaNeSXX9+d
Q80cjzudLYilcgSPPU/6keKNPSXET4sBYvfLVWwZOhmFa4UDAtxbcpssDZgdtecB4TcS81nADvCC
a3aAg5CNMEDKAxF1GIIlLPwGx5n2S4ha5hikUVSiSnnD6Qx6Dh8199P3M+JM/KmBa1jZ91jJOpvc
iI6G33Cn3fxSwS4VO1nVCJgSzqtIZa3XJYOHWhKaxHPSO7sTodJm9WWBb2pVHaZlrHJrAFfyGnlX
8hXpaLUr7slFsHX0p4Da/OeuLqa/fs2nLyclaMUdnG5BSoUZ1hxct6DTgMe9LPEbb4evFL7Be+rl
H0A9aFnCDrcDxSyi+mlo67k/gLlMhuMy9cETKsJgSJrJ5ohTXJsdqgyX0bMI4rj3+/quPgyFtDy0
Dc6fgFuJFMCzBgAKJbpB+l2jXYEY/NN23FkuK1NpovJW1RXYCdu4mdDzIzlbGuigGiWpBJ7dFJbM
+bo0C4N1MfBtnpPMCW8OpJnuCP7AZglky7v9DPX+D78Z5oS2NGozmd27YtDdBCsJ+mu/2Gn6Ne5c
XKpxj6apTVQxhwzWr+0NIZNfCuD3hH62oKogAHQJBJHCsHk6tDBmylFI8tGr365IzAipq2iZ4Z5n
dXqyAnQ+FdeeW6WrE1sSoPvh7ALTRBD8vqtmoT90gO3Gr+9ORE8N63rWRarAceUBjKlbOVZvsFxe
OV25OrFqxTsj1z08nlcibiKpUxCo+sVvE3OlYksLoNrcUlXQNu2rHFaR441IbCf8wtQVjAFC31Pe
hapIYnjTjBlMWFi0+c10l/yvh66Cb0ENc0wmlrtJKwb3gmb+8N/f9HIG+cMdPXSCNFvabV4i7O9y
ZyNOzeFUZScZwrfpxHEx6rzOWPTCZXqegAGeo4T/u5YFTPi+46J+rxLx+b9/wZ+nzm8i7POm2Rzi
aRDlWKgQhO1UPk52/rnQ0Y8NQF0kU42zcifKThYZUHzI7kwpQIax9QopWMa8HJeeNHbdNTpfVgJ3
/IgMOZgPfssBSvRftp7xPdniCckOkFmj7djVePyFD13XzF6XRaSIX/6BdF7KAccIWUQCiNC0Aiqx
R/GU11r5Ly9SYBBxIwdD7lhF1drfNGEUPhAyxNar94DGO73feJlyCgB2aGGKkmMWwZeyDUJ4PflM
TeZqG1VQT+Oc1VgwY/JoTfixikrPieOMPJAksFnQ6DtSvvGxhllZvoPD7rXmAJr2cmQ6rJBBC6nq
KUp0+XHeguGxE7FfiR11tY2y7iIbkkleDgbph0HRuDB1nHoNOnUFjgNSXmGpLgErkCrrx/RDwADk
9PmiQD+/HBi7mW6zWy0hWwFX7ICK2PErKL39/Eb7jl3a/4EU4DH98g+Amk5Wzi1WM25j9W6Mos5e
gYQ56jMuYpacwbzj03GM5drfBRtuBXdD0ozqKxxb4K3GyX6dgH8b59leWuAPtqBt36kuhj+TGscN
hjWVKPfvfbnVFibE2HMPNm7WH1QxdjsPjbnZajGfaWkXNAFIhchDBaL/E9jtW/OhvYAknuCvCMMD
XNiAoQ6VXg4ihPLzoRkEvAfxX0/1PSXwQvY6SFJXEHcxDiWXguRTVV4MwrI2uyM1qfw2WHgovhzy
PmjjnoVzW5A1/MnJ+CGLqvde08WVxOGuuamAg3dPd+hsJWHXsD59i3RxyU/8e+sGQu9lv60NYDs0
rW0xDoBpXOtpl6BiblA9HBfcEKprnnEpvvr9EvLyj0VjBveDGdTOYAj4ibWLPO+DrD75te6sxGIr
Le6ItC3mngn4vOyfTUPeGqfLd/zTODm7YBSCV91q2xZc2voRqmr2LhXV+vfaRMHVf/f/lT/hCuXC
MksqMoztaVppy4/CjBpA9lkj2X5dL6hoe+NS/cond7ldkCdUsNaW1amqDbwuLZjVUIcF8lSrPSUH
KLr9skqA4bz83pVA7qTUEoPWkQBCN/4ZC5HnmSq5/LxnN6wAwBEkAuC0EOE5ztDlbGj00e9LOMGc
UGg5d9TgHttqTMw1qPXxuQeVfDvxapahl7qA/nZjffYDYrTN6zoJgOkA6Q+17tWXbAS4979/wysn
2sQJ7AnemHUN18UiSWJzhuY6zUH49bus/MvDb66RigRIXhQ1JLznYd7UMc1qr3scTZxADvkQSZlI
GLrO9U1Y0hxoXs8xd8J4o6GceoOmgek/ldl4VjXxuh/CJe7lfNxAKqunrIVVY01ukzi4HblfFo+6
GjrICi/A2ro8Ds0y3jTTZIogpo9eE8WV0JVxIuaNBpjsUTWdhkEz+CJLdvZr3YnSMGvhzB0GdZEA
Qn8L1evnEeRoz8adOK14UsG6wdYFnFXk2WamuwLe3E+KSl0ZXbCteDdUui7qpgEaXKR3QaKnk9+4
OOG5NuFoJ9pnR/gF1uuZkOXToNvWL6kIR4WXk1H0mRkl6+ArOY94u+2LRvd+m7grpdvEulaqwkFK
GnCsO9uFh13Gb6y8r6xarpIO5spmR4UfgmiaAS6H7y2c3jyXRFdKB2/TbZrNUKNqSW2Hrhr6MS91
l/kJ0sCyeDnomdpQc9HGGQqt+p3AXqHUt/3a1n51kNRV01nelV0y0gwW5DuePT9ABfDGZvG7XPgP
xxtXS8f4HgFOVYki2gI634YwVEaBUQXY5hNISX1Rx9kO+5RxVvGJI7u2HEbTxjMQlgPfzqPNwvG0
D2DX/62SmMxFmcIowisDT3+7jD3bJ2UG300cuKdTnaz6HJcG0N+g9XtXo67whi6E7rI104kuSkBl
YZ5QUrm+Ma6vTGcX8GOXEZicZJtOWxLBhjls9SFpPdcn1/0vbi0P6DhP8BsBomEx269QC7/6IZjh
vZzLwT6osZTUnioo5o/ZIsQhJCjf8lr9XMnEDulzWc9YTOG/+X1S9FEJ4ldSSV3FhFC4sfcDs7Cl
gdfROpDyVJaQznj13JWErsEYAQJjLukkbarrmoapPYmpnTq/zIOrCe3q2sD/XCTHVQuO3XJrbHcQ
MdyLf/j9Amfn0aa1+1wO9mR7MZxUyhaYWTOvZw8YYr6cNrg/xHSgyp6iC4RuiUdgA1jiJfanriR0
SGY2lQaNzxakbzmxMe/lm5Zqr8SqKwhlwgLNYDt7Ik00HGgbNTkytt+9Bt1VhPZtCoNXWprTTITK
0wCuKOPKQr9zkKsIrSB8DllAzamHzAu2VLp6kAk1f/n13bnFsWUYYBY9mlOQ4QkOnizVqd5iz4Fx
zoe1XqIeqgDYRZUJed+ptf3Owz3xO5O7atAdxjOjsVgiu47LAzjnwBOx8i0EzysXdpfyJaN2JG1P
0zMvZQzXD6tqdd44kfrM9IBd0Gv8XTFVOdOSRQ0WtJjAsBm+P9Whu7gV+7XunKEHUSbGcLReVV19
TKGkOmT99o9f45dYe7Z1tw2+APSM+jTAWfxQq7E5Tqr0W2uos5BlAwuNimFWPbd2hldXSnIQhne/
xYY6K9mmKOe7XvTJiF2eo6n9tEdN7PlJnRvuLhTbe+R6TkMqkoOSa3OAJNVP9o8a5Zej3iVbYpK0
HE4BjGUPzT50MOza/MhN1JWBlYxJHTV8ONVmFIc9VvKQAi3vt/25GjAbbUg56yo9N023P8FLCa5J
YfcW6/2VNd5VgZV0WSILsfIp1hHqUS5r/ECit3KEr7XurGUsipCu3rLszAKkzufgRy+7J69ActVf
bURgH0jH5AzOVynzeYfAz8DE/Ytf85df9CxOI9nTfg91do4HBTOs5eL6dscj2aV+sUqcWB2m1OLg
NGTnbIpgPE9uZOi5+bniL4C4RrMRNK0YjsIXPQRMg/2GxQlTGCjAFQsO1ef9gj5qF/i3MZEufivv
bxP0Z4PehFKYfevZERSuq04P70PuRxOkruwrjCEqokqxI4f8oemCO9bVH7zGxOV8xcAICU07diTc
qqhgg0TdtViU/eTXvnPa6IZobKTtkzProxWMczaxm0up3ls8wUs7f7jpunquOmgHli4lP6shmK5M
Oc/qYUrCqjqhTjUpryu1L+Le7OXbl2t4E73yR51NNtlI2c3NKHFTgAn3eohkLclwaltEnTyL8uID
N/YKfjJ5R0fs7Wuz6S657uXAhTrjYg0Tulzu7bxdi3ILyr8pXSC760JIWtucNtu+LDkuPMN413JY
Jt7PEzxe+fUasGRsYacuq6DOQ5rVtMq1SQZcinqOT5fH2dhXfw9aKBvBWzOp1TXdW+Cejxsu9El1
3MZ50TDko836CITcMsMnu4UHDzDfWw2P0zzKbMBZnm1gt7dX0dBysOkVcpZG5agrkBYdnJK++zQQ
mELC5rVJf6lB4Z+1Hdl85JD70txihNrDPC+kLvbNrnBdakM6dX/3SNomNl91FEZLHqe8El+7mrXZ
D1VZOPGgkHPvNdwodd1sXy4ivasB3mtr3gEaNR2WpZ5g7ZigcLI87XiyIaeAlOt0KFPMtOww8wWW
jnCB3OPwNkpnnp3r2O4KdWFjv8EssOoOCR9mft+Etk6PYU0XehAJH3EKS1V6TBUAuPk6VhxejdPS
9KI6mgxXrOSADMla9ejZ2Okkh5F2grqRuS5KluDYiLWEK3uDr9WLOtcpTnZ5FgVSHa3qyLfRKH5c
tn1Nfth63+h50H3cPuyapPwvMZIkeaCmpPRuL0Vqq6PcUaPCztliIxARdp5YeY8KjRTfa6jrAZ2r
wj2r7DkE1RinMRX2ewubSLou38dU1X116Gckg68TVCBlT9GarNN2kB2Dk1iVwlR1yqWV3RKgimWH
aAsEncTO9rThW/b9NYmRSCPXvO1Skbe8zc68Fd2h5+uiNC6wWzDNl5PlPN2GdmpPi8Ya9cD7yjZP
60qqLsV06Ik9NzSGJ29fCUZAiRWbPCLHIdKvqaFdf5utO5JAIg7tqvNlMEjmwxc1TghOUMZQCkdd
eGU3H6I21fwMwEq73nZkiZDVDg3Yajuemc1cXeyPt4kbKDk5IGuhtN+JhNHlWc8JGx6TWEXpUZRT
3HxHHiSVCBrFergMN3E/PbQ2rPgT5FmjOjcbXIiPWR/28c0eB6S9i8TS7v/UnewtOzKYhLKHEUEr
Tt0gNnI9qKgZP4tApSHB8tZWPM4TxbLhITSmjb6zpizTLS+rTFXFssxzfBPqmvVfmoVv8QHM+xDV
6NWCVR9o55jLH6VZqrbK27FNv8eUj8NnVJfv4oDXJexdKJXot3uo+qYU/3MfsB99o+cdtszDtj3B
2jGKDoNAJP2AefLMr6qW7A8mC6tzSMa0eZdqm/BTmMLa9+PYinV/v6BGggR4iQY3IIX9MoLmelpM
1/1q8XIjbhs+wne47xtZFiPJIn1rxywhh4ZRRr6mnLDsn2hpyweUkAcXP+L9B6pDVN4scXWsAAgK
jmu9p8sNTB7m/QrwIPpFZjXLjoNEpeOHZBOye4iqso6ul7622ykYRbNeZZsOeZHArjf8HPKyLT+K
MauGw7CZAEzEJswm1KEoPs038z7F+n4KdxNe04EP8hOcNcr+nY2zRJxD0fbJ0azNjLVziVMtztBP
R/p+zGb+A1ahmNglsjTLO7GGGkuJ6NflxOPe6OoY4rVqvm0bAI7PZWUHVKgEyVw9iXTK2LUahoHn
pgw0/y5E1gxwkZxamEmnXVSGMAdidL2epJrM0SwkDI4GHrtR3sl9Gb5Sk6EHxzisIuAMV/SiDqpJ
580aTN2puyB5cgDt9vZhXFCYdooHvXwj4bZw+J9VsKI8wAqC3+O4VP0sEcLJoZGCqANXS9x/3kYa
xwAcKQXkWU7bfa+vF4Mq2acN/nS6zMVokhXr/T4sfZ83Bts0/G+Tdp5+tHATrT7OYs9uYZShsSu0
QNbA6hdNXb7mYKw+wXERz52nbiEqhh3x0MWFzKKsPc1zRWH/WkUm3W+XdaqQxlzh/5RdheWGgyLK
2YS4nuCFFuS7ruvgkcetJkfBuA2OUzhH2THZ9r35S4c7ba5msy9ZYVUflLCcJeV2R2Gx9T6MpqZ+
RCr54j9dS2myM9DxlbnJWlxjHjakItIza2tseqYs4xFibybWO1WFTXvodx2ZAxs07KJh2zCV9YIS
un2KPpqwVajI6Jgx7+s1TMhVj3fj5qEH7q4e83ljsLkBXDwfF51F1/CCn8y7eBqDDp6lK2x/uaQT
JlonlBT/UJnumA4K3Lbp1FdpPZ/xy9bmFKuWTZ94O4vyZqrqBv7XzcTlvdUEzlgnrEmSH2FoRMuf
O3jJAJtPoomvpr6uKgicUcmEiZICpnQjGrMNV0OjKITDBEJi+LEPsD7MZ7N15LELsvRmVjL7KyUt
cmzApMflE4uEDH5Bav94Eb1eAaVCtrPZdPII+ef6q4ej+3KMAmyAhxmu5L8GFNf8pVCGEV9xLM9R
Pmdju11FS/e51aw5Aodcf8StBoykPQxgSAgTW5UcspVg6qsQhg0P87DOh2HCYe19S/BseK5MQI5L
Ux8JqJ4feNLNy73cycaOdd1M8aPKxjQ4iz4YDmLtSQ43iRDTQC3yEMKnePqmG4JrWdoApHIwuAve
w0qdBO8FA03xCJlTebvgH+73SlbHGmcn5BZIS9djw/T2pdW6MgeF6rDtDkhA+rfQeoXNLr8Xqg2v
52kKaIE624Fej1BgXWUw037cIwUYjMgQ9U9hhFjMMxLMmA8yPhCCfT/Mmro7YtWZxoc9sOlpTrPu
YMPybmgC9QnM3vldYrHEH2Op6LEe+x97KMZ8U2X9Dd4qzR1bNtDOlwlZ6KuWaxjZ5sas/XYMdUzN
5zGqUD6Kg9YeA19oQBwEq6/FPMj7JWBPBF4x5FgvQ9T9SGeK9T5A+dvt0EyQrDcQDVe3GTXr/Av6
GlPnGV5Z92MYkDm+TROzr/8knVrO1WwgXc4FAP3v0tFwcRjXQAwfhMRi+I32qsz1FAxUHFS7WRBV
yorJPm91MlQ3O4mMPkJzZGyxTFzdLwqHwV+dSd5Ts6vo2DVRpTBUAiX1MgvG8j0ZhnI9Q6vbdR+h
WTPNI+AJ/E6EdTkXaty27SEBvWE46hUP89cMqJw5V5YsJKfrOIovtoOJ8Lda0PldQ8n4ftB6F/kC
BPs0I++7r/xHH9Vj9GjgmBh8oXgKCz4zjpUU2CZjYlTRMsnj7ZDUeoYV8AAH2hs4p+vDONoEKUZu
bXlI9ng+p8Y2TYHLyT7cL9DEvM+w2SY6nxcFqVUVP5BMdYcNBt8nXUKWh/Xb5kFjSyg9hT0QvSen
lWf19abqA9yHvypYfuXJWi/XC3R0Td99hhpvO2y0ZwdYcrcccJMFdgkaTtXYvlDQlTZlCEib3Y6V
ZANO9tMAr745i+7qzgTbUWgRXsXwK8+3Eo+irOPmFKHu9yClHvOaxgBHaN59wqn3G2/jdzaCMUNk
EKJsu4heFVlx/uRfqjq7n2Hf3Y8RIiOKwkK0cu4OO0yvcxmE7DFSy3gNE7BW51EjaQEj+uxgUSX6
fgplehM0CdyVw6p/wD3DzAWRScxnfLNQjQ+DGAXK1yOgYM9D1sj+nqphCbBXgLBwm/GKHpt+NOs5
jmo2v4u6UAPojIf77AlG5os4zxLWS+9HIuiX/6Huy5Ykt7Esf6VMz00NSBAgYNaqB9LXcI99zXih
5RLJnQSxECS/vo+rNDWltJZqWjYvYyUrWSrDPdxJArj33LMIg9igjYlzYEuiCiy/WXqVJzuiax/d
YqBJ+wdj+XrL4rYN96odhgDp0Rf4oo+x40JxAQ6k2E+hQm+y9oU85dgy1ZyJOC7uFjCrEEDPsXof
zOpHCO6hq458BptMpGEnMqzUbWOAYeLiFe24pQt02+0OEshwK3La9xtN8khlYVW24XXs1CUpmJtL
cS3AJi+LTIqJRZvOjSR0eBNoxvvOJttatLDmStcO6tInBQUlfSkMH866dyjrs7KogyysYT2IR1fM
U5p4jk0icvDWOBTcKxSVyUzQCxYWk1z4BGiPjCUaBxa52FVJ7t2AhZlFjI+bZildv29mnCefGNF+
2kVJ04bIwNEw1wvjiorNkrTlVzmxIjU0XHdOuPmt7/MyQsvD8trcOLD1sONplPTVFaLsPWb/+XIr
lkvw7qpXejJCNGQrkJw0o3xDqbvRa0zZi2+noDg2vGf2ybV5OD302oUZxiFj9L60uZ8yNlfBRjXl
s5ydSycVfCwNVFwDpr6pnuvyUFoFY5cYun4UezRbVyuRLI6GfAQTvXm0mkSHqIn8fh6c3PouoaeG
SvnaoqDK5qX+UsDI+jYEpHVXhhEvEFNgH5mfroYBJ8OV8MXyLVR1+DL2TJSHqCrB5F5rs8rrMYj0
HfHwH4b9PbuGc6hLBV/gouLIukfZMr4UgJz03RQoaB7snGQuAOUiD9iLEL1Jl0FcY/IDjwGE4lKd
GlKcsMVNx0WL6Bm7e7Ftopo3adfNFtwbhJ1EzAdZ4ZEAsWmwdHB9nMeekVeHyiXFFg8GAsN4sVyt
XHwTorD3cRTHV5w0eOBoq7OK8PuW6e45XNv5VnBV3xcIvAeRyrVNM6YzqaQ3aYH+bdktCCxcDnyK
ihcezurK1ouQm7ofedatbp13va7Z1QJCbvzsA5E8Fq2nCBqIbJ8Eh7xLJt+mOdaKgPHDUpJvlc0X
+8wY50s6Vd0sQE4OJ79sqovDxbFd5hVGQEKHi0JW9DgaPGVzRYd6U/ApDK6mMIZEH4YAnlzpMszl
jQlmY3cTnCvIy8rbiGdyiSd7crFixTt6sW5EaEYURAdVqSo+1/PUIl+46CdsraHS4oW6VpHbkTqq
tjAeWXqYbBheHodgku2nACsTIWxsqVi1IaYubepYheZKWpdUmW5Rdfs0pwGlbbqwxVVfZ8HoeJ7m
YVq/IGbNo8AvrWA4vVssZKbSGhK4egtfqDzaa9FW9f0cAs3aDn1Mu51NsPFt0KMXyXG8EEq3Y9JF
9BYysZqdwAin4SaUM5PHEELA+XuFU7S7dcYKRbJFFlN5ZUZDCU9hkSNQ/6111C73AHuSCLgOSMjr
yZjWYCcq+wQ1lOqw9B8bwC/+U8MaeYyR9A7Ip/PJp9DQJnjvMKUF8DMPDLmbGKuUGZ4OVP5p7qYG
CTDazZupK7R45XCpsC/Cl0S8GTPKqN6wZAxQrOQ9C6ZH7td6LtIgihKKKifXXSZz2kY3ZhXz8j2G
gUX7TVfQZ25FjfDKh6UtZwkLDTboO6SWs2be9hP8iveyCqLhjmN9Yg8mVF8KBMQjJYC/yx6GFIea
ktIfaFM2pNvEq571kLac8wLBBgM6arQv9ZgtKFJRWKPusf6+tigR/V42RaNfWhMM026oAyuPxkjH
cMdW6fVmjNp5em8kg7qOl40079Y347RTBemCTDYuPFVjkfNsxDTdnpe6jgvckqSCvNVgbpRpNY3o
sEYOg6QXt8JVGtYWY34eimjc+3wWDyONFmtSy9ZV3S5t26YaCbEpZI6Fo0jME/WwW7xA+VIgVNcd
V2oAOZTSJamxHvVzap315j4JfVJ+nxDWI7ZrQ0i54R52XkNaGKSmHHI0jucKZnN46mjY0au8Rkrv
SRXL8CqxfeoNtTYO25RU4E28mHatA7RcCwn284rnep9ELEyuLM6b+rP3tNqjqQ3lpwHlfVJmTBak
ekC8WokyqA47XrkUDxmjmcA+vQCfCCAFXZMyrG5E7cmaaSz45yZk3bbNK95jqeXuaiDA5K6BwFF2
J/qZN1d+0vILsMU3pL7YiCMkiEPUMCD1KHrooyJ/h0MLuoyiwzZZ1bq5tpZIqB5gmeOPbSLKTK0L
InSgCSGHKtG0vR4tNe21zp05OaWG+jMyye1HMDbGbGYX4DbGc/LSuEtL0TSif2jn2L9wVDR2U6wj
Gk8w9eyctj7pdpDfS57WyhcoTkDEmRDfKGZMILATGiCWtr7xkKgg9FNcsEtYGeiXxq9JGjFoKo4Y
DklzpqMYgzuagJYKmlvSF9Nx4kVhW9wUtxADj4K8rrYzoaK+lA28ui/GSvJtCOnL+H1G5zNlQQks
9h0GHshE1kyYeNuj74vwaFbRo67QXO+XvjZpVGMDVenkNHIZi8iVXwXrTPRCvSunbOlMiNY9idtp
TutJtMGnqgrzL+JSDB3EDN+E54WrD9u0Nj4SoBxhkY1d3LiDRMqNyCTX3cfAsGRTgRCaDEE3JN62
Mha/wtkNXXERFrGFY2seoy8XhO7mKPHJmyoCCUV9JXNg3YHs4PVlFMxlNqiAOn/F+DB8bdsZRobA
4sq6f4H3oKxRdJeeHmobL98ABhXrSbdR/tGV7SoZIueXKTp3pY/H5yAnnH2ECIFh3wCWlMD66oKd
5aAb7B2kXLKoCEd/p2WeKIjnMC2NC16QuyrgHPMZFDXkxDwscndy0jzazHYldDvxCX1I27n5ES7f
YfyqtJzugyA2ryJPwmcQSOy6H3IoiA7BAKhnbrt52vJYwKJ6rSf1imvenPqwAVGT18h8h2tPPByH
UsoxYwo9W6qCvHmD9nxORwbll1Kx5yc9q+Au4X6+5nItxW7IYZqzbdky70cEpexD1ZJjjGRu7Hk9
NS8lGpjlVhUD9PDTBAerlI3oVh+9g2nxO1xlgDSYxcflG4YdcBri04LrEPm6xrYgaUgH1CBohoCG
2udy5qhIKcAxFFcVqVkAw2PESmw0hB1sy0QBJNC7aEDyTqLXah8pol4QKFA3D5EYYGswI1PkocIH
SWl1Kc0zbNuL9akG2ktvUQgmcUYVPs7zMOR+2NVjXpdZFCfKf7mwt49D33bdaU6StcXvaALzgFbZ
t7e0SPwJlWVFd0KoYDiAFJz4ewxX+i22ib7facZqs4nKqQ1BAEUW8XbwBJsInI2ucC8AsOWKDQrY
kQcNf1oW+2CCsp6ynrmwvQqCqVv3MNRbvwUMQWBpi7DTU7EOM5ZPLnA5Gk+2jYwdOkzrr+gQooQt
q/60qJI9gI8/QvMCx1Igd7AeoXGSvwUrBBI7Ac3X8gzkdJ5wEBkSfrNCF1GCVKdmBdZlWqf6Y4+Z
W/VerqPpMtwpWDiIpkQbgB2znbqsHHMFR37YcclrmP4JIDWeK3ech3gU+wRJ8EjjzScuqjRgMPLc
eUkvizCop6JA5z6ib8Pm02zq1Uh/tJAZyTQaZttiGWOC++FwduZHpS0pNhM84gm4xV0Uhy9DjApt
M3mpyyyJJw71muVL81JxeBdtCPCM6q0FOhenXe/K8pnMK3aPIgh4eMWTsGNZJ6M22gzAd6ds6CeA
tWnJl7nY1FAmkttYjVrcI+KmmtIFvuZq65acoRWO1hgVjFSh/Rpo5ISkDOIleY90pinZl4vyyVeO
L+VfDQpUfmYmbJMsbpMmumsLT2ADrtBmlJXpuocFlhTNLqoN6ZaUwT5iAiRf9muRxq2FYQwe6hlF
4bAk+Yh4dWny63Ig1XoMYzL311Jh8pByRT0SAFSpPwijVXkTrXkPclNOmv6AKIYguoPoMuFYU5qu
HhPNflE7JJJ6vQNdTnUZ5oTMfel9ZwJEfq5WHIMW2OAbabvLHeJoqTahlqpGU49Gr7txQMSbDIoh
a1wKF60wOhEeMbSzzAb9oQJzaPrio0WaTc55bvce+7XfaKZUs23Bzhw3ETKWbJOOulvKHTqMFq1y
DENB0InbS+Ad8v+GTV1Wcr7KLUlEBuVTIdkG3iIEC6rKOzA0MNwfiis+zXRFzWJVfFj6eAD/ZERt
l2KyEDYp1KZrvRnxGLS7eHbh+JFUrGkD9A5hbGlaUNjyfFdN10Kh2GDma3GYdqgT4yxotdzzSEXL
fGxCQcWL08gmOnsADLPCF6/iOkYNMtPhliVVO78G+DYySEugIIPbXfzZ0fhOYp3iG3fp2U95MDQz
ii8wwNe0XvKiuF260KBZ0Y5yLPC4AQCbZJgeMm9TYjrZf60W9PMgCC5JRz60nYIRxUDC0DANFgLy
CflLg74ycnDilmHzKFAqinr91pSYr73XtR+aXVzEfQCAaFS0R/w319V9jHIfazmSScx2CqXR+FGq
mHmR2lDCf9wnsRNPIcDmCoFGmGjZLxIGxc2LCtwQ3A0FRpj3k6xHAw+ORbRRlkwjnLohBFW6PZYd
Jrl4SGJFdzpB48O3SAZ14wky64L5bMVUdOjgO6iTKtkQxq04eYXZ6BnVteBnlEWxeezbutFXSUH9
cAxcW3TvlBDgVvxSs+3c0AUubZPIB+eBwLLsPnDGVdjjkLSZSVTG/XZxndA3lbGQbnWMJNPT2oIX
mQliMLasaNvDNEkXgf0quFH5EwVomkU9Ejvqab0KViTGo2SFU2d79KqgC+oppKpnYTJbd1iGXtKD
xtzI79uGr+QlLC1jV1WD2XamSAdKyxZiZKIBevQYXWGgZWYW7EYdRS6jvKuDFGvumitzwWh7BsOX
HQkhFhh3VRBigsl7DC2XtEVooEiXcVZso8uExQc7O7keVDwHpIdJYeSdTBtaIP0PqERYn1mojXlh
BjkBH0kRu+6MwrZKdi0rnXz0HsPGTVsA94beFnTru6rvW37Ki7ZvHr3AhTktkWjMFXEIiQKCB83F
vjHLyu5ql3TF1Vxr2Tyj0QO8Cigd1fIIqE10mMHEcB2sSOawmFWQwc2GL2qDyXYi5K4B2f1iyp18
gicnMWEmJSxdu22H4aZxRxRgGhfWJrXSdzine0xRQC/DcBi1m1weKS475IKSlc36jHkgEN8JK3kn
1zU5o4nmwSkKckDrKSfwY4wug2kR7UnNudo3dTKy89oOkG2H0TLYT75yEph242CGs7OFmpcyDT2G
E5jaR6ARktGICbaPujPv3RSL6G6AkYiJdhfz4hCYxswmAXBhlVOdyc77ZrN0+pKRaA2/YTqP+yOi
clZ/GHvl6KaYFtWfIwPnpXTOGxIe41Uxeg5MGAY7zNtttWlFIdFwqtEo1Ea0q+jnOaldfMrXop4f
MGmJLUZIZa7Xb7RntPiimoG0R0Ih2z2Syi/jNcwGtH1qYa+OqqZn8XwO48As35eR1epcTa5Ltqtj
AqCgRCGSYnjtMCesjAFxdbTxtSOd8ZldEIJ71PgI9catUdRk0Hlw8D/i+MLOncROghh9005IuX4m
vinMtbZr2F8liHBcL/c5yaHbkXaZssokcf0FaGIASJaJQBnA5uhkMtPjOe+2qKkbHI3YQi8NvtfK
38pATzRbgiDUWCZi1JD+KHa5dlIBv0INoZm8NcnUBnApqJLqm7ucjN8SBwAaVh2sOI6DXEIMVFBO
PVKtI+tQa2OkpVPXxjAn8RSZZwlmBGRDIxaAKUaLMb+JysT6HfZP2HpObV9NH7ae1Xwe1qRjr3p2
PEbXMtbuagFIP7+KpFPT7cWOlB5M5/K0g2/TmKIMLeZNTzG0wmGLWfydWBaZXJkSopkbjPs62Img
KF6BaY0N4CqGDNaY2c/OBaNIoZGLPHB+1QDJ02P5AMZPiFJoQr74Qw2SLg5ExMXAhlROIpcviSIS
PPWeYDQL6DfX42DTCtLVOB0EKDE0A41Duw8gSAVwYiA1xH4GTLFWQcot6tY6Zdhe7ZoW7QDhUoq8
BTScuxlKZ+Rc9XPMy08wC8C0JnUeeUzjvpssq+rMj7DCRwFK+MzCjaYlWEmb/zDawmk6YGKPeSu1
GQG5DcCmsGOewfObPlO8OjhNvizUUZa/Iszou2dMI3pYoN4OkdFbwASrA0U7yIPjf+RuJvNi4vYA
z/l53hBeDy5dl5LdYuzauw3P4WPw18h4P+Yo8iXuu6E37ZbItzp+4tPur9HZfiA+spZOM4rudkur
BwG0omJ/UQ32Y37iAO9OmVdJssP5SIAeyYlcG2zT5t/I0f/Ae42GP7AfgYFFFuRKzEQCLL+xHCp7
6nwwwBHTgGgGhHqqkXCRyDG6mw0wW3RWdUAyDEpwn/788v0Rce4HKnMxA/auAp3sBgTztpsKkphr
8GDHDIUahugYgIvjn/+mP+AF/uippUeDR41SvoO3xZg82mXI3UYVKHBhhGAuRrsw12lRjs5L/2+u
8B/whX802qpBdcQxErEdF4iXsXBQ2o4Amf/NF/qjd/+BSKkQTmmSUjKQoLovjQ5fvFB59ucX64/e
+wemM+rzsVNFznaYPKNT0Muxci39i2/+A1nShqHtB8fZDuDzFhxkTDxCQI5/7ZNfvtG/kG7zGWNF
Jiu+K0hgcJhPeRqWOPb/2rv/sNqjRlEQ3XBdorWDzbSVCExdh8c/f/M/ekKj3390rjE7VXONx6VM
ZPTNAEzyGeFLhIgsEXUqVQ7CggMkUkz9paRJOIv+/leWovAJHLHYDsm+7DUetbmpQ+Cqf/6FfrU4
/G+4uD9aGyX1QoEHFfGuE7IE9Cz7xWOqgv99LKHlLzFKbvyXPg57vq9U/VSv1VOIJ40dclO5Ek1K
UW4RNPptnmipotQmqMX+8en+1+/y3s3f/xN//joodPlFaX/449+fhg7//OflNf/8md+/4u/7j+Hm
c/dhfvyh370G7/vb7918tp9/94ctCnK73LsPvTx8GNfaX9+/+BguP/l/+5d/+/j1XZ4W9fHLT5+/
dWCOoNvR1Vf7029/dfz2y08gymI+cpF0/jMK/PJLfvuJy7f45afNR1tW//2LPj4b+8tPSfIzhXVR
yLhAUX/5909/8x+//g3/GTQiDEGTUEaIw7uklfUI8S1/+SkSPwN/oCB6hRLABYCCn/5mBvfbX8Uk
wqsIx1GDd4x++t9X4O4fz8o/bgquyG9//lvvursBBAXzy0+/eij9n0cKX05ESSTjOOQUXizyx1Cz
qmfgWUrMQyoNCBt8iBEz4qnwb+Vkp1twXp9coIOHnlpUxJitqxNoWkXKQLVuUJHW7aeu0dNnVFXV
MW8ksu3B9sB4GDNaYAl2B/YSu585mR/w9iWKP6/uCqC7H2g+vnhnQN1dJfIUa0BefIiHOyV9/jRG
GIyiCTSv4Gp0nwcBj/cAaHJq8qa5Wwb20AztdILXKViDlPsXWnOyJfWapwWmMxvZ2OFxGOQbcLU4
Cz3IxX0zzlseBH5PelBi5yiqNuZC73DL+Eg6Wl445wMEQFY+qDloNs7Z8THu4AZvCpTihTcA1bVl
hypvxj0GHf4VhyuIY1Hefgds3p8nWpRfBO9G4BLGfnG9ME+1izoEUOQgZ8QckvR4okm1qbs5CDGY
ysP3pgb2zWOY3F0yMc8+nOGRD/f7AU0ABh3vCLOp4GYkWVylICeRT0OYyJTkyoMLCXHtkOqJXTOL
DJl0SRrxIoLWnMoxBFeGilVN6GYG+Ev9+pD/v17s19VX8J2H7/bH1f67DeL/oy2BRvySQPXH+8HT
565q/3bz+Zv7103ht5f9Y0cQ5GcKbnUiIsmEFPFFef3PHSEKSSQ5hxyaSXpJpfttRwjpz4gElQTq
V8mTCNzLf+4I4mcChgleFcfwqIHxIP8f7Qg4qv51Q0gkRQoC/o/ht0XkRxdnPVLhOFQF26pQd2EO
3UATjO9dTItMrxbEuOYqNvN6ADf9fxaVlcT4UpITIpA2ERIY+P1QczS5ibrGBxb0LgNCDfR453aq
2n9n5/RrSsK/fkVIiBPOJCjCAlwiXM7fn9ZYeqT2iWpRNAXrIbe8yAKLVahnM6egG4AM1dbRuTJT
uXeKVGc7hORrj5n/FsSlstuWNjYXx7Z1vkHkhAGvaWanXoN2o1lFr0Yte5ACjLymIJNvnF6mATPg
tVgOOah2uVYJQELCGlACRJWNnD/REmww2FrhDTGIVOk6+/AWyp6WbBw319gxMa+qGpsNmGftWo5t
KmWtoTdwhQueQkAySwpvv/VeL0V0joQJnpI1njMuBnnrKbKkkoTG10VDYFcbBMtzXY0xCA/QyIX1
vGJn526PNBt2ks0k96yq5uMaxzHNZh1AERMlZdAgPmeMzheU1Wx0UDl/DEY20NOYB6Pax+ipEb6F
Uk4HOQcRuFzEu8jjmmYNAOMH+HGCYw701pYpZpMGPKflsEy1OdtCBweM9svuvqPF9NGBzPypj42p
U3LJOc0IeGMqk5H3bx4RU0Cwhe8eMVZ7BZyFzI4chAsZ2ZPo45Pse3Uoao1QRC2qPRLH3rkjGMa4
Swxw62ZA8gBEo7RpaledeA307LB283zj1LjiZjXNaRJzhxB1Dpc6caHA1qMYzj0O0mPZzt2BTqV/
KsCW2cvcgwCr3bozRgRAj3C7oaIhn9se5xHvlckzpKrM+yaQSHsf/Vk2VbFrlFbXNGj2QwQT25RB
vYGAACMOoTX1VmJ9Msw3XXheKo/ky46B8Au+Xa52Kmhx+3W37jB/iY8FqGlpH0RyN8XRuuHWmVde
hOIVgCK5xnQCz3SBCVU4UhAW8JzbAi4rI5HxNV20fJr4UIET5+zFJRzWHmQ2G9ZJxdJiLDH9WXCC
JRE8F1PGdPMoCiPDzcQ4CwdQYAKoWRtQGF1qTOXfawHKzE5xERFcYgJ1IcxpKqyW0GOkE6+XUh82
IjE0yFW13og+oV/6OLcPhPZwPkxAlMeQXCyPnubJx1pE+jHxRj5ba8CvA4UueK+raD5Xrouf4PxG
ws08zGNygxR22W37eRr0JgcH2+/CAOl4XLIaKAwBr/sSflEMR4usli9qmcGPmOooOtcaxu/vQphl
vyYgeWBfEki9WzkyZmbd3vmubjZj4donU0Xs0A/jEd0EO4jWw14b7I9Oz37X9JR+L4ZEfatmUx8W
OIFcj40rjys8JDZhrgATFSOdbjiawBNhlcKinkP7zH0kv9Y5zY/BwNdNwNog6433oP2Yjh0aMsJP
qYL19vUa6nK70F6/QtU6blvnwxvIktjnfJ36nYO443vEw3Dre98/9MEkHgcvw8/APvld6Fa3z0sg
b8sszDPmuID4JkPOFv5Eb6C+jy9DTekzgOj4WBqMGxWEIPmGNVPjM+cav1cAZgAI91B0ZBXUJPpr
W0V9cSqpLkza1a2In6MBFtJbhle+6TXf5/VSfs9zypNDvBC3IqScDesBU4kVqRJQoG0HPmDkWmJ6
INkK3L12eibQXo2ILmNgI6cmDKTeQFxSfcaTNi8p2JALNqREApgMKuzGmOjqIoMIJa93mEwv/YZS
122BsSfybNXSXa3IVzG7MYZnVyqCSBzzUYTvDHyYO6fX6TiSJH81NNL5pg4mH4B056sARigTls1U
QUCICWibpLmVGGsvzL+4GrTOYx5p2IyNdbPeX3SYJgtpOW3zopo/9wBFb6wuDXjO6Ne2U7B8WnzQ
R5ulwIUBIS547EGC+xjzBYPmdSi3PokgECMOFWO6TIsdN3zp+jc8/NABdisGQJlfGgkWcG6HGmyd
cSEo1SHJy7pkxHQOpSomh3CgCD/NaqKbyZZNCKk/waiAu9F+CnoPTkoCTedrFyvyNlZF9Wsk0tfK
2QhT8FVuQFjXO9IW5taDRv3NUMQnk3GW9Z4yS6Bn4Wu+Zi0Un/ulmCeW4ceq02hHUK0KldCnfIEc
GqgkFn06AI8/LLXGB+iaFaqrrlx9jqa1BgxdNDXSfxrTKIgaXIz9As0BfF6HZuktFF3MdVnEKYiP
ogE2vu/gyoe0oMu5I5DO9YKjJwfgDmaBy4Z5Us9NZddTo2toEoO8hy5bWAhU2vk8qhwHHrinKJnH
xF5NwwRGWFvSAAqFoevvxty4jMVYDipokixsFnYHWm1ZbmWX0Nt6mvhNCBZHVsAW9dwt2mM3XcsT
JBQepG0HTlsCM4g+ExwppcDgafkQoKlDX0NWg5Hq5MlloQcoEqyOtgWR4luNeUiRwdoWoT9Q75jv
eiHidl0bsDyInYMdGKqotyRmmW9djGwqQQZ7HzSIHbF8vit9KB/WxhcvIQiO6RAtSZZrAk6JKpGj
AoSWQXgp9dmURYlRgMGyjXgQP7fDOH2dlqrBmsGMMY1IAf0n7KRBCQMViKToEfW1WEuwsPptqycc
yG40+5gMChVEVD5Nc+1vphXqHoS6jc0NdHLhHUS69CaeQ/Q4gEGqhxk0sHSJLTlBzrddO6R0TEP7
4IJySoNhDTPUZDtwO/sNyuSv8QSTF8/1bbMUBKOOHGPkWuH34YVQJoLdemUHP+zXBumJkIWVO4xP
QZ0VdS/uPBzcavC9Q9ptmiiO4EHM1XC6+Mi84ZSDDGHAQ4U6CIXQ9w66q5vFqLk9gsq+PnCQfiGo
pZhZp6DRk+IYwXBCp1DzkLTCvODDLauwe0y17VcnAN/tOjtNJbxGlTokU0TOTdtPEcYwbaUyZMkv
UGpNDJRjGXa5P/YVeL8pUH1Ua03n+sc4XsaTWezqsqmNITRMCnAldspV7tUyE71iZtBuk0KsUDGj
VIEC7uJMDKIWmDLbeiT866qa5D7WuX8JV5SUGXSyzVUhqKKZjVB9bbUhw/NYdGbehsg+gHQTVgt3
GJytNw3R0wF66fipxjzwQMDeA2GHi7fZwDsxmwEZDRsMmmd1zGdIh/GhOT4JKGsO+jvZgiU8QlD2
IRvws3fTGnUUJ3q9PDIo4soUfUEUZ/1SE3Yg86DPSHct4elVDMO5rDv13SYFfk0BesB0uS8x9lUY
6LZZyGNsYtXkmTnr0bf+tu9iDjJmEcDUqe2mad3GBQyYbwsyi35TFyHuulpWXKC6kVW7aVAQsx3D
nOxx0rkOrlyeFATj6iiariQfMZULwwZFx9DKKzclrUDZQ2ZUwDwnmOTHzZUCJ9agWovEk1p99IoB
GH/Foq4nMPQ1PXUhNG4rNh3o8LBVPC8qn/oTRu4QGWHAOPq0maGp3YhKapSscHI5rX0bfBYByECb
/MIxShOCMmrro95UGTiIZtpZwp3OcE+kvgJROX9t2wnyvAWNz3ktYXF1ZFCtHttBu12px+CDhHV+
1eQhRzIdTpXjMntsxYMo6zfqY1KiSwjsK+62uo7DtQb1oKP2yLCZAwtso9MaF3CugTvcuYPwtMpA
MPkv9s5su20ky6JfhFyBOfAKAiRFUiI1Dy9YsiVhnmd8fW+4sqqdru5013u/5HIuWyJBAhE3zj1n
X9KJXLo/8yZ6shjGdIOXNIs8OwqDlixcO6PwO7X50JF0rX7L0lt7E385jnHsE6plrzIZgtiv8KFC
67s+i2meBiod27ILv8HOv6/V6kV38nvy0mysCPSoNfFbiwHhN4CGHyfaX19/FeB0VXDuJLj61+Pg
3C6DNi6QfYaw47Q29FW4sRVdkXsjIli7SYcKtKLmFNFHwcah4cqr8bYz5HB8UWlPXs1K0Z+sKu/u
yEQ61+vFoOgI7UYZq/mF9FoFUskiH0++ye4uNATLP8me/6/H/E6itbR11tH/rscc35sCzTZ9/1mO
Uf/xU38KtPIP09QsKRzrXzLsn3KM8Qd7hClM7gxB338dpPFPOUb+YZigHgX2BtVez87/kmNU9Y81
p+k4/I3BH6DQ/icC7S8Ph2UiBBMSgpPLb/q3oQ9WayoV/ZHOx7SClWs+4wT+UmWxHThbKEF3O5Tp
V210v2MiyR9Y5Z8fC7ZEaDmceIRlmlwLgtPPHaAwYs2wlqz3rcBpGKloCxf7EdvjaA4qW6VgICiN
dFRN11530+nHxpqteyxnlurLMB02XlKMk4X4yn5cyrk8Jj826TrGC+GFockyLtpZXoysJt7TiyHa
6magbUCnsONbg31Qwo4mFAmwBY4GtUG2VgnoU2emt1ueRQGRrJVEn4JCwie76dYqw66Lu3mtOzo2
AUvRxBEIkHCNqUnu9B+FykQnhFz9Wr2EanpjtzRP3X6tbrB5P4SO5PWoZ9sd8nJ+O5uln1bJKWFe
6XVa8VFMzqIum2ASFFDxj2JqXOuqfK2w9LXW6n6UXW2vhmcWheZkrlWZGs+Bq+HPp1RbqzZtrd/0
LAmf4rWms8xh8oMlqogfljt11PpbAguGF6yFIIZPakIywQpB57VS1AdFnkfsGF/BpFFJFiVtHnbX
zvnoKtRqnzy74oaNIx6nH7VoCGPA8oK1RG3JQWRuYcwp+6uGXEKVPo/YamV01HQxHkeEl5O2Fr66
Ylo3U5wbZ2yWceRra4lcr8WytZbNcTv1m76aissUjmG/jjzoCndZi23Lzqm7SaAWu9Lop9OwluXR
WqAna6merEU7p/bqsS4klXxdtUro0RUpnzSC+qSbFKp++8cJANOmU15CnKwJhWeKxJ7NPYfUoajz
jdFWTkeJ2Rt75EUqsTISyxNhGjiiOPrDrqMNrhIaqDI5n/l3Y+1qY6F+moptCj/sh8IfzM65RNaI
+UqQljM3/Tp2z1SJ8+GDMiz8vWUy7MJBwJFpadDsDKjtlVcyEuTJnFHt/CVhxolnDUXgBlMnJQ7m
lrmbCAPzVZBThpP2Mqvrvo+6t7rQuJHSWryEoow+g86uvvPJxHdtWjhn4LgFRtA5mws/NvrohZIe
hSTu0Y60pGDONOLHcLG0nldZtEjdQ2J3ug0nVeONgZDtwVoSa9oExpAFbjwkUeFFujr7dOW1bdJm
871WLvpdoUrye6OqEVVO8tVQiWdr+l7ntsXgpnCsbodAdd5aWUbPTcyn5xuyKa+dLEvxbjuh9TQw
6sa1+16dMAlx+M3Lrn0kjpGxYRaN9V7HSV24lU0/RVUbOkNWllAC1mqtfiptrN6TK8yfBjMhpj7p
9guWVI3Ut57BttBGXTyEVGUYatUhxW5cmPk987UNn4qE8G5Yh1XuBiT3Wq/l4K9v40h2HAeaTFE9
a7I1ukHEqPxIaHKnRgOVVhQuROw7KfZ4lIaBI1zU3DXjUBOZDEV2XNIUzH85B6wiTDwLRzfPRuU8
w4XLOR3K9AnaFRqnEGWyWi7t8rsQmBk9y9Tz/VKvFi6VdC4hu0Gzr3rMIQNHcM6abpXI5KLALrho
REax3DvEezdLoY63cSn1J75S0y0rC5nMkpXlBwzpuieHFHkGkQOfGju/zdQ48ZeqtSy3sqb6RW8p
tdyJZeh1FIb1xmK+JjKrQqHXRsDN3BgyVxxOCZCRcOZVnL4VmaP48pB3HBkm3qlSdYc+tGZy7DJx
iL0OBcvCANqB04CyDDcENsanjMjvslmMjBhLMDhaxfnB0V7jrqX+DHvTrHyhKgCvCGkk1wQ9+wsu
p+pR0iSjlxUMtvRJZRsvY75UH3W4NJmXRz1Leiwc5kh3hIWXTZVFC+qjRMe+UgNFs13qxvQmL3IR
XUpmxUW+YTn6oSSjE+3aTO+cw4zDNSStpfJ0NWUeg3eoE+V9DJop2MxhAD+3YKbJti1a8GQjnrut
oaPaeISD6AySIlaMDTdOM3g1XmSs5qWSI2CPwvHqoMSABlCm5Z+o6ylnamR/alpMehIMx4HzAeQU
TQbX3EnNmz0o6rVCXh+hqMnBQwzpcUmwYLLPWdneimZ20LTo52dQXSx6gCvGG6Mj6UQilpWarAFx
XsK3de3qpmF/lIVl3U+rCzCmUZzD8hEpydvebr7mfohuG3oB0SYuEpip9CRvZD6qWy502DBsKX8u
yrA5hExiizeoJbkbMtAida1iOeYaRHLF7tujzaPn67zzd4gaN/0YBW7PSWV2Fwqpb9hXshuGebaj
j+yClTwFWc3xpTJtsQ/CWXDw6WXwjpZg125vQQ8/lYhmRCKsIXoWZNL5otf45UZOE2o6dh7yr2h5
L8DXrAeW3wpXq2btONzNryX788nSwgkIC+ScV6I9Dl7rdrEtNxTriXdIbIy0Wo8ryG1nwDwbC2fn
29ib3cWwleEmmALtIuzW/NQR3jYyiJdHkwfpu2MpgbHhyBVvpzLbaaRPqo0su4CeRdY1H0s80Gcw
69Y2seASL1m/NO02NuqebrLaXzFJKc1O9TDYryYZiq8lDYBhq1GNKKBmKfHbPokgr7gdqCbjapmM
oQbRFMiXWa2sd3aX+BadNppYtui7T66GCpl5ZVcpSCY1MxbPkFzKegOFwpiI0JGd3Ch6Y3hkP+kJ
6FnLQwCVZWqV5L3G2HZTDuXzkDeRVzTB5EUJynyctyQIKAzqBWVQsYfjHBnWvbXoK498NjNixfRl
tlU0KZWX80mgVsyN32NDhaiiye+11unHIrLwwk62yoExKJ12X5MVOfWGiks5qB/TSTe+yVRzsr0t
uM3oW7Qk6FSNIsE16KJ9SYa1g0XpbcRNIzYlQr8VBtt+0OeZyWscLr1o6hOeTr2HsEKwseGmGQCs
gVFKaC+SgVfKYz8YxjO8Ee6oXC0KCqHMYNMXbHtNJpDz5MKEd5cNXv1q0iAoWaez8CVuimHZKLR9
zgCeWs0TQND8KJ7DnACrreqndMrnQ1zHyreAHo7Ec2gw9zNtpNhUZtq9rdBwXOZ9rLyFilVaG52p
TO/TqLMKOFrOsZlBz+p9ISvD2IcDaUY2qmV8HEkgsRmDFGivZshjjsstMAabNEnm8Hom73MnABXJ
bTYSJHFjKGHNpteL+qqzNPsjR1wmoBVspJNmXlMDftA71dqagxE9j5MmXVNZqNga5pSg0LQleVXS
8MDaOKw6RbAkpBWU7zPttldhborORBE1sH0nDgEazrj51oiVGS8FIYYeLW8zVaF2BnsQsjyYkZfr
gyCdNDNdaoJgQwA3cedEGrdJpSj+yKjsLSZUdConMNhyh+BCDoggkN3LZSub/DuAM/WZO1H/wj2d
+A1pCZ6w0nYudt80pySaRoXfmNl3izrHpU+SMbpXmIR+rfUjnx8PxROxT5YrkjHMNJVtMj8HBs0o
3LOR8OKFBgGN0RDKBBH2/ov4XP/diIYCvU+2Ub4p9UC0NM5U+aUjszSbRYmiB6PCOuKWrWZcj3Qf
3Rg+TrIJNe5CN43HIvLUfh6/YsWevGqp8/sRP3jnVgUYcI8gi43FDvg/RWXXTdq+h0FFhiGd5oPB
jUjRi1QFWIqdVqRRVJKDmvWIbayosxsMjD0aJZlDcWU2WeOHqhXfV2mt3JUzMv9iE9GE7LNIdPnG
RiSS4wZxU1fWpOBIS62wlEOaBQTqpxlLGzex5TyUwbAgwgUzlSAbZVZ7YYO06JUqoSGX/k9EoINh
Sa2nGDMfrW2Ujypzk7cVQTnL79NKHGlf07wAoIX+FZpt9kzw2WkP5EiizxTJLnJpFFMVFQx7Q/ew
CATBVdPKJ9Hr2cPYCvmh5WG5H+cZ5bAnNPFScDIm/aw3yXtilKHYcow1zzQxMJ7rSkFDUQuFeiRF
T3mIOj83fMpS0rkYA4PFwVCJWxplWd82ciT71+Xchm4TLxTYGJIYAG004qLZkGeOmSQAtJ0bQzwA
RdFdSCefBdQFG0GO2VNuo9qB5Q65koR7k+7ogWSheVN2tE8ABhDZPsSkKg9MuOCGI3uYXnWJ2Vxa
PazoqaTkZE2DXKc7TFWyizVDXI0yNKuNUiYflt2KxsXSQ47JacxbOgFHVS7CHesSchyEuClKH6PF
yr2Ow5dPYHBXYNXexaXSeRqDINxRs84tD8CZ1oX0Z6urNnaGAF3alB8N/YoIX0+XErbD3RQsceJF
fQZLhcbCFg98vCtqtbgdjS6/0J4ovU6latRhkTQBLzMb2aks1NhXUC4BPWF9mqfEOqPFtVuA4vue
jQ3i3OiHbTpeCqsRT4JAIQBzkZAOatrnIhigQMWadTdYUmKBSOatWUxnLAHT6Glmb+3JHjpXgc3M
b+oTLRxYoRzhOUEdH5FdQa03sVx80YCji3AkHJahGY1NGTgBVjFZfMrW3tWkj76qOUov4QCfrRsK
h4D7IA92pOkvNH/CD8kGurH5gPomw8XfGb2o3Qr2rOnzG1Plsli6bW8msgVUvFFbPeTkJPcaZEKy
D4QeHvQ8Uo5ZUNAAxoW/t61oeKww+b8FsEQgfIhZ+Rp6u2jf9JRjEAVATAimCCSkkSZJR8lKCsOn
i0m04+Wtsg8FJtNpViMqyyFy2MCSSUWFVas5HbfkuOENJtK5xeYnky3t5Z5BYuPAGUdUWD76WC0D
jplUCl667pmVrGITF5pkoZIj8FKPGqk9MJeWZafjrb0CIV8GsvJxILxpUrgpBqEt5t6ksWfAUdDh
pmpla6TQTnq9d/VCtd46ABSflRlrAUEkJ5092UrnyhmcydnD0mnDjV5EFNGjnlmfEsqcF6PkHNux
HW9mDCL2BqgBhWkP0fo7iMeudA1S8LfIAuW+63X9jnbPgEtOItB7gbRGLySaM5NNwVjgxj9aIzG9
Y9okP1omIATEqV/7KNmPlkr3o72CJb773v1ouvy/X+3/YmG1HaFrOtLd/66Q7mBGNO9/Mb7+66f+
VEiNPwwbc6Jh0Y/TBJ6pfxrWLPmH6gBJxibGuqf9mDnzTwur8YetauafbjVsr/9tWNPEH6pq61Ko
hqapNEON/0QhXV1hP+uU6LZYEwRirKNqtmr/En1wtHiwWlZ7vzNX9tOyzPNzpFnTb6zdf01W2AZ9
WcvA4mM5tqVxXb+8TAvEOBnDwoIdkA5vg1DklpZpCJ6sS9GFiDrtfvoWLv+4gp+tuT8I0X+9MInZ
EFscpj+Uy18ncTqExSCxBJZvq5ODfJADwoZsFLH1Y50pvNzK43vZ2wl0ZnlHiUDMlqDE8lbMuroT
tZMc4OvoB7UeNB9HaXJw5my8xhSynNQprX4zdugXd/o/PiG+csM0TUfY4tc5fQkizzxOUHDToMw/
xmFON0gQ/Ddlg8deEUhaoSAT3FiWH00plo9+kuPTHCbVzoRu9RViNnksyLofyLOUX3//cWr/fp/I
tcckbDzXOl28X/Rs4jeiSpyZmoc42XW8qOm0ibGveXY7RkcWORuTsErzOOv0yReKCPcdhjyf9yz3
0WTYzxpHh/M8Rexp1ZWIlNspVE1KhoHesEuPMX3VDUvuhsBoLlmpld96pOUdtq/q7u+v5ccYlF9v
DUnXQWq6bmAUx0H6szYv44UTRq+bftVn0Wk2G/YlTpyhNzEo4TA2zODc5LowfaVsx4/CGssASEbh
AM/McTBj71Bu+2nqXi1joMBk7u0pTxXzZVJTnGzmtd3A6i3seKAUUcIz57PhqisxRTRh8lqZNVpk
YL44JmS7DqxWQV8C5MOwr2Yrv0qbDM9EXtQn8mlL5TIFC5ObBshkG+VU6An9FKoZSZSOqOF1U4no
Q1qIP66KLeZoWvVy3QHdDNEBUe6bXIyzm2iK03klgM+Xv/8snX9bPuRqd3XWpUjC1cVy+/NH2WQj
ZgOtNn1So9pRV/LlgxG41omWr7jTppb7tcBMhTNciOLC8arx/v4N/Fg5fvkybXz8hs6ZU9XJ8v31
HcAkg3rRzqavBnp+LmEUsIuP4kRiYAcd50tJxumMWQQXByQvkitUP+OXVWfNN5AM3TXjx4Ycdwxy
41hmmWcrNb6HorDVjRLo1aWMSsyQQxtOR/TS+cPBPXbfVwGQ6GxSXlQ9DU/VAvJmk3EocOmvTCeZ
9sm26y3xmzv3Rz7w3y7WXvckjM8mz+IvFytFNZBZtvwWlNNNmGvkQvlujauKfeWiwJXY1qqqEWXK
MLPWMjzqlYnERHi92qtk2B9phM2fzRiK73//PfwPC7xcV3kc3pYl5Grz/vlGyELkgcwcTR+6vLnR
m/KLeY9XSHMTzJzhP5qr+WOtxOaMaRs/t4RS9EvPuWSDGuXcmf48t/aLgNi7LiPJb6ZIrG/5lw/7
L6/yyzKRSZic7UqEQbKLPwVO/dPcF/gWDSZrb//+4/sfllfHsA1graz/Bn/868dXKqNZ1ZFpMu7Q
Hp7UsTbQ+Bb7N7uwtv6any8JhwCFAw1JlnANfMovSSuNJVfOWWLRsGnuqlYL4bPPuyQebieiSU58
ngp9Q2zlY41R9KB4z4tKD4T9BIehDlTC6ft200VGeQvaYNyt3SHshnetVkFmgJ3nV3EIiAv7JhgB
bXZ1Z2kYJFh/Jjjm/v4j+/XrobVrGrj6bUPFby9+HcyzGEta9xZnfbwO5SaAXYXQPITeYpXKbxaZ
f/vYSAWsGx+CLY1ketl//XaiJYAQih3HtzMrPARzqiDaLcMxbIpsq7dBv+ejdn7zopSC66b689dl
CVRg+tfrwkZI4deva6TBqeXqGPiYJR7MOC19HW0f3/Q0vsBHo9WhTu0d7KorgHCvtlNg5Bxn7T0J
ISF3IjpS+3D8lTYSh3VpK6yzrC1rWgnCLXz+VcR6DbT2tRzUXSzG0oWBibUcDc2tM04p9jhd4WQ1
3IaT+sUhag8wC59ePKMMrI5bug+zANIamNeyREHFoXSqNCXb2tOIzBfg3NOr/LavI8ctaDixD9yR
s9mw5l6lhryHS9CfF+vdqJaPgjbruVhy0ytMM3xpS6U/K3WibcekDT2EORRMRgiA+LWTXQZ4Db9b
nSWvMzLieqIrIrjO7fChZU5DfxHvEZl53XidYg2qgMgfqmq4NHKH4RfAW6h+D2J4DCb4GhfAef5m
wyVf3A7u5Nas09QvYqfaTxntF21u8hu6IulFnaygh0NWQ65NGCmvNr322eqpvM5zu93Gaqh6QZwi
VzrqwCSIkS6uF7BJvDG7b/TjtgBtnnCwy6x7s4rRG2oYC27R9wZeI2CLR5Luxi39sxrm7+xPuvCd
ctqXQHx2WqYThHiAZogKYXgA1p2veUSJHfuHeug/cQeYT7EGnAXZL/dBtz7nUX1o86ndtn03XAca
fLw6SfTbIYWz5s5VmfO7MjKqzuIAyqpvcwfxMOzl9ZDaEEEqxkVFfQj9NpWTtaGhO5wbFK8dYE7z
0jFJ9aNo+dp6ZF+D0c/hlxw6Z4dVt92TyKpu20yqL0VdZc9jrO/os5Sk2pJJXkC1VJgys540WSgi
+ElaPTP5YAAiFS7dLaJczywPZmfUYJEeYPVV0I2V9Eap6nDPeAblLqXQuukT5kMlQhMecxJsXtmq
boJF6f10nITfG1J9VwK1ucIwbd5oTVWj8tdkFpK8u0UK+sYohvlbsl7hSFxi1wTDRYTGbikBaTOz
QObzGavxdaDY7S4h+XJVqmn5nVmP0QPIP2JoOpOBzV7S0oV3fVDsbPE6DMXe4iyZC27JBN81Rjdp
XUK0rmZ1UzJ05Qu5ZtoqgI0PedXkZ7Ctn1FtvhbAEujLMMQIlDX95mebmSZ7IxxRfJmXTE03oTq3
0XKFsAd5sAmfm6p9JvbXo1sDaPmWlWr3FMrU2mOyzXeOPpc+HgJMIfmIPzBvoL04jbVPGlhqjSJD
WqO8KVVYxZPRFMp1zLvymHrOP06LO1bYaV8jclyBIGJAg1WEO5B3p6AdPnUzPAIewmueOMR1C5pV
mySO+AdKGN0PEzjHYRoUdDYpz0ELqgnLiLzX+/lbK83yLmtG6wy7p3J5BhfPAKZ2leXmZamEfttH
Od+JBh7Kw1bfHwygRjxUXbSNnBFnvYOXXSurk53QPUp1K3bDGTnaxADy2OnIx5gal6MQjBAxy7rd
zCarI1blmQ2ihh+nRsl7yyDGE1718QZpNLs153K8Bh+R+wqEMC/Kkh09jVeSNe02RJv0DCWrWVcb
j5QPIpKSg98nv+DOyqR9x8oJVEIyfK4GPOHF0PkvmpIT9ww42llbPTee9KA2WQNxjPgRrgLVTs+0
rvq7MJiPaj7QxoCrmCYP5DQLrrhKbwmVqJtsjrUPsUwZmMqESl9iuNslrWYzzWQpEoZ4WmdagIbH
7I9lX0/6vRpMG7MwNBc+OIYeu98VC8M4Qcx8gwB5jFTTy4wUqyDejLgYjN1YWWBeFXFfppVHXmC4
LswhOAHYowlliqp96VZGelWPRfAWcjxDg8NcvJ2TmQE81dIcO7ULN3hamQiQhjf9gj+300Z1E436
AskJQJWr1A1ul9gpUOXbwthajgEQcwwOlB3lrsQceix1ZbgoMNGxOBfFKWLI6sG02vLOsOpbbPkz
wzgd5T02mvJ9aUS6UwM7fgoKafgdWL5THDQrvK8s/RYO601BAm7nTHLZRVYVvTP4hoHDUvQuXdv2
rtHmmueicvYDMKRN1SUcB7OZFBLN36tKN2nUQhf20iYV19lY9duuZvFO4ua2Ub/A/OmFaylz+yA7
m6k8yJgXbczmO4uW8RFk1Xy0Fzs5CkOffQBswXOxOPMLCOM1jpWpd9D06h0sHfZCEDU7o+niN6RL
+vgGrOOhljZkSYFUGjnlIdFDtttoZoBXGnkTYKYLyk7nC672BGDWPHZDa54CHQZsFAziQRNRfJvF
nX7VtKM8ETwmJeEk4TU0Mv7UOsNNbScfkD+Th8jMxWaVZfHCgPLt228yN6NtkVEvunazri4Mx4B+
luEUpttizVdwLHxdaQ5VfzZF7OetVZzHjB4mzCPZbejYBj6TBuxrvbbKu26JzQ8zrvMXW8NXAWPy
aYbP5mE2YvurgbCj6zaO29FE3wmDCKBiWPmhS2uLNcxg1iWmUgDMSYu7tKnvFfp5+MgIVw2EV8zo
qtbtaivACLkZHAdvMXJu/KBr6NFOhWVcJSHTaAopnqUB8V/y8xjWFOW2APF+vcT1h9VqdE7ThuE+
IKiLeyjfNzQh93ZrfEHMwgawhBfAw5Y3zUPq4aVIrgZ6fQ8h/LcNs2jodNjGdRtWWGEDrAlNsG2C
fKwQCBjLg7OBLCFTrM4kssJHTnjWOnAlVrfgogh+2PTZbsi7B092Y6t3ed6Ja60bq4MehtP1NE3t
RwuNCj95TS9uhOl3gXRPk34SzncZR8UhZTyFr0X8nBowwhOSPnp6TNG3DcxEZ4LVpM/vmtPap5zO
LN42vSz8xrGLu6qwi6uoTobPjFRK79I2q44hwIpdW1Y6fgk1VmGQUpMkhMWkV5rs1wPyT+nmOMB3
Bq4ptsq+ZoBHpfZ8+aAF3XZktNDMuJeMOrO2KuAu2kIyQMueStOZXhrol0DWW7wDRC+iIPAT7DoW
I8oS5wZkG5z3VBk9ncMQYTp45K/kwNDzqiB7xbxl7xyTLCYjYKCtjmPu4KyqweRjF6F/4ywJfNNK
qZknVSvLecKYT8mE8+RMl6S9TobkDnv+N8NOnknEYQ9natKhCYNw3/fLC2gqHuglB70cpc2+xwDu
a/lAt3zdboRmM3zMaZZ6lYjAMeVg6jF49SeNJjyT1vpoa4OBogkIEZehTgHMp2jcBozWSOD3b9ld
4YXpq68JcFdyVJhd81RMy7EPPsBB3slRe2jk8K7W0ZWcwzczbV8iEOn7PFTy2xoy5r4VBRhIkduk
fGXaeVkZ514pVDjeJQCBm1xUjWczUH2fZwq8ejvTqJOkCeXRbLp7pU0xlWGcal2j0vqbtIhDw20x
s9KiL8jV8hZ68j1meJs5030w5Tp9qqJ4hSS7kJofhb5HWho/hwQOK53XejdPJWN3qsreF8ocrn32
dP6AMTcgvqqgBQyLDhzkqh1PssSx1JS3MkzG/SDU8LUoO9VtVCaTMKyLHkzoHPQirW6tFL3DVR1Q
cEMbV1ckPscn0cRsOlIOOmMj1maiVS6cWQXoC9huVvzFz6wJHKxSXj0rFhur1UQG3bKWJvAo4fMl
BLVsxj1hiEJq9RumY5xwCCimG1uMBcySyN4ljuhYco1Sx3qqwZRuHXmvTPgyXRvRkMbkXL5yYBfA
+uNyBw7f4eHunZ0SKtigAtJtybgZmLsBCzVetpPeiXeeYbyl+hjs8f0sF2UQvU8oD9Lt1DfllV5I
5VpEeoC1d4IJnYFEPWOmLHz4dAw6Y4jmrg9k7MW6oR7zUD5C1jxo+Bi+LX0Y72CgRveEgsr7xQTQ
2lfQQGKYjxzqHOvWcTTxFpmZc9enmnat2SJw+ZXh93UpfKMLHd33Y17T5VdT9dgkpobvTnEeAZ50
D3bqpI7Xd/F3FpbsJhrG6XEUMy3V2E7LrQot/I0UYc01ROk+IoZzyro4vFGXsL4dmqk8lAlTa6qw
7/A4MwWkVLTwOa764EzXs+ABQkIcYbse8QG3zzlTBBemtTnZjpqHrFs9QJPAfefs68Gmx4nKEJ8R
5oan1ECYmxQSi6UztI7LPMr2VrSRjZyyNPO+oF47WllnfY5qTRp2SRhUqXOr3oK1nIvIVUZNuzJt
zsewlxV1nzaIsm4Rj9m2TmSxj4oxeW7bvHmtE0Oovi5oHLhlvdBkpjhPHnHPOSBIZ9U3mIYL9TrP
OdjIMBenOhqiG8USha8C5t0PQUOOS1cB7M9Rc2GbTLZgVJlNyEZMHHOW85OCUedRiRVm3maSGd7V
Qqe3Lrqb1J5u7QA0HEYfsNUVl6C4ND2LL/7XsGivYhD101kyoBtXIL2OKZTmnRKFscfAPaqQgHjW
hnllLT4GFb1SCOo7/rr+njHrxh9Ic5xVHFEc7yl4bggDDe8gJJNXwPhFQ8gEVgZ4W2OM7/Qo6nZZ
rVPs/oPDWUJPJXU033GhSOhVMykcqnJ9x6Y+7ybbyveprgj9KQ+C9mvQkoyjNcJdcdCM3DI2HAzM
8ejMMHfdJVDt2cvmtGFSR4h36izMFeipzlYGwM40X/qcMHm1SP0uW3RnHytxPbv5UHaYeq06KXna
zUr6nDPHcweZhaVgYXihG6SxE23zAvtxVzIxxcQ0Uvlz28zaCZV6RYHGJo0qWSYL4fJauZrI6cMD
c9rHGK/tZlSYWjDWcERaRU5fS+WQ8uLsPR4Wpcy/mWo1bFucmOY6K4flX4yDfsrtfHnWiOV/Acuy
rsViKh9cev3aB2NLszrARcpWyDLwM2QUFvV805YYWnFzMbhlMAdxQg0LWc+ZnTV6g57Fq8uyOscw
EW5Alia4WFuOi/ZYy28JWHnEbRZuBjRhiPKlPh6TDhfBZiT+RFp7tKrXtnZKL6uM4IWWEs/VkMUc
9OLyvhgCeQoaM0y3itS/ZRoC1AozNTqD5gl65m4lmqYpI1AwItjUM4sS3sUMY3mY+qnb6qIKj0zG
Uc+MRFAQPpq+IScwFO12LpaOUUO15ldK3HR+rpXEsxNr2CdsX0+MXwk6VvjIwnYxqu2hWZL0vaRc
8sex7PY8quGxlr16AVms4C9PO9K/E6BOBVduh0l+mmYcciZetY0xDct1oqocDDgNf9PMWl6hroZH
bZg+W3X4ZGjUo+AI4GYJw/50FQOTLHV8riNLaGkW/VNTheFBOpVzYkxC/DngbYaAXsYzQxcddoac
wnqNSDNCtDbUldAat5tlYhIMHGpMuvTWvlrNHNvv60sU0GxGSDlMz8N8YWkD40SWIeZoT9CG4V1C
nw23UiFVMqUQU9YccARfnsymYXhpugARV6qCMaYSOt0U2JcBROx1xxpsclmBF3fAAF0n1fvjgIvx
CrcI0MZ6fhX8FstlnoHhcTBJd1Y3T/ihQjl5zby8yR4dLtw5ufFqYxw6i9rWX4DwceVsw/9F3Zks
N45kXfpV+gEaZYBj3hIkwUGkZoUUG5hiwjy4A47p6ftjVLdZVvzVf1qZ9aYXlYvKyJBIONz93nvO
dzb0F4cjM652R3fJfuN0ihwjk2CHk8W9GqB3Iu4yODaRcm5vCNqsqeUZqP4YJYPsfizVTLut1uDW
O2pdYwawYMtpSKKkwc3RBpr3wLDcY8+VNt10HFYTUlCO5KEUc+yp1Yhbs0cOqzxUEakW3bUXRrM3
HUWIrY8masNOZz13gUJm0RgocPAyY4s3CngcVv9UJyp7AA26qUOjr6gBtX1JEuQ5Betw8RbCSYOA
OFae+ABPWDgMXYOJFZuF53YM3yfD9t+QI3mnclFdVAarRWu2nrcuZ+9J44e9BKP2EPfn8n20vOIM
fKKOuBx0O4HkCJMmiDknDKfLPAUlVn7TWHYh+BJqIOqrRx9K5d4Zp/Gs8Ol/T9XKAVwl2EhcpljA
L5rXmlDClzTV65NhpP4b83riZ33w1ViXtbR3AZaIqPIKy946zXADGuUVPdhKPMMoDalnc6SRztAd
rRU0awc7OyJ/vohgiRKh5UCC3YTOXOfxxF0SaStCfXxK5hQZpZtk2zBzUq5bC9EieSjJKDRczCgh
UUc4ftYcvwdeojVaetnV+z739dNgYReouN6j6KM9MlF2iTwFWzAZj3m1FFcJJP8UyHqIsxZV+zS5
3t3sNBKoiQVXXkLbBjJIDdRjWVJE+ZF/2D4AGLZfrTnZNEp8zVvvM4TytHFJgoUN741y52Vr3aPr
9aJhqS6eTtwD9BPzqWuJ9pCNHZzqZaoueV++NFlIzgaSnV8SU9ezrxznRcNFOOZcQXaGHJ8TMZH4
k3jT01RP5kFXZOTOnKSI3podhCv9hEU1RSRc13E/kAkrarrMNHTtC6J9HbteN+x13zYbhiEfOlDm
2UwrAkqSGhqs8mPtsIyKbPg1UK38WJBl250xRzcwajS7hG4Qz4TKsquPpmirnVRNGZPmR28IaGvL
CrcRQdpr9gLMeL8yDrXBA5MCSbwtoQTfnb5ezyka4fsABD5aQEzaeBnYSRv6T7GTmHrfEvKEIGwQ
AQFO9xJQzQYuAlJ45fYE5i5+B3qG0TJOBVmdiSsl9czYhUVzBfWgP+rQ/aEDI421MVtHUAT86aDy
HrWporb37sQ6HIyO+g6PqnOGPXtP77dldnALQS4eW8M1v2V4h9maKIfFVM+088flTAPslUAC2gqm
HzF4iESe0+zDaHpEv3dOGxhlg5qrH+QU58jr1dd1Te+AvwGtSPMWEpolEC0z2xccBwZkcpcSaHXz
oy+WHlhuCGVyMzRMsrh6+GfXmEtgTRTIXrX4m9Z2SfmxiK5IbuUEtsb5axOE3hlvgrO1W4+iXc+E
RgJ/Mf20HLcw274BR3CePZk2epdmAvHZZAhv7yzFcKiWpXPotbTZyTVwtsZ2bbkfarSM9DPh/+D1
VB0KMIg/L+QrIP2d4C5symXclby3XUQtvVuDYAHXEHa0MlS+PCaGkzyDYie6RodtGIPPOt7s1Gkg
xUm6ImcOP07TcsBqlX+iNeRU9AuWlEJCV7wY+VowcgTDEX6mecJGbLk2qjWJq+rs5dQnUUri9/QR
hkX5GKa+awM4CvBHL5r5CPPR4q5yEYyv5TxHk8RvgRQzJ8GK89ADUHHbTzGSIw/Pn4ppLJ/1gLAV
RsPUxHax0tOciF5CB5J7/kfXVPpzack6+Y32Vk6ocW6E3Jt76jrkeXO1X1fAGxCIreFQuBz3lcmj
phgcqRaTDnUJWdLvNIrVrhATqbLz4J98z6WHb/gbWNMuu1V19UxSGpAB3NuFOPZ195mZePaYc927
nO9p29zbRnrui8F4diycOcj2mvTR5UJyYcVlHwmMGSpiiS0mNe/8xfqhyDrbpgv+nmqUOdOlRYJ4
CeOxDr+O6fjkyvndSfp52PDi8savtjzO0KlSUtBip1HtNUTyHnmKhV4DekFSLG4iG0s/cXY3nJAl
XbKi6uodZQCV6mA4qCSrdax/rvjOI+XYfcS159hgt94MfkLN5IwmKhOPqVQX9tNzSLbea6rxaJJa
RpO6cuW1QD9gVuWlt41kRyo36V1BRpOib5PknXqhNneo0uTWJwXnOLb28DW3CkxdioiLMzhME2eJ
WxZcfHPGwnLg0K11ypaXEaNEykWRhofFtPTWpNQR7D81eJSqcZ8lqB0uWvRPc9NgOOIWH31qWPEy
suPSW50veeuqLfr89X3xqdrqiFEWnQ18Xvm9p+r3abLsR4xpSbrvB3v5CnOsPGhuxxcnHDyy2leL
5hdjPa5EK2b/YgnNy1wZqF99n68BPZhRxHWfJvc2raHv1KZUIWuRXDG0NDQq+P74Jo3Mt3aJa1Wv
lHDQD5WKSzKKptoyz06IHjnrx/K1BtyidDft3Xp6G3qsliRKvDJAjjsr8A8Vs6SdXklzNpcF24mr
XHrchQFIgpEi+0r+OrR+hWCjozIZWWibyjPVr2bNr530UVTnS6zb0WWmdhqyboe6l7xwhC3Y/ERH
tsdSAzFpEZ/g43Lzb0ILt0PE2E0HOOjq3WxCeqmeI49uIeSPpqT/up0FC2LKFU6emujn58pFQI7N
cCDqFVwjzTRQ+H4W1K9i9gjU0jTnwoiYr3XbTNiWcA6kjxlAk8HX3CTGLj8xKWHEIOrqMKuQsHll
6lvkZz2tT+ucNweEZtMtxyYQh6A0iQ4Dxsv4AJn1e8Eu+B1mkxU1aFmePUgR9IXnLj+7q8OW5frj
w1AyJhtFQuHWCjTJuYDPH8jWOSoxOg18/am8TtxbTiOZGKTh9Z3D9AwOEkaD37R+aAyY7Qa+4sgQ
+q3sCWYN8MLscm9U8RRYBdc4kuZ9mCmbKXNjglfWfkMRKrA/4NfIFFNEPG9yfWy6H2Q+Gz+xvxmR
8rVxV95uuNMq8if0ee3VDhGBtySCPBTr6h14dWzyWYP1zcmEvwswS22DccWW7mKYEGsvIrckkscp
wFIyuyvvkBU5XMNG7sqJxF8seT4jd7e9ZleOPbtkzt+q2yRMJtYXQkC7U8LUh1DKEG9TbntPeg3z
CyHt7ncr9P1kQxePw6IsZnurHZeIkckg3D7T05aekb3FH6Q3HTCMd5Vn7rPFenzMOoullIJdnwiI
e3JRRqFNv4UZunZPevHg0pAanaMpzZLuSbnk26DEdJrXXRkDKx2+yOQW22raDPCnBiXbBrMjn/jm
lRijqrGYJKX+0O/8NvvuoJv9IAshv19EL7eMD41IIEzcINImHYt0+AgCj8c3VbURtt7lnBkBR0zK
20FDuJXBpzEZHyDRfqajb18gRj6woOjO0z2K6mooHjLDqvUWq+GtUnCyer6GK6Pq+EbI0XHLZpnh
pe/HA8tacl20aZFOdYAppcjTV19ivr8dPKO5JQMXu77BN4tEYA3vmtFKDq5fq+8CE6xNjz3x7eEe
PP9ybMzZjwhuxVczTAVymWzIk8eU5tAzqyv/Ujad9T4JVOT4I9IdeVjpLYN4vfdwHETSv5k+gV8x
Zq4s8x2V5fBaroJGVFBL2t+rFRwzJWSESiv9GaZrsO2I7tmRGbE8y1B2dw1+0D2nQ7XzfNWfALtj
1VjJOGLcYv2uigGZYKg6G5idtyKtqpO7pNaRjMEBXGPOhGTFC77v8dldaawMxzUrjc8yTb03s6zV
geMgvM9dlCY8ii2M5V0lZv3DgOF+zIkctaAhTV4VEal3l6zT/MBarLg8O+qj9cbiux1WdM0xGz/7
sL0maEia9s3CoBitAqZxHPJzwT9L+iEvWFQBrzDGCGbM50P/bM11f3VA67lXM2jG07BYcHxcY9I7
l6rqIPOMWTlBgw/4iwJqRq+2DqGVVbvOG1CjWB39u7DwX5LRFtesa7lyWD7tmUrANwh56bq0Z1wZ
rNVrpmrEIgZiqbVvL0ZrvPqN8dNGxPlCVqZ8wlWf7I12zm/3V4KhnDx/M8mguF906r/Yczk+GfAt
t0XxONFU3Qun0O9l6/UPrmXP70aSDbsCycnZbgmoI/JZv7OhvHtlZV8W43YTmOryapeOODdVb8ZV
mtUP6QBLIXHH8sc4JvDbJmFGqh5zihKTfQEp1YEqMId+1IkBRypxPZgle56WCtaPOpVq2WAjEN9r
+xa11nemsSE3fTkXuUu2Cw7ig8RTv+09n5ikThPU59xEEI0O2JQIXqg7jw6PN8TK9vWpw/caZZ5l
vbshqTe0LsFSbWReW4+0VfPzuA72nu5swd/qz/sWi+4RaqD90Pmy39Uh0EQja4KzBtm0KZpfE50Z
b+a0qMhuiLkwh7hybCJEgfOZUdIXzUF69Ie9IP0IsuwHeqSfAX3VKGVenSfWfvYRo8neIy5btj9L
r2w3eFvjJlfVpsYe2pVkvWf1eJeq9G7y27dZs+Fg49gSUsZg0lpMJsTZjpc10pazHXPfwrDePS+9
dUAbFPmQOMC3NVXkTtDcXOY/RKHMjKwCTWOn7vGWCeOwmvJU2c5BF8udI+lzL3B+nmhqOYc+mIu9
M6Qoj7s1p2zUuvgKCkHtDT8tLoGfl8+CSdeL21AbtmtO07turfh/rq3JDZEhPbi6If3Et+dcKHbN
/UpSJuapvH/9LcP7f83O+f+JUsxSROH3f/d8fPnZD/9j87NJP6u/cnHsf/53/3R9hOY/TA/zgWP6
Puakv2CKA/cfDIJs3L+h9RtUjBb0/7g+/H8IJPaggxnMCRTq/Kv+f4PL4eIwWRABgkCEj77zH4HL
/1TremFgh2gZ4Z/D3/GA7PyLWtd3jFRWAWp7lelyL/GqbcbUy7doDANK4eVvwiGsWyLBvwgZATVz
V3N8n28E2PYf9o9CzBz8ZujHVtmncSrK4qfDG/s4Wk23Y5w+betkhVqs+VNc0JYxYGfLXP22YsND
LCjs15Je9Ph3Esub3vXP30uAZXHMGwIa8NC/fg8hUCwHnGAQT6L6OlAhby0Sojc+hjAxOKcwXNnn
K1vtk7zCHr5cXKXN/1DMzLNAWeoK0wQyaovfItC/ZEWUAX7wudBB3OWzjBNiyU+Blbcvf1mhD//8
TH/1w/ybJ+44gK+xO4Q+gv3bv//LTyG3FI7JWgSx3WJ2KydkEH5+mPKKsTw2tb/5Ylmnf36vrm3y
aRxkqw4L6V9/mhLKMmeMe3HY+N5+DugyF7oTf/NT/lQA881hWsJ/APeaNSz+WFUiKS05uYkfu2h4
SDu6hThU+mms8/9Q3P77Bzme5SPMdrEV/fGDMIzzjd6Wb5KbiE6NAmf2iuDZbh7sovwbkfa/eVJ4
WW3iC+BFmu6fcRWzxriL5sSPmUCYEfJJZ5ORkrul/K8izKeH/35hiNuz+OMdCG/mDRtFvcc+9cez
yomGW5WfYiE1YBaqsQWj7yfmUwXZ8tjWWbntiFLf4/UVh7Ul0tky6+SbV6F9mppZkiCFJJmyfNxC
FeZqZ7qSgbwdVFuXYOiHQXR1tw2yJpRH6K95ZNc1QybVrTBi2klOyK5Wa6tdZj8bQtUeVV2rv4HU
/Q4R+vMzEgcBUcVkL/4v63GCIzO5NPfilGDhY0Eq13EZXZMhmvtqLM2+K5L+2Kj0l0/Ax84RpXiZ
Uif4m6/6361Xsg+FE+Kzc7Ee/fFWFHBB3aQK46rSzhG12rUxPfIw8Yb+h9p4j4ALDh5ERHYA/ezP
Z5p1NxJxQWK3n+R1NN9AR6qtv/agfHb//fJhZf7XBXtD3UPex8Bo43T8Y2uRtWUbvsCD7IRY5crR
yA+KHf9BmN785BksBCGHlxReBAIf8t+2Q2DKKIHvDfuknadDyLQ0Xnz4iZteu96zZsz66Y4yOEwe
WGuGRHp5DvvBuRuGsT2XGdOJRmUL1aKli3lfBcQlS21R8tS+PprhEhw6mB37UDVLjARIbpViwmO7
KrT4gyYsDBeaVBJPA3USAdzJRYNyRoVrzfQvst7bpeMstkB38vvErIvPRRb10SGifGdWSGoWpEcb
hsf+sZSD/86UwLmHUpsf1t7p8Q2Z1cZFZHsKTJFcrALfRDnYpIXTvs/cXEV9bSF/mHX34iBJfhe6
6T4Z3MCXyGBbbbKFODN8UxTCzbjsm7CpDrk5FM+G2cn7wKwDEDB+x2QcLTbCEYLp3rt5TC50AJK3
LCSzeEQq/92bbqEcXPg/SqP40hDlhZ8aWjYjYIWHXdlXv8620swPtmPUB4pWxF5qTMWTZQUU96ix
gpt6sb9foZgCv0CM10tVkj2PjRyoGE3xStILu9Vv0IFzKHHsUstdqIlbpbugb+W1SLSP81LmiAWm
8SdXJr6TyUbcSUAtck5tXeWQAFRzbaGJ1yN92uqb8c2lwSxJ2Ox6b5MoM3zj2rZQyDXh8BpUtcOo
yaTJIiU9F891AMt49a6VZoJjOr2lUMmVo39TpvBZ6Jg6rUa3G+QHkdICawKet+hHvr7R6EGBeyWm
a54tm9CI4d/pXPcj6wQSzlA4H3YmyVINAFPcj6kkCxb9BT8n0CYyVzYPxK3KWZS3KespfKM/NFRv
NkmguMvN4jsRiXwGP3FZ8SHM/ufK4SIEv2migccVh+RmFVXwEH+tqb2g/MHMkG7NARVQHIgOHUJR
6uVOQG47rd7gtfjLMegkJHwjjJu9WKxccGA9ifqbZ7u0yygcjG3oKHlUYY39I0UtMiYmedtM6HOS
bNMwbltjVREFe70NmuRa6hnCg93SRJobi983m8AIbmCCeTnifA8HB1kG6x3tdCA0ljwhZFDndGjq
Z7uZhqjMl/3c+Rm603De5TkDr57f7UCWG21JOYSHwDVrnu8Mu9CbWR/VShuR8ATt7f02td5GO/DP
9iJ/tpYrd7mGzqAgOX0NE5J+uKDSKie3UTFzLASpCKNGQ7e6U0zbx9lK0lI3JcXPJdDMOen0Zces
UQGfFRKR3ef1p4n/8lpADDsEtkp+0Ml2E/gC0/Q4FiRLVDziZ9o05oFeXrWbFgIsCJmDF1dk6vvo
YhhAPbkcQoJOY9UjVSNox7r5mA2wP+F+HrkgEgtNrCbJ44i6NIngunA2Y3eCah+ceyITAWevqOb6
Pg2ipEhe02V0zlLBOUQtJ85KDeFnHnj2K1CCYVelqc2wLlGaW7lKDsJ020NWDzkKmJxXgXEbybDW
uPU6Lse1cDNMiuN7ENDWCfBCRpx6y2bSWh9UsjYXzC03hJQzrdsW7TfAGlUwBzeqInJ00W5nkOuA
s9Zrb0skq4W/Pgvp95duLfNvc86Oaxq3BNnEymMpy/mhH9vpiAMxuQmV040u1/AVxNy6m9VibBnr
r5c0LN61F3pxixHlRtgBk+I9JFX9ZJpldayz2jtO2i4R5hTb9EaVqxgj7lvbm34C5B/ImujKGtG7
Nqz3OZT2xan6y5Rk4My7Io1mNGiRIHwZtZntpJT9GcYG8rG3btVO+9YJ8TlZAwWFhQZ1RUPxhBeh
yffKASqIQAy0T2P8orHNbNZ3X7gkrTGGJfrvLa+yZ5mxZXkYG6fWujBSf+xydWcX6MN8y+hAugkV
J0nzabUtgDw+ua1KNqC0RQkCNbH34TTlq7ObBTIZW0/2VU46eWrMpN75EMDOsIEuTjs22zAwGMnY
3ryfJi2/wvcAcb2ApPKW9cFDtbIvJqY4G2+evPfGz0BU47vc+zIpb+nDKePPWyYz16ql6V65l82P
gt7vgcCTJFaI2SKLzeaa0wXaWNIInzM+74cKpxFHw1whW6vA581s57IAbF6R1b71ZZuYBBOockSZ
yTfCDG71Hyq3gTCdsnl9GemQfhOGQDgl/VDpY1osc0BeJBFKQ7/+WkROgkPulZvJ15813fcjfx1G
qwBbUuEoEqbckP7uUj2x929JW7WuvIQyXgvyP4Qdlh+4/+RJoM3F47xiulomNPm0uvZ5TqPZ8iCH
lZM6k5wAV6Vy3kaRm9s0NF5tNGzgn4R88Iw22PdrUiCgyawGdrY3sXLLW7q078hn4ZnPft7LQ4vg
cQPM36SLWRYnBgaobqWGXkZ7iV1eN2RjQEKORylEnLaVF7OlEHqg6OqAb6nuMESIB+Am+bYxs+aj
DZx+JxFMJUBkyLlht5j7sP3FgQSUvJmqw+qZ42vKwJoZ2OxOP1W1uuSrApLZFqoH5b6GdPYqd9kb
RtCSn4E5ATTUr1aI9jRPifVsW6HcK3N5yFEInUhUZswV2nCZLMsY38ayTH+5a4nphGdzL4PFREcr
aUwyDHpa3YrBWZ38UKHUV6sx0n2FRePk4X+F51Xo8jCP5hwjs6bNycRzN9Tmo2T8G/V2Rm5xMM77
NcEpg8Q3bU6MY026ZcLcW7Ye0GQV654GaHl2lhwH01DrfIrmkoGwhp79XcyiOt9mHMO+GfhGQq+o
4qQJyTHO2gBhuHcuHf2+oB+9EFhynau2/+HWnb5j3A3q1apuOT3iqm0iWMKk7z9tVMxxbcrxWLtL
XLbGW4Nlk0TitUt3skmaU5vUxS7r5nSbaq9+JbhouIY+lHyTQ/AAz+vUkDHw6iBd2zSMqHD0jOqH
bKaVk5tLAXZ8iIAMrKZtJ9ibadimVx/KzCPwR3TjZocirRZGid0RJjyNjPFhztSXDlUEqld9l4mx
ipCf7FpE9tsVlQWpJIiw2jkAhNOu8Rgis7zBPPu18y9iZTJykz08crFnjpkWyRaeETBxZCxiU8/N
Gyq4fN/5oFhLwpa8/KAnazhWGjQUMhFxsFs/RcYwcgrbM8a+3F3jCkmeDv1937oYebxlyTfoSYMT
hsNiK+AUHgBUjdictlKDLKWE2t48nDFXeZSEKREiXlYkcTaGOUN8co5U7X4fpJu8+7UH+MvkbZ4w
q6/Fehg6+boMfbDpx+U0GPotKMT4kDHF4Kv9CAcE03ZmYGQAX2uXF9j/z+nICUWX+B48yc+0xLWO
IUHmyPQIpXkZPJ0xrexOnevf5S7YSCAdETbd/q5Sxp1iBd1hWC/jZLKD7y151/tU1CSkpBHIuTG2
cYF9We0ftOKqfYAxMrKmoo6wEFQbTbwmD7DPX3SLjg+216tagzdUpfxPfpZd8nVuGdxa1QdIhOHc
k3sQ6UoVCAGz10yEB2RfL+jMPxohj92AtxO/09X2Sn53MbYbrxvhQRJKuRkKQHjC0AXTWvoXGROS
ppnknvHIE4F8NOaLDMCeefRwXxsB0mzj5u0ForiVRZYcPEuM902YukBW/f7nUFUhTTP3WCZGfQoR
spIBMa1xPSXfShwykUe5/zJIh5kmRT6vLHzi7xkzj30NozNNancP8rg6LWUFJTKZsttVypM7LEx+
lGFxYNiM4yywaLoTFnURjprJ2565q3QJqL16cpC/UyL0U04KoGtwh+EDFwKs23zDFQSO02zXludN
3cqczvCfmVPdO/aUR55QX0fSmfqBe37jcfusS6E3ePo2FkGwmGxCghDtC9aKL6jZrphPiAaeee6p
0ZmgMSp1zLK149BvXs2BBC/F5F4gNHwvLKYsll/AS22/+YbzxaugDK6KM3vpeh6aKt86YeuHpRpr
HLD4CRfXrQ6gEqyDs6J87WBubjrZF5/5qNGqMS9kS2mLk98AMVt8aWwRXHO39dXXxtJj7HgenxTL
KAKQ8d61kCdntY160q70L5/snvu8nbndeXa1XyDi7o1wHgDimZeGmmVfUP+caORzOfLayBXqQSEs
26Bplu9ZZ7hxg88kpsXyLHXa7pNORu6YXkFcDPe9xAA7s3fsnDDxLm0okJgUN1Vfbil5XQWBNCqf
y73pURwHt2Skslh3OmBQIHIF1ZnInsifvPkFgSWlS9Nxl8T0sSepqf0+86FO2JSYUM48UmHp7iAy
Q8ectyY6hcw8phgjT7U8NMtaEOXViou5yApMmi6QUgfOGx5X7y2Y3Z+w8QgFEA004co2v1RjhSjN
KoznrhvVt4m1/TCowLssuQ3+yraNuBuyMZ7rOYsmfEZXV/f1zqGNQ+QC+a6mzFGvT9zmMT1Yvf8K
czoydMqQyYT/C3+aHl9U2X0Nkj3rNLofWH9gVj8WyVUxpeP1PUkz2NHSWhj/chUaKJHjsHDxNhLK
sy0LUx882bjkHaEFxSu6fOh12VIwMenk9d2b6HWOt/C23VS401bV6fyQo83mtlh2J8xD47bpvceM
RlQ01jzxlZSRgxhdhlP0UkrGesyfIYJenFmpY0GsSRNO8z7kRaeWqtW5Bdqww4jIvdK16wv+Xy64
DYgjt7SQha8JBAaobrGeQcMy7HbP/BykJ3mZxasrxkOCD+aUBGFCz6WVWzvnNk8B9jz1wv5aNoUV
efPwA3osMQ1l+rXBrHWRc0bERr7+oBxXTyFBDhmEdBA26P/6vVWq8WyY/asQ7hd+LJNlFR4zT0Oc
zrgO985CSmBCyw0wTN7zoFR2FaZBb6hRvb2rtUkvqDYsuo65h4EOCWiD/3OP0ABtD0Wf80Wnytqy
BLsvY8ExnZSA7IJGo+/JWmqrpfCaR3oVzWtnTGGkwqz7BIVqP+UE1DwIiT42WygNNwTUqwfoq9+A
ToZP9OO8qDNslAgOLIkJ1kA0hD42sk77dzj31R3pZeXOC+fyOM4NLVEJWUoi948NZpNR1wcNU34r
Py3ZQs6jq1p/E1jthDBh/Tr1jnlI4bm9I3CdEZkXig6H982fW3CEgP4jBgTpDkVrd1/ZDEuJus/v
YLzB/A3t4sjyewQv1mGQalJ5mFM7u0vHBpR12+ZnMeJx3QBNxu5czZq4LUfb4+NSmM6PsUApcjLW
conHCRBSZHur/24x8S93aK5md6cw0fxqWWQ+gtOl6O6ydFhe1holA9IGQyW7AKqcs3UYab9PHkGr
xjJR6a3D+mKK1Im7seJ0XNBCMjV5LjzNnhmq8nudyGxfBBZS+nlOd2bj9VHZd+5rUjbnchhBLVvq
BHIds1HJ2cG7Wq2XRtXhrvDhl2wcf+31JmvAJQ1+1b7xg9RrXTXtO6AR+95q6ys6tnJfNJ1/52ao
yCprytjmgqH56PAtnga3FrvV8dtl67QyOVhuMr5Oclmfy2SUL3lpOxezDs3dZOAlNXGt4eQu6LL3
VVcdrC6cgQb6ucY4kjB6RkfAnlibnL9GWwGiWENEPqk/GbvcJ2hgg30MCc2gk730U3rpiyyTLU5u
C7ux1iiXPNlXeyOZuk+vDIV7eybli8/+c9VYcn8qPDYAsSgmYVQQbXHH+Z2V+1yopwTepGmVT14Q
4ukfM9zd9C/RyJvpZXL1gwNLa0snZ7yhwj3MBMaVhrsPaGpCj5Ww8TJH2BvuBPi27GTsA0rpcgT4
Gt9NaJAXgOoVa/oYyvLipniCStm/+QDos21W2mRqMdP/9CilDuEYiEipZNhNITx0rGH6iZIy4f2v
kdFlhrebZcdvReoCNFduN66edwa5jjGtjx+Im5wjuQUrU+vpTS/ZAQvAFNOptTZhkJgPPfk+O5us
ZagYRhlVhGQgUmaWjhNTnuwgf/IGZLXtOJ4Sx0RwxWqBV09XeEdXR1/8vhDf5hZJ/LYu6hpiqrn4
8aBM+PAEiA5nx1c69n3XALGqoK96xRjGehHdF9of3SO5w8NTOgXDO/GzxT3fPHUxrbu9NSr/nrvc
FCHsDfY1b98W0czPIUvVIVyt+d5FyIqyKqySb/RgueHTL+/OjZ0OiPPZ88zN2Pu+v9dlYxBklMqu
iMo2HIZfyLEJATCtZIWFP8HbiWu3AWLQ2134ylmKIhe9Dt0sd9GUwWjT1XocQgAeXLpNRqrBUOFH
8Wv4BWXxWnrAR0icl3d9ipQ4MW8TlwQS84J+eK5wPVY469n5p/7Jxbwb151l3hANPn81Bro87eno
ub4/00TnLguEY5aiuu9KtumMxDkmPXPUKDLIOme8T+BmDX3RA8AsdlRA6ExV9wuZ42szzOFrg6OU
YzddCn+TNn299a31HQPWl7W/wa5xd+yzMd9iSUUc0kERaJc8P6UtPSEGOse0yo03LE35NiR379Z2
L6M8W3Myp+ZtXWfOfmipumTqFocA58iexAmDxgspKEdusCg2coXVd28OnIqbtg/Q97hAyZpI3fIO
CKPVt3jDTK8bpirGte1xCe1No6aPQ0cje7Z92z1z6WuPRJ61uyHPumdvXHAw+oOHQhNBB1NqGh4Y
XFcthofeJkyeDcz2Xsy0QxBaphSRimql3drw7U4GQKMB8dsy78sAx65MaWuak++987nW/bDUKPul
JsvDXkeCBqhYqofETFsaN6u0fyxCcuk1OiMkWqqxBOYZecsKuG2W5XhrIZd2Yv9yvPJGBg8CAy9r
U3G80S/54s6l/z4smX+HI7C9VEgEnhh8+kdPYKkw3TTttp77m+1sOETFDVX/v9g7k93IkTVLv0qj
9kxwMBpJoGvRPrtrcik0xoZQaKBxnmk0Pn19HrfQtyqz614U0JsGepOIzIyQFO50s3845zvR22TC
mkLGKqujzQ1n82yTFcK0n6EdEnA+W9lUE1pqOcL5wkXiPY18hJ9jO2u+8wCg8GqIejgnre2yYmgz
e4G2KPLPFtk/cWlmPsCASZEK+mQT5srquXdq+dMEIrjzm6z4VQSYIOMsSe7GuRavo+WBge3HpHzP
MDmfGpL+plWlIUqsCqJAyGMrMR5FuD3QO5OkgPxSOO89rO6D7gaQbz3msnNux0wjwrbHTb8IZrvK
2rkqRqTVR8N3Xbn1M0uk+KVMyvrN4rO/tXpe+YyXMz9KKklShdLlBeq8eq0Sl48myqrhze0s+c4U
WPwsetOvJ/gYu9jD9SJ6SvjFm4JtxSNyaiwhuFLqbAvidf52F6jVFnObdWUDMuj7EFS7Qb7zbPml
OnqzbW46raO3zHHztR1gt7RNmIJkxnvEHmMg4rbuYoII4P4jPC7at7Aa4tNCrU1RvRRIlikAV+iS
e7VLJv+Ry6v6mqqxPkMLsPcsGyxv5ftdsqXMy0DBWz+xWts1HgoOZH5FaIyTFPuJEMpbdByE1XDs
t1uvbsoz6zJyNOeEeZdPcj2aXre8iKI0OrXcFCEvjs8QUrh9dkEbFEehzcWJp4YTdojmk6xSFoM1
oBlAAw4gnZUbpsUjDjrb3gwoxm84MMJmI1LeORcxVL2nTZ7d9eS2dNF16ZM0X6VFTp0tA/fDyTp9
z8Ban7F1tj/8Kai//HYsbiq7yk8LTvFvAqzCmxhXxXUCYAKBKaa7b38ckIW5uRYri7ybt4sN8jXr
uj6AqB50+LvSlmQ9owXEZlN58sCjGm2QYovH3m8dnIBAPFIc4L39YHWDeE7wA39WSffsYAZfVz0V
yWQaUPMB+UkzE/c2Py+jNu9lH2FY7JidjhcfDCcMo/fl0A+M9Xy8zeWONoAXeWwmCgxLNot9ylRL
HJQaHEB/ZHakt2YekF36bF05IxJ48x6pQlcq4/4i5tEfdnppeXTKCgvp2kWev3f7nEV0E1r2zQRt
gbVVNbq39ogvnTNuMGtfBsk7wOEY8EXXvwq48dkG07864hWuHxRvVLgTYS+eehaEZmuXbfBJaSQm
YGGl+UCtqRmuFA281SYoUQGzMTZmx9Oc9Xui6y6Twa4HMYXLUP4c6wgPUEPJf5XEnn6Sw+Vmi6SG
72QxtbcqJzolgJu6LidaM+BFWdFa8zmhRuJvwDLBQZdct1y5zLFn9jjBW1IsxWeX6JiR5UDGpzRI
RRznmkxw0P9dKDq595DGE93HBNsl0KBj4eHxPx6dYZqQQxvhVNsmuRC7Rieoh61QKaOz3sk+YrDk
x4CcBnddJAPhyoF9gaIUcfvRmYCgjFk4XP+sbswV2t9ibWu8CUQwcn1kCc1bCSskJ5Ih9z6zgvBP
iOwAzfRiLlaIEpdMPsl1kQ0GqSRLIB7J6khiFIsyUDbRWZKtjmZWjNwmfdx/LFnjUOK5VveSBarc
6IlqolbNtzc5ER4nEZ2gbURnvXhglvhr9yfT9d2NMaO1YVdLj2+InZZIPy22fXt6m1pt6Jqb7zac
POgXGFnPKvTvCva+e5c0oUdVlh7EnN6aDxl5j9OOvT0MmV68+8RuPFgyEx+WZLTjVPa1cZ36c/S9
7MkLVGEfFl1HDH9F+4o9pbq2ktq5LQB+PSSW+8+EGH+VvES2QAXFxQ0STYiLUOM/iKFUbl9U/W14
6elZntIxnwNZY0gbmpR7m1L1DjtW9mRPE1fpPxZMiP+TXAIJCltQeMgIb/4kJlpcC8QBSKK9kclw
F8mmI2u9Z4tgs7b3gJbBMlRcrdDFpk+9cKV040jiwJQ7wC36j7zpUaOGJcNOnC6o5lkwVbP0dpoy
/kIzd85VQgj4yi1lQO5N6S+HTor6pEUGGrZPMc2SUKF9ZoMeSq1iPeqcRHTAgdjgClK0Me+7+3LO
YV+gDtpIfJ2QxlCu2trH2H0BQmnjnNtUfmRVLdZkpAzEm3DgZzWRTiuaMaRSc+j9k5fO/auMMIqY
2QrP81ymg8GflCYljxIvn6BaR0NJ32CfhZhNTTIkqnoHyZI2aDNQj3MrmdFckUJrdlEBdJ+HqUXA
BJsviYJ1SdZFuBpLuSX0bjqC9lQkIVtXsz3S7xY5BbCXZYcqI6btH7/7f8E8o8yJfBZaIuSf6HMu
yrn/8OjB2oqbKeqivd01OGuraFqgPCxgkRdreCDaVW4mLuc1ZFN1cmx7/GLjNR47+6LWY+DmOxi/
3V7bjD3Qbfzjn+6vsj1+OCDLPJdBhD71T68vUR6WdGQZ7XNYsdzkXhJd23HV/ZNv4/yZGnx5EUAG
25ePAEe786fv07AwFn3cRHvWnxCuifqyDlj1xs08F/KXSwPPGQkkqyL8YxOPk3xIKULh7Og2v0Kz
E90B6cqRzfBhaYgGvBu8Edt8Hi/WVqT2YzPk/fM/fmn+gt7lvLYd37eRToqQ2c+fpKJt0S4MJHj2
ph6X0go+kI/Om+FgFudYyGhDnqMc/nAKEgZUJeBAVPdqKtTJCCM3iBnMJ1bp+fr3z/V/W359k350
AGq/h/95+cofNcVRyqX/O1rz7//2/5BIWzihy2PzX4u0b94VYP5eDd1/Ci/99z/3N5F2aP+BdI2m
TkY+YIUgRB+M9mL4138J3D9Y4vL5gvYK8pVssL+LtN0/sIbZhHV4LJ8DZKH/W6Tt+H9InhH0qJ7L
AcUq5b+D5nfsvwJgUSuKwOG8CyW8/z8feC6c73lwrXlrhoaZLWCSdDNPOKlWi4L4ng84X4aSm24z
c5BcgDOXRBjndziMRZg4HtEMBVSFX+21NIAHbqfRvvyOqgdY2KJtIA3IOwYzICkYr5eYmuJ3ZE1s
YTG997s0fbGwESY/IKvp+r51cZls0iwdCHgTFVKDrpKxu6Ex6jrs602EfJyekIy0CbbsKipdGDTR
77QnQ8oilAe/Ss7VkDjfTlaLbTYj2ly3+Rgd20uYj0vrxy43x866cZQWjKRSp83vdNfoa/t3QpBf
IBF3qk6fhoHc2U3n11N8G//OFwJcZecPxGq9AiahcgLVwhK8DVzi03QsDeYllXa4hzqRXePqdHpa
657EI5fgum5TT73IGCRkhB2FFvnpyHGg2xgXVBkq9CzN7noQMduEIEhkLr13Dc3GJLulD6fiAEtT
56dublhMEq5E8S5BWeNZ6qMC29QlAsodnBz4qy1G6LlkRQ0ZTZG+5EcFBXhppwvV/ewkIFmIoPK7
gQ4BadlFuBaVgEIi3bM/HmUIoqFIX/hqhLtOSXeOWSQgqygaArGIzSYci5gh8QB2ckluqt/xWRLN
abSarR7EJEsZC5FJLcncioEQLzcw8Yj9TgJwRFSm2CwPnR9lL/iBWESM7N6Ax3azidZ+egkDAw7m
n6t5dkBahHFfXYf2QLLnFEEVZkDTOAd/iOhde1Jdo6MtctVcof9ET4C0aZy2QLyqgwtsZtg4HjDJ
bbK4/HpgdGGYeak03rGxnwpmDXVvtqpEwbxVQQMYSCTN/NgrZRWHbPbELzCD7VOparA9DFE+6z52
5hNPHfG66JTJZZu6YZi5N5GuqM5GnlL0Q7K6nOaI36yQSYAF2OGUZbb3q4kcBABYH8Nyq+akZ8nK
6sysTZfUJ08PzQRQr8uvB0yR910anAMCB2l5xhmtSwwqKBkddQq1Dmzm2WXzErJIecDd2P+E/Civ
Ij8/TLU7MF7lW7s/YEFhegdrM7iPbK0I6XNsjGvr0W7Mj7Tylk/kUcsNUuVOr9HjKOeuwziG+rPO
Xb11gXpO2IgSFkBZhB91FjUBlhSO5dtgLe0dLjYb8WvUmIYhYJQDikCX/Nga1VDNUSC2DL5Cb9gy
pfav4Zorf9MkCKWBU1mJczV6nAlM7kpB0IAzYphVtaFdyMr05xDV5DsEhlWydBJrgfhoXNiAMAOw
L9vxs7UU8X4JQNaUc119Fo2F5K9T6S6JxfzCELvEhJWFmELarnwzRcLnBsvlcIc0t1sLUdZXlV1M
j4wwM7UqDFaFFBYdswLhnYn/ZDovWI8cxqm+tP0OqeIZ89jy0NqteHLKvL/qjb7A81wVbSGYFfF9
PqegsVB5T/E+Mq3eEZ2nfs1Y9QwqvxDBxYJJncejYD8gbe+I64uJkmDtgEVWao+mPpDFZ+Or7uR1
+AJIMcbHS1Bx9dHCaYh2U+HNyR5xJJOKkgAwyHt6gjKX6FvV1hZrQZecwAnlkP7RaHila0U+FoYz
kn16VlZlS8YWzubTJJti3M/EkbjIQIjf2LCwkGSexjyra9+GkTZB5birJrfG/8h010nioHoKs96y
N3rmg4LjPbI3sVX7/qUhleFHaRlvxWzH2/sdJpBKvSypZf8iQ97Zhi6DKJHm3S4aFZzknghCjnCg
hTWLU3sN+ag9SNGTbdljiODYz5Ph1AImrh4RM3soueB4byfRxg+lsSBjGlSaK+nqYCIgwkn1tsDS
fE+VHYjVaLtITcPAF9YVZX32zsy6ng5Jao/5jfDiZR0mHDlMgrxy26DoYnBGF3IGr508khJWFZsp
mZ2B8yKFX4VklCcx8sH+EJQS6afILCQ4+qmTslvilU+3SyPkfTG3Fj26gU20TtFdM+s0Ez8I2snm
IW1dVjicDQR1kkklocMSxYVpNSTMmZcilVsmc3m0doJ0ZouVsteLxWKRVEuo9zzXTQoGISLtETE4
/E/EMNGholP+pEdvXyqAJ/fWNKTgSNp0+cgBCoNrxENDUiQWoHrDtxjKNVkGy9GpRJ4femB9KKlT
05o1Q2xXYFK/vAgVughbs3E59/liKBA6z3uHlXPJCa2q5tGQ5HdT240WrEZmoO4i52jFc+5h9QqS
8naWNQi3UE3P2pAplpskYkFuEUWelXZIPHBIcvNNHi3mcVrssAOlRPzeKsm7Fiq6HMMvpjvmQNCI
c4tMBMs1IQak6dZLrlsGsclS42mHUOykbI3vQJ/M5oDItInOJpTMai0dqBvSOaM36Rv/np7gqvWy
dGbgVD6M0P+unGwZ1CYmf23vccht4mSy0OayrQ/H+VfWFNM6bTgzXbvPvZ9+R0wqcYRL+DKkI7it
ZopJu57rd1J4HRo8ImaO9gxVgjPmEk2WZD8Mdtt1occs2YB4z9aI/tMHq62Ck9MGtrufPMQPZSKZ
fADWWzFSuThHY6NQfhDTvBKtAm3c+vRKQbycLBaFzPETwt5EQQjuT+UMCYvcnJVRDZl5Lm0mPQ3U
yZVqtAe8hx8aumGtQ7bF7rBnlaSvLIX3ZG1DCNsSImMCSPNpcDuBQf8gmzD5FFqqN9XDRHe4WIHR
J1CUgwmWTjo3AlW5ZLgugwB5WMdZdDHHLu50RLoqf7WWatCzYgWwTlOWHR1h/L3bxeG9cKHY+Xnq
PCIXbX76jurhFmTt9E2/WGlqg9wt7+SgQDSpTFskaroLragJQZHYDuLYQy3y+VeCvP5TiyqdnmsC
i9O9rBn0tNjFunsdu4TXuMx2o5NgbTVcp5HDy5gk0WhWgtb400vgplDeuGo6YqMQkts5J0iiYN8b
narKm360dgh3Ic0tEiajvvaO9SzL5cHr2ocJSkB98rt2ukRPaHNvQDSDUlrUDQGn6SH1TU9XNndY
kxVX1lAMJYGBQs31mpw7PiYU4sM5XTp1LMMkPFXI2g5xBDeJgbxCyTNoFkAzE3qYewwW7CLhLqcG
+YS7Mj/5qHK3Y8CgAUE7MSyITp8tC/khuZbs4I5hVcjqHRVg1Ow5aKNH6Jnic5xafBcJ9PW7Merb
55EuGKWL0c7JY25+3bsgQVCmJc4L/ibnWVKr3faDD6qtmBLSKgGilXsfhGKxtd3ZW82s+dq1lzfi
gwuy2HBlhWhgQst7GeL+3e3aWK3nqWDCzgy/+SZHs31xUh+YpMP82YKiPlJwWKmpnttkTB51nV8Q
hEirVzb14g+UHzP5AQ2G/tdFi3YdtUuhPwYBGlVYgtM4RqJOTf4ODUGuGQP+yHLXOVqux8k/IFmJ
Tq0HRelgA2dZrnPif82O5f6Y3aY1tvsNInsImxZSBgwbOECWHb/CycCSbFJrpLJhsmMK3+z6oPXm
q5GR7mPf9jTlqZu4P9D5OOnGFVzlyuTNQ2f6BAxms4DsWFjg58SrjZtqGcdzGqaswFm0XtlF7+1c
8n92aSG+kG+R49gg2KVuxC1yZMFp1AtLPFgVkYscbAW6n4pw8WznpvFatvB63gCFb1bzOKbbVqr5
hL4AaCIyq/XUw0wbNWTzsSf5GDFdwF7EU75/287R8KCJe8Ia66ZYefwQFeAFsOfJKq9hW0aWZL0P
PQAwo/IA702W9aYG0jxPUJyqCOdsGTxpb5L2BiCW463ZfhGuXoQBxEsu2ttEXJoznIW43fsIpG9q
5rjY1Sny/EX7y5uXKv3T5aeQm0wrmwkGrzfLFq/p98Lr5p+4HQZYcE4u7lJFuDwFLidstkwU62On
TrFXz1/IPphQQ4A8EgqypIcpqsUNTUMYn9qscX9lCDM2BWsQnywZRTKiWiIQZxdu1M/ZNaAtgGQK
l3cxZnrekniIJQdFDdyhPNvyYXaALeEb+cXHV173OSPblXJsbnewL8khVqpoNhMOAG1DL1wRrVve
uTbF0DZGxOWc2K/EckdHbAPHSq2Mror2Rq5pcpc9C0n3pz9wga1RNdC/AkTHUWDGAvV6jIfBPHVx
jz3fGrwo25HmoT6ntvOBO4/OGzJcyPHK7w55wzG/uODJ2NdfMAj5UG87xCqb0gd5zGSWNn1tGKWy
hUEo9VNYUH4T3Ih76XTqmbzPIoQi1aD+iLNC3i/dUPentkZkv+lR9AFSTgjTC4HhZqtRJ1AXJ5dB
+dpXRIuGTRipdTKk0WcKruKHB29cRRF0A0yWxClXYKfLZgl2HlHge/A74QlygUaa2VbHZk6bczC1
9qbppATYSOJ1sTXpCC4/1qgpuhEwa1ql/Uc2KDnsIjcaukOAQuPSsg+f2Dmnu7nLauJaXBtkkV8D
BkGFaex3MWh7AzHF+SYZdnmYFBc81Sh5YaOS9yi6xKpUsb6pJ2h1QeRDyQKLYgidmQ65kB/9SMGT
ywRhi1uBwVF0SW5r7/usoOKdpPeyLOqTx23mNU791SjTz2JKy2NPOBhgNgSnZUaFPDtg20qrOZV+
zw801c055BrepUOX/KSmYLXP4Sd/iPzddkllSnmOKPQrCPTkSGwdUfvHvLKbH2Bb7X0XgnLh4NzU
SAf2TloFn2MBRTi2O3H0mvywVCF7eDmyK2/mptplZef96MDCkw8Q2r8iVj1XyL307w3bRsQIeXbR
YOz5UFyk5VsOSf2xjBJDUYXnGY2PH17Q+BRdLcvUYj1pq333cxmaLexbn5wqrzuASXO2ufQAWV/w
Tw1Lah6TJj/r0DO3OOZQkrOPNdd6nqgKQz0sXybD9MDAqCLIXZTho/GlZFWDTkX2laAnLsjKa3J7
41LJfxXW3O27gQAWLhMoYf3oIELxx5tecogOMquzdeP5GC3LOkoOg2P2YAfAUAwKf4nXMPzIZTM8
Ue62a3yDPWuy3z0HEvxN2/v5dwiR7oiabnlASrS84XeRD1Vt2G7biiiAFt9PT/AIfHO2dfmayc3e
r4ujdpGpq8KRd2Mu2McSZcxu168rih2rFDtvJDcW0pB/PRX0p2PA2knDZCRwEaWK7Qf+QxEJlhpl
N98XtmBwZKsyXOdV/tqiUn3FFIphbOy6W1JmgT5Xxt01/mV8hpe+YbW/pqLxz0S6SKAzqFkam0gl
z4wHbw7Q6CZ6LdpAXBnfdSikomXj+l67rUh8okee0usOCNp24jImJIMtTyCT8pqDCtvCMoQvldWS
mJt0bbuuPDdduU7yaAqQSKQ4TfOjJNxip/uaBKc2Gv27MAlCiWtAmhtdWHrLiUuOhkd4lRkSLIVL
0rhXs5M1w5ZpGqnrqn+zstB+9GULAX1ul/5pmSKqvST3Xto5s/cBqlXeVWwyjeT9R5g4bIO+yJJT
O2vKEK1QoZJ1Rp2z5MGvuSrepcVfZK4d5gXDUn5NJoj3nA/1Q4sjjnIotm4Lrw23ItYvQ8bFOhKD
iCcTAs/en/1pnRXzg6qL4LYhtAkRPO0AzEZFe7OKtZ9eEd5QHQO7C7+wTp4tFK7rnohfCrLYnCVT
+O1ssct2enKrLoOTbLbqvZqz4SjnhdmUqRf5LN3Sf4NWvLZ7xU2SjOlV0A7NHm1kgfaRwvY2nn3z
C30XUIp8tr9ZXFj0A5F/HtngZdJfhtvGMrm+URPsML6WOmB7wgXquP3W8vr5QOltvlWYlee8991D
O8Er7ewSVrudXziuWNKncACaf1kDUUktfuJSDgcW0IGM+Eq44Hq8t72SGHa/crj0/rZq+/9rhUfT
fP3rv7x/lmm1SSGxph/Df2S4OL5kWfVfbxX+V/Wpuvf/ce7eP7969dc/+e97BfEHLMko8CM+vv8J
/hJI/g/ef0lmHYQN6f99r+BEfziSXsqGowgKkJ10/zf0i8Mugk0Dq7nIl2zNov/eUoEFY10YWJXH
T/YaVK2AuFlpRCTykmT356BGwn6tCdf8sGOQqPsfCjbA4xJYFWhTRBd3AswfYlCnbndwyuqdwHYO
RT/x/wm7w3WDP29z+TEIqGGVxsiRba7zp0W47U8ytUzkbmun75/z0Iwbaqz4OCWlC343ja5nycyH
ZKkyBobX1MTskf1DOzz7B/5TukPtAZ8F5edPhjcsUxVjEjyMabopk9g/24OJj4vLvNpgR79VZFMx
IqRb3wpmQPeq79hws9I44pno1hbg3WE9JwWxNR1mcPI3zbZKkAkqe0QE74rA5U7j+s9CQ5wA8UIM
VFyuj4zff3HZgr3tYjm/1xZxWxh/b8vUsw6hzEhAWUBTvtu+Xdz4HkBnLAUFesPZbq9mOaxTKJq/
PG9YPhHR+4+oHrFnGw92Wa77M4ombm7chymKVV3/GoKwP45y6u6UGJyTXWOgkCocuSrEcE5we4J+
dhHhZN6pIHJgps5dlaNMnlgBkWCVcWnCFnTkqzPi2aml7T4pDcZ8RN95BKWHjJEejOSCxNrxW2zY
/XQFtVbdASl7dJ1Ynj5ObLjBhhe7yiRm04p2vDKDRSAbMULbRrfNNhhbZGoj+rWdCYgGjQdhtokv
h0efNGHUnJf44IS8iqLS/iulULylT+uQ8dpcK7238Fdrz4jX4fpLS98kJdFYo56tF63bCYPMxREt
kG53tUu7hXOTTr+bPtsyI0akzKt7ShgvpXK3xhvdlN0pTTyxcaS762fooKo9hJV1FbaKNcrMRGOy
g7vAy/D52Dhw1guuD7eEx2CB6YSnVbEY95Cv9L2kL1KmOEiFyTlmDNKjPOtlfy7GVK6AXYMWHftq
o8sOtgK5IptmwHfT5PnwSvTIAIgLaPOSJFgWKsv6FSztvA2nytyWqLxofnmeUh6rHXqefNvgVbn8
Sn4m2MP3muroZcFxe0GRTeYmEbrie9bOvT17znksp/nObphutM00b/RCpUAAyF16CRdQ5bjsm2QY
7vGTSkylYrkXQ5xt28XC5e/hNJrwRpxhN8K+BZy8pbwg3Rd94VFRbdFgtGT2VDaiu2BoDrVumuei
8jzeTdYSVZErnCrlt6dVsnV0VD7G4jJwN0jP+BpINVQrD9McLdezmsWx9odwX1UJcI7KEBNclwzM
SyuKth04DCD+cbPpEmYA3WCF2zyhJt4HqIl6OvjOZyaAqI8jQvJZQ8K2sZqZpq8qTXnIIMjhxoB0
OXqzvEt7y3uYQNTbVX87NwvN3lT7hFYKs8+YvG/EJJ2bJFR3EYfMFuHGnT2iWFOaLBq7gqTveOkH
jE31jZkH3iCbLmr+Jb42jrbvlsBrXxNO/YNHs3jqpqm5qbSAjFhN/s4KAnnHDhaHNJ7XhwR57Lvb
XISb2eAfBvz5H50o2gdO5hASX939dFtAqtjVyJFMZKnWDflk1coXicyPofDhADHkWsXYCgwWMHxn
G6y9JXP5ph13scrhzxJW05B/ZusK8QHMuJE940Z1VrYjCstbY67tK8wGiVqzTA2GDX2UhxRlnLDB
OJ5Gh5LGz3BBmN2Wab1QPrPwwY9b8D5HKYXqW+mE473l1jjBGcF2zz1BJescDi9jwq48cfmxNfSU
2XGmmX1PeO5Jm1K9NU41TZfpPp9rdanhZkzeu6XRFQRY+NretWpy/xQgrxRbBPBfBkZfQsZx1W71
OFSnsOj9V5FGAFgzZL2rafDojNAL7SsRzMi4SWr4TuvcNNuY1vk76MOehOBleC2diNgUWd9VyqKQ
1T1ZRTbGAwz+CGpSMAPNZTgBvTrCHWgv4g2QAD2zxMD0KsquOEaZuejEdXCMNUhGU6KIVsjMiw0W
eEKmhzYuzqyu0cyVsRbzUWZmiq6bMnbyL2mBUn9wslL8AAfpzbuhsZr3no/Cexy71XNdKItEakkk
TVxzQW8dchn49C76qcEqb3FJxahJp+k1J8LgyoQEPgBoMd1aSs2gzWcjsbZTT3trjDjeKWk676Ga
w5L43qrq1yAc5LdjXP+Bq7APjzrIiux+6Pv6OKDw+zF2LSUBO1C58UjK8W/BVrffScnWe6vSQL5U
hIh9GB2aI5pZf2/SSV6xPwm/oIw4BIC6dsYe3CGGLhMzuTqtxlqvfHlTzbyqeV4Ee9AhWGV6q5UP
eSzbt1LI9kFwWv8gDqQ9wGKYdkmfuIDac0XbgpRqvvGW2DtchAg0GdQumi3cCnZv8AzSqAjvelIA
s9OUP1i4U64yFyuCYDlFnFsdYxqM7NZ+qaMufdN+NkKfbtIF2gNCTW+b1qP/UxKbVN3RhWYXeX91
WbsXob0tHAsoAmxV594hoZDj1krulfb1a8E69MmztPejHhyMtk7v71xvrrFCWMlTJSNFTmiPMEhO
fAlqLZ1tvKoDDj/Dx2aQM1w5AQ56qjTr3jduzRKUZGUc5vUXqyV3FzLgA2vB4v2pmx0ct3nWVuzS
qny+NXnpDttlMa6HDmQqfRBGZMRmjh43OkmOcV/Pvxjj6k0NRvwlIR3qJvCScg0NEqgyrhSGkYm7
ZnJ3cEt4lRhPYcaW83I3DpeMBTp5sAl2aVGLhft5zvD5VWVe9li44nqYrwgUtUS5oglxD0E/L/rU
15k6Uc7UqCUc9BOUDfJR9CNOJbwLlUZqGTjnvGXkjCWcR2EBcrrOOq974E/t/Myk+268xE5jfNlg
zg2udHJZ/dcmKTFLIjpuYknGROYb8LvusIvzLuE68qJd1V5oTAjG93G9JHcoP/zdIHhGBYPba2lh
ikgTZnHYyRvxhTl17qpXaY/vsc+i28tPbvDaTdpjLTiR7isQSfyivqx3g+M3qM5g571YMJnORUfC
npfHRb5hMxHe1haX5d7Yo8w2fR7tQ+uCMMkviVXwEA6YFeSebMRw41Ryam9rJFnr0GdI4oykKMyx
7ZhzPxPocKrrxb+R+MnOylcWTCKvyK5YEOSP08ig2S1se08IRnHMej87T0p5/RawtPmaQGwHazZI
2Us4RPGmIo8Do0zWBx6puJ5s1hqFBVykMmRbPzP3zGLA4h1X7XShxIf9nBJo2egesnQJAGjW4rjU
XbOTZExcV8Fo32Y6aF3q2/x5rpXnniYab2bEThAfInDUCDHCDAmIG44Xewp4QRtPhURBe5hQG/8a
+8RjNH7pfbve2D84bZTPgzuOzUbN2LS6gVnvFE+nHL1hl6NXD/JiS9EDaiCuQLD6fr9yGam9Lzoe
+v0kB+sUZtl761nRXYt+mHTcxS2+xipI7ki/8rn9B0Ta3SzoHkYTmw0Gq+omQGhBaNNkP6Ocjc5c
cO1VbWtxFcFv39nCHXdidnkm5jr+9gtZbHPHC+5g7VwyY4IR5oMOHE7Rxnq25MIZwgwdI1TUVPYe
5De8Llj6D4uWGAMQbnm3HaqLdRot87ufIT9ANS/2DGqBCA4+ZRmLOLgB/VcnmhL9ClqNwAfdLf0k
pugEi+c7mgwuioJUe1ce79A2M3mwZcxfPzVuILaSi2ZVNFA5yjQObowq1LMzdrety2iWWX+/L2q3
R8NBc3N9SXK6knkXXJbyxXio6TE2EQEVSHR8cy9m8gOQOhDqWzwxB/my4vBumBia5o7KsYDl9o6g
SX200pCbiflbHSDGl86w3BVtW35MphvvaqqvFbOL5FotuTpA4cUr7vzKWbwOwyBIA8a6krAM9iyh
6KVI/MA0W+4cLqQEXYQhxRd8DmK3EcQVEUC1Os6pf1JGQnVIrvIllTdJgDoFtVcHoMTTaCIan3mc
M1mUjOVnqNmVQZrQjyRBUERXCQydEBG+3ebpBuRGfp9gFT7GXSKuwmEU98Ipw9NkN9N2cICBB1aY
7qH8Z1ejCbBDeHXnUIKSOM5jiO6TELIts89iU/vzIS6k3BNscQrzgfw9GKKhYrA18Uybta58Aouc
KD0xssrWnZvNV53rIyoDO0yf9W/cnclu5EiarV+lcdeXCRqNg3HRG59HyeWaY0MopAiSxnkenr4/
zyxU5VCoQgG9uRcFJFDIVHjInW72D+d8pyi6vfAy7P5EuLADdOp6mSW1vZrncWejt6hMaojZ7hUI
AMwCaGHSfTBnnH+oFl5EgER+GaG2WCNiNo5RWPlvJqa8bRNM4pVIQnZbVZgeSigJK2GI8JwS/7R2
Bh/hUK+tb0oq+QrIubxSAeM1DljcJnlwSyIsjavoO+eazFXCWemw/SOhIjrVrY7OUVbNDKbL4ZOY
bFpoUaJqsdviSzL0ZHHXnsZKQ8YInNVkBt/NkbtPTsuZGCEigI2nSnfG0Zowq5ZscXcG48v9aHX+
eXAH/1EFul1hdtbYgShgey+X6wbB5YqQvhNUHWgdhKe7xBdG0qaLNLOr7seEOiGvP4SbswY3ZLDE
bmXsG2ntxmQ2DiYbxDX4r/auBWR+8Pzk6iD0cBRLfsuu7wrrtTLHc5eYMBrUxmrd9yQa7vPBJBEw
Gh8VO5/QyK6wYbDPi9u15JLuLG5c76x+rUP/Davkyurjj5rBxjKtEWOFaGyueuyynd+6HOwD4Ds7
GSyeY+IefZUcFfjSQzja85GQSmPtOSrdZYna2hN6rURHKYuEPN4PbRpuZd89mjKPF3j94N+nNHhz
b2CIdCjD96A33d0cZcmntHRxSggpnJfxkLPR6zgjLdPYETYhV9DpzG3oZwGZP15wvGXcrw1y53a+
oNNf5JUGqYKbbaFGb3UTN+7xpaTb2NuLLjqKDBCoxPRVsjJ+LkuvPZm2J59ZZd8kB+S/rx0L5eGW
NUYGky2YVLdUunPQSRJzijE/XSlJizK7GBay2S+PyPf6R9Yul8QB4zE5/Pe9S7aFPrRZ9SMfnfoM
vQBzdKjIUeSAP5glGWNkB20YMZV7rViosgdOVlZST2c2vCDRPMv8lPx+wPC6pF16+XizDapq32ul
LmOXO5sA1t8q94BahSnBANVobiCHLzsZYHEVxZtkZn3tAzD47K/86SFjNWAhmXPrTesoazvE+S17
1uStJ6oGEcbgYyY3QtLLaudEBhDqm9IdSIYhSK+XxTnEkAQi7octESs1swdi+BEz/oqF6mWKoaG1
8XdcPT+msHblwiwLCnGrAp/ruDj/G4HIg2vTgOsGj1hbhrkujGxAMNuzv0Pwu+Pm2iXC2QlcIbiv
VgNEPLJzsh3BZnyhvGzNbfvDHaw7I3f8bePNO8cQR0dhyKbW2jCKfu+sISR1SspkX3EdsKkypzsZ
RO+dtOZlDVAJxZVzn+mx/UBPWO749yymKFs8Goi9rOjGKFGMR+gR50ISjasR6gNtcE8VWpOFdqw3
DnA2YmblgEkkV9zAjbUiPvMl83DSaVexEq6jDTX0sgY9MhXtD1CL1qLnal74HoCPhBCtxZS5uEtJ
6YjifZaMZI1nT5WLvCpxUKZWPUI+LvBNFpQsxOU2zac3o1RoqCb81/FwA+Ckdto+0mQ3m9SOzzro
IX2I9jLUKaUeO/FL1MhnXQBp8EaiVkRqUi+Cxt14AgkWXMENUi7AazEYq9EV9t0ISW6lAMVD54TT
BChtbTXm2q1vfDhH9Ac7OSEqO6L9i/k65o+dBiTT54fAb4ixbLo7d/bHetV0HWmrhcieQpiJb37e
HvTckMBNw8H6doRAko5bHEsWUbe4YPZxS0yXQUwTlMTI2iWN6C/V3IffwkSgp/TkBy3/k8TwM+Ce
ZLtSfXnMuZ5AiRV70s+CfcRkaI03/2S4KQ21ezNNj57a2RaAwHzo7sOMcUvXFeWLRJy1SzQxBosY
BelalKVe5C0kuQqx6cnymJjRNgSb3pvdxzmC7hOY83guZntklmm51d51dbeqiT5e5dgijFusrj/o
kQ8KQ3tpoSDxLG/yF1Up4+feGe07nrM1mvjT5AbNSSO8IwvEZOq1nzWhZfxs89Y0trHH9BWvC3z/
iF5n75P41AYhAsFHgX4kaDLaeiTRbpHFJi8Gq85V5dSXTub8vWJMewlA7hVBkkR3cc9TJ/cGw1f8
uFZaXkG1ofigTphmD2mAiVhsP5d4VapheEeJTg4Lp/jeJU35nJpgm8M+gmKgyXwn/ibkM9sNo1Qn
LyzZ3jIXKr0VSTzJKpAMoaI8YkJVOV8eo65FAxHykrt6fNBNWAkYfczDYccPTFIxjltW+EqgUXJq
VJEfsKGO5bqJNbIFA0k2O7FpJGaFIO1vtR7QliXS2RRUmhRUSbfKbG7keDZrvag9fIKcC1MqSEbz
+vDUu9Mxd7TxElikROmS1mPdGEI8+Y4jJmy5CVIpMHT6NDaUZF6A4rsfCEIiWiHn6cwz0nTGyfUg
+bnxMQgB6/EjEnlS3J7o5a0XWHDOXrRu9ZM9G6VjYDenoaZhyg1pPuCugYjpFnJbRbXeIuyhABJu
JdDesxZc9WXmnMy+XdUUf1L4Vr3QTClOfu1Yj11mhYd0sqwnDn40Va6Mtn1YIU032ZhuLZ3JajOa
4DLJBi9JDYmQNMJsJrbQrsAF4BFmElZMVvShXM4LnKBD8oyV79yhL2WYOeQXXRXuUoz2j8BHN25K
gTsSGnPwFaRx9kQZ8q4RewMlrx+srnmyfILh+tvAq5uHXTtP5Sahdj6Oo8njiidiqdy837GtzD9K
B/KaKnEioLs3132BbiRkPIggJJkvZtcD/zBTeA+TpxibJVbLV8tmQOcCRL1FghWAPe5UIiF9ViPo
i6h97ifwGKZVv+KmqJZ1jKEUJ7B7N7dhfJ2MpvpmhyAQFmbgDVvpdEi6OhuXZ+nQ2ITBU4R+ZI9e
i3Knw9eguuMYa82BN+rDZHk/Y8r/myy8Xd1EsZwEI6ncfaf8J2TZXCYonsZV14r85M7BpfPmixu6
/kPkEdoi+hRiV2t9gtrjYXRieR4zauOacLRjgxD9o3dD9DuF/81vhdq5CLAI4Fb2ciJ8k8NDolvL
glTvx94SO25dWmPrEFM1PetUOHeW4PEj5Cs8kG9r7GjsSBCu04c2Rt88spjasOE9CQr1RrWQ4Wam
kuvemps96B/jrp9GnyGG/RSVLi+XZKxXalQSmOX6VQekZ4Jas5BpuWyFvEd2b57gfwMsDRx9EIrU
GpEkPpMhNzm2+XgVFmCJoIZB6Q1I/KzAf8SxbR+jPH80+RKhPxg2de/567FNn4pU303gKPEro9mH
pohDdU5IdVg6Hdt3bPvtxqLC4SxkNGqvW7/nTAYsUxx9YtrIfEeFwsM8hMyrXQ5kyG3l84Sg7Avs
H1PLAsQbhcXMx+s0+4LHcIWmk5yWaU7gCXAsntuoCS71PM+HqXXVWflAuZNSPzuh++A25H9iLfkg
chT+UHhSTLu3ttNQCk7ywacuOsZRt6zhRMdZ/TJ1+s0BcbgomzJaVnCSjOQhaPpoNbNgeayhWS0t
+DpXaRb1EZ96yxLejV4c2Bvkcg+UNGNTrNoagdQsvFUVlfbaU6WxzWC8ht3DyK7pHA6RxuA8Dx8Z
jvgALmBJ2d3WzF6wTMP8xu4gOsTeQFqJtoM6cgh7W61GUe/hiRK4YuPg3ypQF3QrVAvA5SauEwzd
+dIk4IKRo4spuwKUtPDw+r2QlWjfCqDS2RN3kH8XzBr4/nRWceIP1QdyqJ7Jw9wyILQ2Befb2Z9S
7S0NAIufSCSyNffh8BAPc78PSfdFy1635hu0cOOJvl+eZh7lF3QUPfBMQRJrgqvknnOB2Iyws9Nv
KMz7z8hr6esYGvg9S6EkceYjmsg4YXprdy8O7t/73hj5Gk8JHwI7piG6I4FJTwCdYsrMtJT+E7qZ
Zo8kdua4ApvzPpie89xFIsq3UDgcDEUoaZhk2nZBNWil96GjjHwp0xEo4ByS8cZbEtslpAcvfu7w
hu1ZR1HGARWIN3TU9s7rshiRclESG+shh1v6ydC/aS//BJFHhPPUftKWG3C9YhhZZmV9phR8LNxm
BlYLQzMSaTpTHXuL7Cz2f/xv1ZV5c54QWlNSmgTkIQEFWcEx0JwN6TbfZWrF3rKxgmJTdr0DbkIW
m7m33b0KQvfMlnW8Q6CPCrpnJ1yjv96Uceo8dK7NiRYhmjfXlcenh1ZN7gwjgIPNdmMJ5Mq/Tbry
BaViT2yM04EyBUvhIdzemWN9dUebNWQaAHiFRm0ADNfpuTXc8ZHJWrSpioz8bPK7l4rM9hYQsnvD
D84aSJPnjvAIRECkKIAzfCSpWR0aIyWKryUYyWIqu/PGVN6ng5EQBByogVW0JZe4+6gqESKZErmc
WY/xho3itiJncxnO6iOPzJBw3UBfePCr9Wz43R4nlnVv9tGH3zDRw3VgwcIc+ne7hCTR2GFFAul8
6aIepH+ZITo1524RRNa0dNtsXlXTWxmvksasFtIiyBIqFj9fieewrOBdJPXWj/HK5D2eujEs6nWn
iZvDRQaNN8VOk2P7GbFl7egCo01DEuW1K03O+s79NgZtNIHLVdXa9Pv6rBXDr5ER2NUmohDnee7Y
Tyyb5k0Ek/RhyId4047G+B604gegcWeZ+IF9n9d19pLH3B0oms2F5/vxQzf4cts7Lmn0IHAhiLFF
cecl9E0f6k/Q03UkWj9FndlePYuFzxptYUiEnGXGR+htlAShssUqlNzJDh7HYJbj4zglAr15Bwdy
9GnQANWxQdxPdsHq9AaAud3UHo3H2rsxQUoEAfgLKpOwqRKkf9cgiG97kn5nQ6x0jIWocMonOjOq
lNautwoh7VkPut9kE6hhnDbf2L8FRwoRslipJpdZRUMzxZl7dKAdLNEcoeNk93cGKeq8egijstAc
NjqWE4CR1kO2WtbHchbxJuka8xoNVr9lycCYsy0HVJhULdW2zYfgMepH945xJb+KZinoVTmJvjyP
F95Vm/rAnsqzCEjNYruWj3hCPAsZRanmUz6P3s8J9026ZftCD8jWbTwMtR8vySHh6WGW+hTOdncv
u/Ji3BImmeZBHmzdvZ16BBWZrlOQ+hsyjKuwLvIf1D3xxKVIkAoXP6vBJV99cFmpeIXsvlKkA4Sk
psEOawGvVzSltRUUCkfgYbs0m9qPpEfGs/Z7HCmL0MnjFz7fbyCW9HZkiMDVxV4dLqSgbRuDlaub
N9NGaBih4I8Xg0DxixHE5PTv2d+ZK+xpON1m2bnrIcGZsKhFf5xm2Caqyrv3dpLTRaNHByaKxL2N
aAwA7R+93IE0VkJeIuXTG6j/senF17ZSFeNi3UgyQjmh2wJEWkL278DzC+D4WZBF/TUbWfzU+LX3
xQbOPzmdOMSdxlVAv40+UFlDnXMWCvJhEb29GSxk7wtRIQDNc8FTIYyVmWD7GHwII4sx6BMLr6zL
KJia4ZMZKJ2HVcn7EBQ3FqgR4bLCd8/if9wXZLuAWMdDfAwzwNsI6lgwGZBJ8tZ4xzZaf/Mj6g08
ML15ZPrMbdNrB2YKw0raBPwscC+ExkrlEFBRdNUrg6F3EF/fh9FPucbd+llaUbqPKyjWC67T+E3Q
f762k8lapzPNCaYTdTq9RkM3RfoGdgWnBwEOJBONXv6gpmwmZl65922WYUEp0wFVbnJLLJaq3Ygm
LOwNgSRoMgYc/XiWh9ZYTqlc/trgJIwlNrNXP7DxgsIYF0jzdIiQTxkWSu/IUFujGq2Hwjb7k2ew
eW05j66IPAyU5Ji2KdpHoOmhvcPnGr5FbS6fqwQXNSJkbEcyBVZqGHa/bbrbfByao7jT1sDcycTW
xMKrbeCvJqsiBkq78EJugjifGLT3cZItxBCuWkNYJ7NLMaLmFiKffHatclVgAF+5lUuEtdf81CLG
ZFsEFUErGjlDnaTz2pLiyWO2v4xN4W9dTtM1+93sZKTWxelzaLxw37HHzd7dVFcF/f44fsfkWIHf
UsPNOBRAFYQn7d8h7M6uLGn9RwAP44UF9o3mEOVHY3LZq+Vmf9C1NxEaGKbdUgK/frQntoyTbN8a
5tA3vHo9n+WNTIuSpt5ylaJ3iafuvrOyK+K95DRSc+00fo2VPagXBLrRqtFEOi4rNernCr3OZehH
B4FwZ+sXpKvsCAw1I26K+3JZyvlc80AscxCQkrQ/b99EyTbKhujgZEBJs0ApEObOHaijbIWrQsEg
nfI9s4x+OZO/zjdiHA6iRDgz65r5Zu152TKAqf4GKQPVB2b+V8OVV1UHz/5YDpeoDkHTBnRxCare
VTZg/M5G/RCxJwTQ3O5s5fH98f3piMiUyWs65ndJgaY8r5M93OXhAR8YcwOaqBP5vhPuekRe59Lz
4QChDFcNOTLmdAxDFkbKcA55lbG0MVXY7XQwmm9RXUEpgnS6dWw7exadx8HVspPe5zo/iMLtjswE
0ITYzriKhVW9gCGaz6oJWkzUVkV6EItqAmBc0DPolapl5Q7pJsQpfzM6Iuu4hfeCXC83A0gw3I3g
FE2yXG+5sraZPnBM97jl8IetuTmKDTtJ89hZ/Y+S5Itt2YTODg4boz2skuUd55YDUlVOB/QE4GX8
cHzq23C8I6YEQiy5uVcklul6Jqn8PvRFfq0oLq5DO1mkrWclXmLCzggdH/sjlrtmGflC/XRHGbz0
DUm54K6565UOqoRvPjZp1kv+K+CwaVXGBVODqDBWCUh6fOpOtNcDmugs8qwHEbvxncwbBuVzdAsK
H2R7YTYQfaYD+2S84bkNAjsZkTsI9zi5jQ08dxg5z+aGqeHoYFSafJDTyZii24rZJzi2/1kFvn2g
UAk/GRLeXBq3UZSs9ENME57RCHTOAR7lbRT0akK2Chd+Ybbvc+BaL0w34nf0afM9sw25Dn0Cv+fa
1z8iwxbXaXTZHARF+kTYSLRmLUB7fwOdSr/0Hh2THIOoqxwoYG50xZM8h8vSJsunjXTysxC47XKu
VxYzU3BPdqwDrrpMs13Wantt6CA4dJmUm6rhrqF5zs1Lmk7DO2MW98zKKl2rQnW4Xga7uWdjYD9m
HQ24UUzJY1IY33VTQyqouT+7NDhE4diwznHq+7AaxYeT94wVE74zZENjPLK92EAYVGdIbGZrj08B
Rrtr9FfCqSkAraGrV8CQys1cM8gotU+ymG+Jn5ZWwRGFTpkvcKDX9LXwlS4uxcGGZRzZO2T3boe6
ynhsafVpnZkWsI2yrgMwgav2MXBBVy2f8iB+5Hal5nHopbl+5a7O8DM6Q5QccSKNz+6AyRNUB4sn
I23ZWVPWEnjeJa++LoG9V+S5vvW2x8wNfNbA2IH59oyuhiMqNpKNZ0r72Fju/JFjPt6qiO1d02Zy
6dNyLn2Nn5ntzvTINKzdOQ758cN8m72XZtf8RFwzLVUROo9zJchox7W05HNrFjRd/qFMBpeZBpsY
vqrVorWzgfFJ4zFXmFxDAJ4n5WdK2GCTgtzH7UM2ixZlXNtvOnJINqjJqDlxTG1zVjePTT8SatM3
zs60K4uuSonBoamc1M/ZcB1uijl/TiLeA/ziEj+dW+yLfgjuat3V94DxkkMk+PuHM0LBBQm0irdc
/ODAMc59MDXt2k3xKy7wHnEG/V+0YlprK50AhQ4Ovll1I/kVAfDrIH1P2ylkhYJk+NlN2X84qK8u
fR7ob4nf9HeOZOnCnBYxLOFkxC3bOv8tYO5/Wy7//xBfB9269y+F8ARpZL/Xv//2A38LP3V/MYW0
uBJQdruef9PU/8bVUf4vqOL5s110ubb167/5R/ip73oO6eOgbljlSqTxf1PAW/YvgnhOX7nCcxw4
2uI/kcC74sZq+ocGXtkQfxDnC8bC8Ht4rT/x34rIG0wQoxK74Aw4EohwJNadCKTemgVCS75Gc3pR
MW5CFFpS5UtkCS1dKraUbBm1Xt8wpzS9miCDVmxyZc7OQmZOVzDBxTeIdhuCivLrfm0JYf+YxE2g
aHCLH2wn7TA8M8tY2n4f7908XGsnby52nFsPPlOlu5DlKc2lkZ9Gy4/3TRiwk7bsR2WXzZJ3cNqa
pQBWg4jsjM5n0wCa0DaJU44rD4Aml17Zdau5HuYl0rx8Yd0OpLlWxcZjgAy0obtF4SGuKCr/HISG
uOsNUlntOSK3II6Pk4X5UCNtQgDZ+JvCkV8cpM5y6JtPVGAKpUsM5qdx5kU3BtMeHVL7MPv+cEhi
M/ryCV+GryDAv4v2wxsNtTMx5WwIAIUf4vOaKnZ/BL0n7tpq/Jo7FsPmCFXE1sadW3nsdObv9OF7
I5SrNgtex0oe6Y5PNqVsO3WHzBbbODLRSHqV8WkXatgEo/wCLrltbITyiTvtuhQsnDXIp9C/xUzG
hBvgbYcIHYI9htD5mkbOuG49783V5knXAgO+tyIItQYKMVZrP6zUSnVGfxQDREULJkeWFROCR3uL
UpymI20vSV2yiJzHW/wAnoXdUNrfp8FA71G75sMsXYuY7xsQEizjt6yx0OcSbx5+WjcDZ8T29JJ0
xBmgSLA/a0xE27Sr1H2Whd4RyfL0s/ZbTFB2LCu61nE+ojAaTnWU3JuijH/a9YA8YColvCfSNLIG
QgnYVQyYSfer2fsqKrgOCKGWIhTckLNRy3uK9YCjVl2SwiP03p2vKioeEs8ktWPwLnMWD3unT+Nj
XJEzhw4+sC4opasV1vnP1CFtURnptwyIz7nxXAzd6QzWEn7o1fM6RPIokcDoKQZ3LjouXQ7sE+V8
g0VNxzbx7gU4qWsbNo04eV6gfZYvuahICjNiVrR2knWbNqP2XxrpgAPO81MYNbrnl12loKabhXY7
bnZWHVm6tucgYz8Ra6goBrDQa60UOAEtM8g9fSwB9afubJrLDj+r5pocAds2nppC5DURGQOeKAJv
FaQB2fChFrTwnZHjTQTVyhbMsOOs3XXCL9tlZCUN5pHEjstXVH51zJYtV+2MK1vdOjKzUEurVznX
TUQLjbEAIcIxqKJ02JByQeIkIQe1Yv2Ia3OfOKlRYLuPZ5/XZVO0wW2W+tArDEC+EwR4+CiBr8L1
5IdMB8Oe4LdtJN3JWhQOI451y/Ap2gSZoZqvAn93hlBGYR0QBShiFBy+8w08//SaD3xj/FYzvw9r
Na000W3VArtJVOwQV8HSsHqgzktKS6Le8U7i9KGc4s3yEgMxh72G4xw+E3nBN6Rl5W7FrPYSTepf
g5HhxxDcQruwjuOZxpomkgtQqUxv5s7O1TprEZreRfhJpyMzoWh7i9Vs1yT3soU2XTXL1RTSAW+z
LiJDHclhi0+ORIl443sJshYrAy8FGUJQEoG4QYPWRVc/n4kkg5FAOFVJnKhAaPWal5HXYV0ca2dR
sYZNi/ngGpb1LXHj6JzjjPkY8gKIZRqN1bkrGvT0kZr1PhuptxRTWSdqgCK5zZNuvaeoHd+AN42r
Jq+md+UQyYOaLX2QWnDsxSGOkTxvH23PKzZ936j30KqoLWVrz9+EOX8Nboew0ezyl8Cob5Bu8Oa6
Z57et0eXP5cUQyixjuQIHfoMoFSfyK1vBLyjqOhuYkByExcpA+H7qcbHa0QjaS/hULbWqvDYgwB/
ytPhyKn90rf2iE80qtpHnXmpvBLKiSk/9TwWGthGKClzcFgT+4Tx6hDuNe9SGxtHb2LXeEw9EX2x
8BfOYohBT65UbcdPNdkK/TcagrYGH81U9oZoJxSyCiOILsm0o635PjJqVQsqNbzein0eeuVy3oig
Qeg2Nv2lbaf43jbYbvZyHM9Kdg9TQvRtELn6QdEx0ZRSJxqz6TFbS8f3hrXhQ2mYPilYeLaemjmF
4RHUWXoBJFB8zzET76DDDfugzzwDTarKPtwgFg8Gwy82Ca1/P7a46xEgagWLRHXklSCdxrLi4Myp
ZRcky6CV6qdK5+pUTt3wM6CmJMLEB7LxhCydYtYzUNRb0o2itQeGNf0ZKxexsTYi8y7pe/daFMJ9
zQZDbwkWsbyNj7k0PQnU8ZwKU7S+Bas9FWFVhssmGfIflqeKnz2K7LehspC9giryYayDTl4w2qEZ
j0faUKNg9QmezMjOyAXsJxSBVXbKy1ElaHoKm1Ta2Oj12jcj9QZghDwP3fjjVpdBYR1cwAxfhVH3
D1Df1ZNZ5Okpj5n5MZkNvOe0Fs63ueMGASnDIellU/jm9ga7dohzGIimFHUGnrOVsjx3FzAUX4vQ
EUgKrXbfk4ncI09kkuF0g2lwRhR1slGM02ElYIvFJOXPzfMYCeOOOQhTT/BpzJlcqMuItwxk9rfV
UD5wSlbptKhNjHXsD6Z0HaVtcWjasSNLTsrGeag1bvKsCXnoQAfIm5CyD+SKRSkifx8gB7vKoGsD
dKjwjelATO4/Ihnc/IFJrjHdOy5LiQfDnBiik7FCD2MwEFeQoiAxr0paqHA1DGmYLDIjgekVK7r0
bQhTLDzFOYjiZQ/b8EGgQQkPIK0c8zRoPbNB95EDMJoorn4xEpYwa2PqrkEFOuUlQIc/Il5H6wEB
xPKxTOQJX3mf3TkibLwwCb5PIocr/ykYM3AHVC5MTQiEJmqnineGPcud76hxBe3K2nGfZfdypttm
dKe2mMhYCU6MmFeGbuZTE9iEOuRsSY4xUulqWaJlIG+m6evPUblAHtEEUT5I8w4KGrvXOriafOGX
dRMH69ZlSNqkt6xQ0VXHTMfhs25I0EkIWmADXbrhE7mpmLiobnI+4QKRzUTIwIkJBQ5+adva37Fy
VHysZeuAQUMi014slOr3CvE5MtNIPttDO1Zb8huGAJthwrGcta5LfI4mThnsnnyeRE/gQTFNxNP5
U9c9jlIP5V5Mig7RmsMvrjkOy6AeGOn1QyTDXRqbhFvQf3yUIvOPEwOmy2wXl8oT47ZBHrJIfULc
6nx2TgjZ1SrvnGM1k96Evf6JZC9AynEeHAcU1h9cGPox9CyQbjDVt0AoRbUZpJGgTakDSJm2V32F
YU4JRuAK8EBz2JEQxgVVjpHHmjiutVibjbQ3lfRuMyD0evWWHXUYnJ0Iu15TDMyIhxF3RYIedVm1
U/FZNtNnWxnM3FoRE69RmJYDGEamSPgZTsHz+F1zdvmtt/mvvMsuRZy3zX//nz+Sff/a8dBb/R47
TKRAbhY4N/Y2oQAtwPmmPuSpoZ/+85dR9g2RawGYQsb8x5fp5ywvgsAY9t5Ys3/GAAFNbaps79/8
On8EeN9+ndvnKwBBm3SE/N8/vo7wDatFrtDt5y7vPvTthocpQEcQTooMrNFI4h9pz6yEHVpmqX/z
6tbt3fpj/4hHG3q47SuP7vbPv2Y8hImBs6rd23VcbtBttI+WAheKp3bmIW3SB1UhMUowF74nU8GY
g2qiN/2nmerC/rXMAM6e3gqPHITPdh4vo1cUe1dWjFVMMwRqA/uMqbAxxOl9U9ccVQUBGIy1iJBa
OP5vFGFQv+GP4p88Hn/9heiETaDGvLHKwhf+x/dzRo1KxFJX7ue4adBEJDGqFbjug7nGZww3iGNc
yf2/flj++qISWJQthKIydb0bYvf3z2SN99DumdDwouF8kp6klm6ZHYaH2JsqqL5/t+n/k9/w1tL/
8SPjxWBN8wvyJ0EQ+uOLAbcDXauydj/AO1w7tfUF33yTmWP7b36rv37TEJxThigH8Z4tndu//x3g
G6+VKMkdyPcxMrT23hZlwMWZC6f7dxTtf/L+wRGni6RMtBAe/+lDC5PY1g7prfvWZtgcdZQUQTdG
4YnphwQZa0mr2ZJDRJ9XRkNznwydtC+Y85ZcRNFX92v1VwpEBuhiAuh0v9aH9a+14r9+8//ynghh
8Wj5DHZ4Wxz557+pYYdtXah4n0SR6e1L1bWXsRhplv7j1wEaBlUEAjMv4//pvQdE0lQhGNF9HtAM
rGq2zvEqJJ3o8Ovr/G+P+/6/g27D9OR78/ev3eqj/fivH3kbt9PdRwZWYxHD3P79UPC3H/gbFEP9
Ik2+GCa6e45uZfPp/G0oKH/hIPcsF8yFI+Hi86T/YyjoAImCV8GwzrXgdP9+KMhPuCTgmWx7PL7b
/8lQULl/xlFYJkRvvCq2c7tQfmNx/+6LW/Vu2mBdl9syEPYTUMV5BbcuP4zoNFc97fG2r7L3KMlG
VHhKvceM2k4ojTuaDf5hb0mcdc8REMRXHUUx1uvZPQs/9wIgsm2Ex8CqI+qD2nVfrRmG2WKABngK
EiwZi6RFR5yACCbJq59ffYz4P4nzal9BpFGc25KjxPWM8cJSDxBpYxrwg4pkg7zfOox1b127ZqiO
dpMXB0Zv3BzoxfchjJ1xJSy4f9jVLPtYto0+6tSXDTWvnT8xEpvNPQeJcTQ1LwT0SfcoNVyGf5GT
Bc9Uz9U2cwzn6PpF/w0eGxoXDZKRVtyb4hfgt+ZzQHItGkAZ8mfDgIO3mGqcHVT+1pd/+/phn86K
Q92M4QboR0L+qK7thW66+GRm2rNRkfmsXokvI23WlfWDURaJj1Y2nh58TrkNzV5+zpVND2Kie0sY
WjgZuz/GgT8R2hnXAKgGPT9xdxSFDnCgyEDDgOttqu4iku0QU5gqKzeAZxEihBEOsGaeJlJ1HRwV
Ezp/Zib0YbjUJOowrzhRIjl7LQQKFKKu5CZDe7KzOihT2NV/Ru3NBu9GaKSBHtj1ThsJ3U7hmx3U
gtbk04060NH/w96ZLVeKpNn6iUgDZ77d86hZW8MNFgpFMIMDDg48/fmI7HOquqxO9Qv0TZqlRSpD
2gL3f1jrW6s5QEvSsU1D+VP5cNzNBVlosXurTX832Hb7PamCaRJh55C2afl+SvJIPiw1eCcmI/GZ
sUT9iHtNvELVbK85+W6E10zAgHauNDNjO2IewPHgIEhY+5nnnli7T5DDxpCVYCW3AE/owN3aKU+M
g/2LU2X65CrFiNKVjBoziFCWhwsa2WvxUlYuYw0T2OWhFqjr09nA1hlQ6wmMG0iZTMzN9xLHdAqU
L1BXtw3siwtj/WhaBqTOKMLSBuJQlFBg+UiD1kOjZhkh68y4p9vKw2G8RLBnSnOOPonXyk9G7jgf
Ptv0M613cYhFK/iYaiu8Y/VZmyvXB9O+kgOzM9KTAgn+IaQbR0CIgYWBwxLyFnSQ7DvmTSw3vU7A
bBvaJ4KZ5l0wZQCpUmPjyuZT4sSHM1MTaq0G49Ys+cVtWJ/MsTd2fh8RnDQ59ypHa8smY1eGqDij
1nmL4DCVveh2de23YGn8hHjpQKMvan5iE28II26fG2LvwpTY+sjOt4B7CcFmZq9mR9+XDFx8V8JI
zrwBfZyHTNvrS/IF8Ywx1kdis9NC5NWmwQiJV3mc0Pp0854gHl8xHGcH3AIk1qZNZe2UCc7NWZUX
dHDeltdweGXGVV0NExZUi+V3Xziq7x+VR5m1iv9kB84maNlVbIzBZ49jCkFQoAzkpCpOfqK9JWSL
0wSXcG3OKjwtoSTJ3u75cFBbg3pjz6H5Jvki11zVf0INR1v3Bv5c1RJVFPj5NzPXfteT3rsLwN7w
WKhxb5WuszcHx2RK3lhHa4HpDxpDcxlDllgRmRi9+ny06x6v6UpLl7kC5jRydlGgpasFsbqtMtXv
Jnpw8g1T8znI2vkzsBo8UsQVD+dSCAyLfpQ/RCKIdmZWp78l/h6FuNhFxDgrc9pptu5biDxkRc3C
54W3h/5DIqg8NLmnsZ7OeXqYogXQWedQGsvOF1cm+d7KzsP0gI2yfXcE48WonbC5RDrelaw+YFpX
w7NZWO27UfQ5Gxg6no3IUEF3Pb0Wn3/3ALG7H9Y2u/WvGA0vi/jwMMfumf32dFFmXry3Iu5QcIyH
fs6NZ3rRHBJPkD9NaQNPozPne/Lkyz1wZ/uhqS4yVUfGIhOQI3BHwJeGVzZVw66DoiHW2eg3R+Tb
xp3ZgSk82zxN91q2xYUuPRvWeR9aJ0cXH1EYqg/fyPNbk/b1lY85fyzz2flU+JZyHHbmiLUFb9B9
nGC8SQaIySsRzx2OQuAJGs/5usMJhx10ruaNjuCeOmF/LqbZAe05uA0RavO5NQaC7UM69+dZ58Wu
mMv5OZqVaNeYzvO3AOjHdpKjuidHhSVWUc6oV4tZrjsvy76bPOmPWFH5JZWGmz5DQeYpW/5u0Hr2
g6pSsQMONB2EJb2fpMBOew9ApgSQiTYVzl0Fed4a1chFWhkXH7XXYsYhxk5z3cu22VnQkHYI3vVT
EnYusezkT+2DIMiPALDjfeQkcp1GUfFmVP38ClxAXMC+cr5bWONP0kFSta4S2zrGpv2NyT3fgETO
v1wiOHNiejP5OmJzIP+P0qPahE3rX0YZZFcRdBNzKc5WTKA/7A6fJ+b37C5z2vge8qqN4YIIKJRK
Osw/NecpiaGJaRvbKa7qR/bmFi0NLPGXWlC8Me0q+5PZtR4wlnx4HTPru+2BC+zTqDPQjSEU9sMu
/uX3Kt5VHjq01SRQN06dg8HJ0eHI4t0WN2Ra+gU5gv4RjX7KoSsGwjuD3GQx4WeufPWnrPhV2MyT
epuRVJmkrAxKZX0kGdEohzZDLKgYSLGhD3djDLwnqLFDzMjy3sMo/lrcprxawbnBVbstBfbDwYgP
VWM9mzO/5ymr9Wlqojvm/M3KzHACB72eESyRMvCct7wkh5583PNYZd7zgJxrZXS92GdVCGY5ySg6
0Ap2XzIjJnhCWQb1pD0Kabj7Bn4XMMbWyCCCQkeuXKEf44hnup9MrlbS6XaSO+WVVUqxs7DpglS3
2geyisfXXM4GRPXQXeVFRWh0V+A+qF3jBavsdnSmlMmmCB5155Z3LU5O5kFp9mZNkzgObdlv26GS
31Wb5Tizuorlz1AdRr8K3z27nO4jy6u/h04QztGhyl9pz5ueGcc3B4htFCaiO4CkTS5JTbBVPiTN
Z1h1M+jG2vvtIxRey8i9l6JNzyV8jlPF3vJrqhgaovQPRASmk3CN1TQY6bkoab+pJPPxdxSZ+jIj
DSZcpjS8OxxsHCTIsb7KoRUYWruAGD5D7XWp0wdvoo4iaSDc+aSZ7ObMl1d2Vewx04pVYwSyu+nG
79KbIZfJ5g7kvMIhKrvNZBmUAwrSIgb6/IIhC+Ziry8UnekmCyuHLDmB21lyrNem4WA+yTHSp5dJ
JV+M2L+lFd7jG+12JWhLzRuc+k+1lJg7G2lau6QxzpyJZY9TDwRJ2XCurupprNK1CeOdMgJM9dn3
lN6B8TKeAnOyzQ8t58A/DVEHWcqTIb/7unB+U2TV/R4zinXjkmr2o0ZH7rtk9p7msqH2a4M8/Mbh
ZFkIjriNOmfAYFi4/saZ+/lqdsY1tzL3iWJyOmUhejQbTP2la9OQam7xfAZMXVnCx1YXrTS+l5ci
t+JD2SGaqZY5oFbZ2Xald8eJoLZuAwHUi8XQAqS3gUTzFRdRGqDcqDPnu1YFCAMl1OOPgsr6uW5F
e+F9Ze5gGaQGts00POYk+2l8Y5h4HMNCVCW9ahbbiAqXbTc2UQwwVfE8g0jD3g0w6gMjSnmxyRgw
1/i+3Tu7pkLJc1jQrEqzUqyS2KtJUleut+7IwfVWnatTMFBNG8/EuphspfNIJm9mnrCJkJLE3cR0
lqwZSgygZkfSv8s79pvekiFcXsXg+Y9BbDpgzH0bw0aGm/A7mFLrK5Z9ACQl9z8wo/RHdr3orLFK
YJMv4yRPEPgyAIFgEdghQ9+RnVuNpB4GlA5euqlNCEFmK7sdmeqRMlCTWNm4+xBeywYnCupaA6Eg
GfJRu+fU+oEKCryo6GuIEU6yLwK0H2Oq9omIH9ji/m4YnRwigkGOYxZBxkHIaspkoRTdoSohZsGT
MIdZkj6bujVQTbcwJdyCSHAzsteFk++NpcVAPnrggyBgqN5VNbUh3wkEkOq3yU5pk8bGQXgjcMOc
gpsWOV9CUIxNWCdvYUuaKvqpF5Vg1YGN+2pQdqxoB/GPZeqe7ryCWBJcGQQ1mxL3v51iHKUZ+WIf
csndbFOlbrCew5S7wYw/VU3eJnaxFeNhsVG9721mTTJKXifq6OcljgFtDXjRo5kkPXJB8KyyMkAw
uEkH8FIEFNVrXbS7shAbsxh/sInDx5wcFHqODRqA+xnp6YO2y3rrJeYMlG8mQd6OQsS8oYWTnhiL
FX2TfcoqgO2RZNXgRKhB42bot43Z92jj00UuJ4EKzjDfKEqNadiPZLuzKHStCDRqPtmIRvsACF+h
2ouH5SwFs8LnG7QAqPLRYHNjO8PBMfzo1luif+9Ikc/WcFRpWDKFZXXsJuDnsxiGx8LMymTrxTK8
FU45/sC2EJ0h0mv30MIrp6Bx31nMQutShhuCbZtpcIBNWOmTJ+MRY5dtzwc5muOKi8N8IwK7eFYE
QyMJah0P5UVedCdywUmlGIKu5cgb5JvjqGeb1efeVMGLUrl75oBhYZXK4DAWzQ+wfjYii0UKMGZr
rHshPAZz+CWmPhFUp2ZwF/c22ps5qhSvnCw+piDwFklgk61ICR4+ebNSuMkSQQAx2vvSGz3iZriq
XbZ1R5GEMY5zMR5UwJRgFSRWuE1FK89WzJnPKWTqW+zmxUddhOk+9VRfEWPc+a8BhYuDWLgsYM/D
V/p7wvq/07eX/4FNa7sBk7H///jt8KOdflQMxv+eyS28V+vvr/l7Auf7fwGlJecO7Rs5tv80gfOd
v0CweiaKg4BZm7PM4v9rAmebfwWM3oDb8wQy2v4nMK3w//JsxrqhJZi+LX/yJ0/wHyuH7l/+/Z83
VK6PKPCfRvQI8dD4YdV2+VvMf5OwmFsCkU2OyTAbjOCedYWG3DBX5Q4eW/Ye83x9kKlUHCvgBIS4
NBFF8+jYQN6a4cAILESJ1sJyIBRlIcZk4a2m9ngXuvLv5tl0XlM36q4aB8txKu3sq04NG8NfPB4r
/nnwShc1bID2AN68pZzvfJwhPLDEVnceVv4X9Ge8KSlqGQxMktYw8IoXUVh6E5ARdFrK/4eusXPK
SOAPsPFLjJwgjTwZZTdUQt2pZeV5447Iruw/dynDIFgi4QCSreHVGlDVZZkyN56PJtbNA7G2M1qK
ugiitRu7DTGTXh3jq7OrfdrBv3HGvNjYTZ9v7WAsn6HX+6sB+81dz8Zlg2x3EyQuAXSpZ16o7+XV
hspxGgGa78gTH+4cMTi7wc/z50GZ6lorruzM9yroUU63BKVZ4Paa4amoOP/huiDCLlhx5r17R0BI
gVpvZGU69uGH1To2W+Jq4F4XSMMFmX1FAYTeXSoH1UoSXHo1/whLcpSoiDF8s2/aiARLvJr9Yhu1
ivmGY4pX4jR/s1GT7qZSmIbZqef6w1RjfFNkaL1PSdS9hFEf/bJmZ/ZXTgCNAYwvrPD1ZGI4PaIr
KbtdaifmRxm6S3oXhRYjrNkfP7Op0SCoIid9qIIhuqREKJxDxDXbVuJ6oXabg3RT92FIIFAxOWue
ESNYk/ze1CvZz2DOhr78bU0jjoXBwuRg1tBW2q6uLnbpGExi3Oa5mPi9OE1prrsUt9uI3nhOEDng
vLWvOS406ESVehsz2P5dEPZv/pClN0reeNM1hCB6mTxngxa/gWO4qxLNOTGjfYPzPoun8VGI7DtJ
gk8U4NFVtuQ+DmB7zqKw3U2vISesFOkL1qJz4b4kCMi9DkRKwU4PLJAP3XTCFuPflxLIsJGj2YAg
juw9Hi4DNOQfbdejYheOJosrgPY0yfwIvWwr4jE61Aht4pWNuPFRh0F9r5WedpPnjSeUQe5HYrce
nNZ5MN59wipvsSzyY5Vr/VmyHfqhIyQACR3Wpu6C4KzthjTJUG9yz31MR6t5soexBJ1fDD/QvjQ3
dwTd0Na9/SEHGbPtHQCeEyTpW2g6Ecs4BE4nG/5TeRd3bujR3zvx2U4gMuHWkvfumNKEBFK+RbC1
cRcQwHQQDSq7NQD/fJdFBVxQc8oYQ+CWAO5kxWgqS3SSNmQvhUqO79dEu4nG0dI3r0z9E/30RDi7
UV8jnyQ/T2XiPsWXfJVVb21VgmKqG/wWSRSdcrr2pPSueRJjRYsKmgi0b9avwJsg2nhucxXI4AnX
gqZlAXHC8DlAJEEQ2XUMJnGV6Ne0Tapmb3mBWawp53N/E05WuCkhmIGAtTPEDfZSX/WgZq8CYt+2
JqJg1yM+rNCKKdPdSMR4wbrKErlVtj+keNmM4E4xQcOdGPr2h0/8E6Dk0Zuo7t1FvjPNsRFthoLh
HoY3D+RSi1b/gkscLJKTQJOkYcRtbwzVd8e4ZqT6jsWn04LqX1WySz7GOrCdFQcidhO/yggCXBWi
9z+mylGaAb0dvFrIHu6QXOj3xhRzdSIX2/ZWKN+mo6FNt9qrMrCtNY2+8RXXo6hZtUj/vWc3EWzD
ImgfzKUnsOtpObR1NHEwMl5DPQpogWw/TBD7QJhL+SxC44NAnkJQzeILXrElQZKGer00DxidZbu2
gbnc6SJrku04KnvcxsLCq9YZOmv3E7M4NjZkSDyn3kBFpYOZ1oYCrfsy23mJYek9L8Ew7Ar1LBPT
OPvtXO76UqoWEnbCWDpr8G6YMeQEnPF5/0Hio+euUdxi99G9dkDPdFPCcM4g4NXs3AhMREF6Rcy+
eaCnza0TUxfvaFmKCTixd+Pv1vCqN0zr3b5mklSs2UcxPMnHpnhKcz9662GrXYmy+N1MRvvDTcMn
B+RIvSJQAFHGWNTerjcJ1urdfvycgoHtjtMP3qcDbSkAK5pPR5O4lWiV+gW7KWvwn6I8mIOHOI8M
ZkdOSR5P7rd6RwAlP0DrJ2qfF6FySCCbPEIrOXxf2WqMZ4B08c1E5t4w2XO6DdWqqZlwtPoXIemg
lEI9qjVSDlCzMFavRj50QF4dC/21Knv3aBhIFZlte8G7ZCr0AosiP+vSF9A/AGyO6zpxkGgzTh72
EZLn157W45qXLlqL3DCzdFuhvHwHcMP37CMGOOFNcSqkwCnMnI7B36kuiuaNyXXpHFNsqnId+dj1
1nZoF4CoUPlcSADpPwy7wGNsmB3foDvExXdjEPRMTkY234Gv5Y1RkVW8ZVXRnzlDrR+mpaY3dnWA
HCsHnHnkzxlnb0VkouZ/zYCe/MSPkK9/7AbaoVWShxrQtWt8NAU3FClr5mtZQe6y8Dbuo7QKb/E8
Gq+mDItHx0ZrBxYDx2ui7PJqFxWE+RrN1C8OXXUPKYmujRGEug2DM6nNnNr1p5HX8ohBioEu8WP2
s5sCRgQslRtfFRol+CWe2UIrC0G9rkUUUCqw0Ch+pKRoyb0xDFm7RekcgsZI67bZI1cz31XZMnqo
zOqXnzhB+WbB2HIAgWj/KQOsHu98zcCiHTLAASqv84cwsdATK5xsIOljV58j/E4r4J7Jo1YJwwo8
pghpEbBh+C2++F3R7cxjIG9k4XILEKbIUNWan/I2MeQqh3XarlgzLCsiyYTUILYuRr9vmDeZLUgc
hMn+heAhGLRj5PvxQaVt2MNjEkwG8t6L1SZKXHW/oCJ5PH3RpaQDJ9F75I3w2cKRrEgiCEkpNWJ5
67vRe1Q6DVGnp/zesxYrBwKu+TqPJieqGTjdU28BjtJBRJCjMk2B480CdKNjconShWoJn9hu1g43
HE+GO/lI/3prZ9VWD4V3yNNtNptQUBBtwIzL2uzeo9tFUB5U4gcIlPpmNCHYCostwZ3XjnwiYZE3
yEBGPiHpyPRgjXHwIyex5Cc5DXxbMTbvG7A/zeebTAAmHD/+SXcIYKPowxsULNTmc2Nw+Clxl892
di0mNyLdzC3mfaYz98BNK3N6RosVTpmxo9rXiFEvESjh8+goO1yzZFHZJk0Jv9UIjVEzo1b8Xciw
/BXhFzy5kRF/sQOYpnXczeGFOfRdEtjmcZohRf6t2frfpvF/ahrZTaOO+w9NY1r++Jn8KP5tpsnf
X/xf3WP4l2kGKC1YJJDf6/zD1OW79JW0kxzYtkN24/In/7d7tP8SIMFQd3g+u0P6yP+n36CxtJFI
od/gcfX//NG/tIv/qX1Eff0v7SMCEiu0MEKiFLEt4RDL/t+EVz7rIvZRxAlgn9ikfjc1mKoR0UtE
AD95IjmuzCS86cYN9p6hwZQ5kdr4OouO4OjEN9d4deDSQWCP2oIE0nLvYHT9BOMJU2v2JOsVlTc/
G3b4DM6bjuTQKb4DtjY+Ebhm7Oq++qOOV+13SObjfkw6/4mNA7m3zF+cnxHENGdVOV6yw3Oxm8L+
CjOzOBOpYVG4e+rYzDFYPDjVk1XB2pUhIQQM/2UY9+8AIMPv3PB68giTKdq3RtTv7MpCBV5kxfgd
p070SbxAf5q7TGxcb1T7GdTyAbkLxiVhVvtubPpNLArQQ2lwj2RCbydAoYeauL9NM/WUXo1DOcT2
/kF7RDmEGYLuVYnvBG5Rlc2rOUrl6wC19lfapN5VmYZ9aoL+Ze7MEFVLFzzYfuNYK+HibRNeHXGW
pyA3oBa2rb8lWIqLZSqzYR9M07hm4Ji/d6xdTjSw6lTl4mcblaQG5Gl6SROgjKkfdM8F/BKM8B20
JCZRLiG0fgrgnCAQEcWskNLOucS41b/kyCG6GjvX+D0QvHctKWnea26mK79wfk4XQ1VE9F7sms6d
ZhyAMT9AU8CihxbUDH6PDuNt6jhIagWbhFOTL0pizk1WHwCl54KUldRmk8ID7/BBGdWzU4qMhSYz
TCJYzHdAc1yoXtEg5R7qjWSqvrTd3QFRd7PRdsiPHgsY0zFRX8PgDiR/ajs7u0Z0CyixNyQWl9j5
C7UaOm4xNSf2x0gPduhFQDqH45dLlAfkqDZgm+9hjF+1QpcQBjp4I77YCGqqbekmv1guRlRulXTv
LGvIjrjLwJRF5kUqs7zoeg6/ESTEr+NgsahiKnubRlGcAhISXzRhC1z+Y9jQ8Ro9oW+meGS6YVaM
Vg2wprUD9Mxpe/ndYe4Ol3ACgrPlrpeZuJttgM6Z9kbENwWx3p7gqU3NsHglpEw0mxG17s4o+czC
zDI3Rlv1n7Ob1GcjCOQTNbN/hrUQ7CZttit7ZAPsLJxpZqNy8v1bLkEFUNgNq9ZAINNO2Ua7ebIH
9VW9WqTz3CX8dGrtsnvemhGIllWTZPEd7JT4wZ4th+mMvSzCGNXGqFRaEgRtzWA7MifCSjNr7SPk
/xmwQAwZrRrNwXBbZwc6JQAclz/Mff2zI2Ye6my2Nky9EaYydm2tr+UADjVg94Fl23thIbWJrUoc
JUtKzEyJZ2z+6az+N7JWeznV/qFr9R1OPRgInNMWzlkO4WWo9k+qNWIPfGzqHAc0EyJZDW7NqFYS
lZHwOFbyQokv1rrE8dlV7wWgqGRbN8TWOWB+gNpEJJuoecAEUybkoSZVcQ6HJSoAZ0V+wWJSvdcN
A/3O16nNIDtxyq1SLdxlKsT8KfzzPud/3m0b+pVzrHgvvCP6NPuk3QmTqR5sp9rC8so///OP7i+C
wf/2syMBD51FAuuiceHy+ZcTfzIUg8Q8NveWG7N6K/G05PazEYyfWEKylVXn/dr14+bitz2xMhh+
8eJhXOdpaCX4PSN2W2vrzmTK0e5GGGmEqzdtVgy/qBTjl6Qcp6Pf6IND5dfYczOuRd9+Bp3a1SA1
9th2T6IQxALm6c+mIUOYZ6t8GCHTHhmYNhs8NZjvrC45CfACePlzct7ylpClamhtb23mpgIkmot1
pEkOGDzgs244lg+9r8NPfBbV5zSYw057AOUEpss7N0bQVsSgcRNtlftaaf8dz0909Eo7epjKdHji
X/1dO/fpe2bZZDIMet6g8gi2c+m5e93LeV97mt0hpLBjnCABWmkigHaxEvHzhCdgIGAVKRnftmYA
mSe73AmtPQYMclO5ZLeFjamUOwipR9tF7U0JgqBigBI3Svxw09Di/PbMMN6kKs/PUEa61Sjd7EzT
RtBq3wn3ZihX3IdzYDzbnRaAf8KYuyUw618kcIw3D9nWzfXr6oEkpfYhgFV3MufSOtiWk1wIcm0P
TC6PJQxANSQBYcutgv/SjeTE9hYDMq3146jL/A4KHvpMkiBTcE1MZQuiIzcMAdvnXuC7YehAoUt+
1pfDFuqljpw6XEfFa6IyIlTU7IKyU91cfpam1NcZFeZlbhV096QbzxWOo0sJZxOtU5FefLKl21Xr
B/autbIJ7HQZkFTcDvLiSx3dM0eQjx5DbZbJVjwd3JL1nosgZdu22E9D5EcPvU7qK2GEapPAeFgW
vfIEgwpQ5nKKFE1EueIfMeuhmKzuAZQ+L+nwjS5K7LvTdew8Yw8ZDRsQ18R64qjqljMr9ji9ouUc
I609Ae1gGL+D5YQblrOuaPGf6FasHDaeOIoKdz//ORj7P4ckJ4UDh5iTs13O0KBNOGeKVMwcBImp
QIdw3iKbql7H5QxuhTOeKr3EPEoBEa6KBlDqeuJEJ1TuafCb+jybVv/pMtzakObo05y3An3lcjFk
yx0BcwtTc2GhvMuXO6RB6m4cfAZEKeyP5QoyQ8mIPDQmxeyQqPaXyazd+04WTrSBW0jubZsQYxTU
Vu7uOzNoT8YgURQu92QPV3SDPoQbtJJx8KVl5nJV8Ezb3FOpPAM4GThDIY8fajIk9xFY0nTT/rnS
ccTziwWYmiAbSYedhRYA5mHHr8j/UzVMSwFhUEnMS0kR/CkuUJeBT+59d5MsdYdJ+RiFCYmn5aK/
iYog2EIbHs9lYRFiEBrjMXJRdALSKVEnyWQzIBU4Zn0v1KoPEhLMhtBZV2NNDCqdXn51RZcdbVXD
A4hL8ZbU5GHhzw+eqsmKylXbJd2OUXv4q5mleBiZ6ZEk3w8PaTelrwbSkueIYVK3ic3eP6IGNMAf
A2ZmZeykNJuhRo8IofzOM+z+0IKbv1LTIXXR2IAW16VwH0rcvScZyfJO9QP2Tan99otN9LvJ/HND
ys0y2ALLCIs7sPYBXfSLH/ODI0sRx9aQYLcShJH49ZljwQbFrWXnjvHgzrV99L0RdExWew8Yzkj4
9rm66DvrFwnMJEUrQi6TbaREBpTkU+DrHQJyWCzZr4twzLqrJ6EseIMOwfan5tcYzv1Pu64knzGa
P8RGvGg7rfH5rTymXQA10Tq8TUyw91iMeYux6qQn1CHMm9rAOIXNoA/gz8dT5jOAW0xgeCwaL0bh
apgf1hg8zFh+XlBdIhmoDThPwGNOcIeAV2on8B6TSeSfmQ1oGnu6a6/stlRfMbOkT9mrbmv6RLmH
dR7t+U++TLx720V9sVVl5Z2FDHn4DV8VXOVm+mg0C+7LLuoObzhV4BKw4zwscWwRPu216yGdqqW3
cBV+mcJg9qlqkgQ5E21jg4KYtXiqmu1iMnmvu9w5DVPXX6GmoBW1mCZrDLR8sT8ffUHYKrJ1IIwB
BfuW9Qxpd6F3Ck3nNwq1r2mE2MwFVtAgRSRS+q0b8LYjJFlVWRM/Mfmf9pw8FNZRbt4y2N/EYJQ3
y5Hi3Wms/jD0hXzTrpu9RZ3Z/kIXj84Vw+NhUPMnGtWb7ZHLwp7M9Y6uU1+Fp+8zJtgU/WO/7oGv
bwE7ziWvFbrprTnAoGd+TMYh4hNHHgNPce9GuXtipmcfZiWzrQUN7yM1eE7N2SEIVxs9jhkv+omQ
ytnHXpBp6PVLWT9XI4XyiFhjTJzvvk8iMsMbY+ehLrukbZmeUafF07mvjPoJNpF4SehfxnVaj+rX
kLMIXNt5F1yqpuK0GWI7ewY6x2JiXlBvGTDPnU+KAisPVjlhJjH0G5HrpRs/bD3+ryRLFOlAzpYv
25NAb8X70/GzD0V0xAudnWFJqIVVzL4N2ieEBNqR+9zrkkOF7HZL9EKHv2EeaZxs5AMG890xDMU+
dfn7R7Pw30sqwRTJzBReSQ2c0JhDSbWt3v9MmtTaE26RrSKCjvpVSeqoZrZnerShQA9Wsu7gpHUf
bOeus2/+Xpwj28GKrB9qMPx7NrZcj/KlA/fDSA440JOI26kE8JbO3xk7pZWdBLdSVRTVPXf7LCqL
VO9W7wOzIWsnsce9uWQtQao1bwDBCBqBFZQgU4UImjILhJMt5KP0oxINLCtrAyJUoF4YT8wvHgZP
uSbsvCdYz72gR2JviFuheCiqWlzRnyEhXECwrJAEUNBUeRsHzHC1D/3QeMY1Yj/YVqWJLv+KOrCT
Wo5AEeM58SCVT86hTXPKIqO6lkz3HLMhSKsryCmrimxPmE3DKSLoMcbO2JTu94Q8ItuF2OyRgUxg
+3ToWxvJTlJpxsgUhGcloEmY/XuQfxKAPSWk4zlM9JpKZL8zN77L87JC0iLNR9+Nmg+eLy4vFkv3
GtPIuUgq+Q6tnn1AWjCFACpoQGDljf6Y3U6/emVof0Rm7r55LJLWyuycY8eY/MRNkFy8IjLW6Cjh
JUcFqSlGR1GRxUfVZowX/ZQYAFAMj2xyvSfyXaZPElhnQHtxeWxnB95M5jlEbgC6IHkCOhn3qT++
M/ZDM1kBFlscr8mBvJuSbKOp2ZLSDdwKwOaz6CO5dw00q0C4nB3GyOzg4L3FfEQlOxXRtB1SazxQ
Q5qogerAY8Bsm9GDW1Ty6DT9uIuL3tnmpDS8timV34A6DY1/T9yn04aHuCgSKDPphA04gkHA94Bg
JkbdNKBOe2+GadmgjnG8JhCQsEYO0RVwlXk3LBcuoDSWcVb+WhiTPOHo7ffo2yjIctizBK7Q86O9
eMHW0G3nXtYomTBorFjOyEVX44u1IoIbwE+X8wYSIs+BDatnWHs9bxbfSr1WYclXDKokHTSq7NtU
pR0r6CXJIK7sQ5JzQkR22W06hVUdWEZ5qARTbgWrbWUFOQlfGbLIDUwOvY5zAnj6nPWwFUXXir1F
FSZfLoOZLDePMW5SK4nObcmySeSosPs6YYoPIDcBkrQt3Hk6MeGrNpQPT/TlaxEWms+2JHTbM6Ly
mqD9W5d68DfMCeZtOrpEvomUiCkUksU5CVyfjyCyjrqtLWg/Q0bB0FW/kwgdvqcxBZJGb6xBo1ly
ZUdsySvIzd+iqPOPKnXaAjeqiJ5gQYc4gLzigV5FnR3IukcEckyW2Ovatwx25hqWvfwovQUgLov6
jEEko/+T2UGyejmYdlrsnaFtLhUIv0OXwocDBAnL1Ice54QzS9HM2vOG2a+Kdu1BGYg2Kza527Rk
9pEgf7BMpNgqy8+1cE9jd5gCPs++Cj9QiaxZHAZPohpCBuR+dsNh7/wf8s5sSW4jy7Y/dCFzTA7g
NebIiJyTOb3AkpmkYwYcM/D1d0FS1RVTEmVl1v3QfV+qzIpFBiIAuB8/Z++1jzrNsrMXN9jkeQWJ
jAS3bMuh+627/bf+XeuvjsKwG32mxSIgHfiTw3JICisMHdvfG9PUbBHUyvda9XCKtFv4AQRBzr/w
uRX29wLVbc14CVljVBkQTdPpqyT/qcbI4EbbCVYSs4WlX0lPB2xVh6eJuKVodrA6/drhFJiF4L+O
NAinUvoXMd4iAJacEI31r2f8/+qu/f8grpopncWW+vf9+NO3+i37UcP121/5t4bLhlaJ5oppoS89
k4bPby5KNFwYGH0fm7Nr/S7U+r0LT4K4J3w6845n+5gpXbyPv6PV/F8YCQN2RcPFv7V4MP8TEZcl
F+f9H/tRELMlDk5hCSYEti2XB/UP/aigw02WpiaKpBCGHyGKPEAExMZrqrHuXCRQM1lzrZO05/Ig
cjz0DOxScmfzoGItMdonZ3AE7x17z7OseKbWQhTlEXg6OCrisnyPXl5bAM7s/WsRkUdw7KUcYsLt
dPnuzG53akh0qi86HtN63ZVxR54oxEEyetiqU0SaWDBWJFEB90lQwm0igkA/aJK6OUuYL23CqZJ6
WLX0yjRa+XEsQEWk3hdkIklKflg0nt1ZhKe50XVHt1TIJz0P1lPogV1pImO4pvdIk6mfsVzIQqgL
Yn3h38ZphLHLZ8AGChTFdlMMsLEzQ3Dq7p3C6S+ANTP9HmoOXxdyiqx7QeiOuyM9Is7oz88g3cml
RmswuMIrILkBBbqOPPQ6WzcChbBmvkBx3NAQGK5ljxjzbEkHdLAVspCSoJ4y9GdPH+GCeKoW6zjJ
q+8apf/Z6oyYc0c81edySoTLTIB23lpi6CX1jYCA+2GmA8WRwoI71bZj1rI9tvR7CA5nji+HKn1P
2bWr42R2GTGgTcoHkHjjP4u4Sa5TIwwO3BnnQfhJj88qnK7CcgpuLMx77SoOknrcNo0ov1i2Tft9
Tkhu2EuFGLqqR6GYj9Yj4rnUu021kO9iJNp727EUMcgB2SYhEPnU/UNCNl/nNtaT7uLuyQewSgMN
wYGPtg/5zxpkkz4leUfnngw7Rra+prSvWhNshTO2AP2xJI10T/kEktJEn2+7zrbvEAWUB1fp+LbJ
yblb9Rj53k0RcQLWkTV5AOat4YrmYXQK8NttVGfKb04RMd0PZ5eOcNgHIz9BOAdHpzcSMtPd2Ao3
9PrIAytM+aq9zqaslgIC9DAH+UiHwKmc3UCbyj1MhMOE+CWoWTZEEsxkj/SoaTQzp3pF0mdz0WDZ
SzdOhdNmpX3m0StR1d13ac6js+GfKEIYzxWTWYb8dLstf8mKxqmd7IiUC2/zfqQsryaS2dKRL7Ya
ogAVE/4REsSBANVnTYTJx5LvLo5+boh1EbpAV2WWlCToDU5E1BhvdH4PVd/fNF5HKbIiosUyrFXj
1MljBSM687pxi+BywNSIlbQ6CUuTJAByKIN0nBwECaWPhTWIPci4eevFznxWQZOdpqi3dkC2Q72O
08EbLicszgTzQuN+rAdOiXhbDqbbw3IKbI51Fw5c/XsVJds2a5CIQz5rZnqGPCkad8clTl3Q0C3Q
2oEPoLNN+I0RV19t1Exnq6fHskapg52KXOd0enQdn3m4nmjIon+Dq5vuehAKNS2/PqHhkSdp/DUk
a/Zu6Ar5Nc0GzXlStYAMB8r7+TpOM3Nam7wy3S7A1iE2g69GtFE0Z23/KGlKzNe26qb50gBm99hO
rUeAkI25fNfhLMIO5EZWhzqgnVjmV2ET+cYyCuP8bmj9Vo7VCW9sso1xn8H+0SvBm7Su3I5C3HX5
tqv/41bBJLqqowudj9VNY/Xt3qwQwv23bNv/6/gI7LCSyuvvN/fzW9pEbx/Dt2/VDyrt3/7e7zv8
Aju1efQ9aUNBZb7x7x3eYgJvCikc38XC8qt++187vMkOD/YCFTZVHvwdLuP/7fDyV2k1DVS0t3Te
/5Md/tPASQZ2wDnU84QJrcGncFgwCn/Y4N1yCKPaJmBTDuRe5xBGBj87q7x+JVwGT5YnUHMu7J+6
24cQyKnAxSMTRXEum/7ZHpKXrqqRqczLfLzvDq1ubxJVcLCQ5qK8NWIS5BqQAG723PoLAD9In3Hp
835PF5CHLIrQJdW4MtbWkFz/4W78xTjtRw3Br1/OtxmlCWDzwLicT1+O5ICIbC6AhmOebEC2oBT+
XtTVjZDeb5Xt31bsnz/J4U66kmQYwBYmrk9gu3/8GZVRm17PTGjTmJjzIC+Qe47PrdyYldr8/EvZ
n4X1TNxQ13PqZLfmv6xPuNtJxkNuDMwiSaF+90IId15ePLXEViH+NEHplWqdyR7PqpbVxusJIhfS
IXdF6Qgl3dAeOMjunRhnGR3aosgvDdeaN65bPytjOJXSe7OijcOahuqg/FqP+QRoPwIBV+jz5Kh6
Ra8cSKstLphhNUebfvS67XFjOyIeNlE4vcl+ftE6frW1R6x4ig3z57+Budy5P9alfHnIMFA9pHQp
UK1Ps8KQrOt+so1gU/r+PuJEb+YjzLSIjJ+SJl75XOXyzfDJVMU/Tyg1qrI+/wBi9u3nF/LrB/14
IeCLbcvGh+GACQFl/MONn6JxVLnioJW1VDmksQGbM7xnXzWL+S57x0J+chLad1l2qjt8ve50SwKp
tyflLFvlgXWLJf9+6ZyiNN87ynubE/WaT9gQM/fuHy72T9U8fBUWIdr4i2mExeXHiy0ISjVSVNBb
IWbO0hzOPTE8OL2414a8rFoyR7rymATyMOMdirV4REoPRNVBo0JuUT0z1ASJ5XGmXs+AuSKJsqDC
YPbz6/zT3fXwp+Ayp9XDq4RE6dMUnKrMk3HsGZs+zu7xVYNwy/OBwdh4PSwHgrBBxZIM+BckylTc
w6+9nu+nnAgiyrOfX8zym/zxBn+6Fn/5Tf+wQDLvMLPMw+YXwiMbK4Jkcbbh+MOpYO2bf/y4X9ek
z5+HcwcRAHcKts6nB8qzF0EusoqN3VL+IsHgaN6ShpWjuZ+ce1NlFgSMvNz0pUFKRu7FNzKajhyy
Xr2JFlSCeXGrhjyjMVQ8L6E9CupznjQPM5FYJ0QLZJQj62OAGN8GVNAbSpiVYc9nv20IuZeAVyrQ
l6g6LczkpbnF9nziBEsXtyBY2HH0OdOG2oVTVq+qgPSEFuctcUaIz90c+I1VK3vb2vPNz2/Ej0ss
ksXFtGQJKdmrTA8R1Y83Am9v1pQtN2Kene3sKDKCrsbEhzJ2+fMPsv78mnhCImZDzckHwTD68ZPc
GfkYtTD5ComHAjz9VrgmrUk4JXgrQXEFTfSUjMO9o+dj20139mS9hH7eoPAJX+sQZb7bfIC7XBUi
PdSZhd+vvhzLbP/z63T+/Gj+eJ2fDucCgKayKogE4SzPkzkQEO/hhEjy55ANGgtoj4K46mO62BH5
nmNxWY/kPvmVflag/ZgSzyC6nQbmDFDug53E/WXd1PmGqJr0QKcp3CstnYtZ1ukjgvaSAMr2qi85
bDhVB8Clxf5hWOQYAvNN1lL00wbrKh4M7QAQHSZ4HZqMbvR33b5wyqexTd7CaBHeVcP0OrndozX7
mFKpHL7nVU/AQajqXdhpdcIaNe8g9D7+/Df780NEtUNrn9LK5D/dT29z2gaUG3YRbJQboh8iaLvt
17Ht7cPK2v38o8y/+ixqDs9e+jfoeT7t02MidNfYZbAhe9K+6Lr5CRGUfapqhPPIPUAXa+wmxXTZ
qO/Ko39Z2vQ/rYANdmgJwJsnU3JT3PrGDKZ/uLjls39cZTxcBry1qDt5mz6XfVnSg3FB77RJ8uxi
QsftGqdZf/mHX+BzpbKoREHzL8Qv06Mj9ekXqK1UdXC4QOIjH4CoMB4mwgs3oYuUMY6WpkJ3N6iq
esu0+yUZpluXTNlElJxwnAKD8JxXaHviAtvaeMPYITpnRku7E+zTPxQUf3Wl0nfYFHksEJ5+Wlza
xA6z0YUo78uSVSXOd30CPzui76PArIKG8naCJpHPzP7nP9LSyv3hTqBItKSPM8VlV3Y/LzZoAdq5
VCUs+8p7DAePJaZe50GJGdu6w/CyjnP9Dx9p/tVnShh+SyeSfcb9dF+CfBKOl7rI9XS45zyPwDOu
xouKfuPGiint8+49gjdCBuZbEss3a7Zw4xtf2zpW68goyyt/LL4nnn00S4+u08PPfxLnTwuwb1FM
BxS4HopiKvcfF+DR0CbzpNYgg6bbxNh1QjfchQmvC54lsM/pjMqWh2gYLSZn0UU3y9emrMcdeKSX
GlUEWHnnjk7Ud9Btu5wYeAXzHnhQvOhg9+AT2apKBl9V+S7ZbzH0qF2vjIC81HQ/V85wgbkAGzUi
imnsQH+6zbcpFw/d5LwQLrZppmLXA0x2FJrb3gYi9vNfwFt2+R+eCh9sp7A9ilzeHWwbP/4CRcy4
0jcjb4P17MHK3dvZLw9eQXR1VY0ZOghcSI0bXVajyoB08L+U5BbWU9ZsofHftfVwR4eGzcBAzxan
Dj7xmg3ew6GKrcND27DJg2ZYmXZ9Vs0CRphYvDUMpHqQ5qK8w0LhDBsgOcDUyU+Vyr/vbZyhVnxp
kuSQZug8sKb2CRazQdA1o9/xESV9teksfVV38abnQk2RYxwdz2OSnNMsdTHVuG99224M21akPA77
tpWX2Bb3mjPIdoQGscL8M++cwra2o623pSHMlRhM5mH5CHMkhXjgNGsSFQwsOybTrOqdoOnrMnv2
wO/H7bd/uBV/uhPAuzikexzt0MN/Xhk6WYSFhyNvY1trPR9c79CXB41ghei0Xz/p/+fpCP0Tipa/
b6Bcvn1E09tfehV++6u/9VB86xdaJBx7MRAKeuE+r8O/pyQQYJdy2ee8YC5n4d9bKJb85dd5CsvI
Irj3liP57y0Uy/yFHcli75Nszkvr5T9poWBr/1yIoVaVEogKqxaFqb0AL/94Roih4Y1zOje7RR3t
bEStoj3q5uiaxh/dErc1n3yA5kyV8UafY3siJxo1L2SjIUYy4ljxda2RdnDCmZwPtkjQwkUbMBYu
lQVTskCa8qjYJCZSBUv/kQOkRWvXsjYj6erwprI7jWvsi+eW7rqNuv66KsQjeXYj60UxPACFyEnh
LIqPDrv+dQ2l8WDRWL6Q5GYca5V3N6ScZc0KKACy1yZrczBhkTGvsfNASEEKSXe4LeYTLaRBrOvO
n26DLuwxQcZkNDHp0HfFSDjmXR80KLxkNOf3lfDpaicA3e5zs8SVCDePtPmAQSrdfceK+qOlsl6v
7D6sPgzD7zAD6wIPr53TaT1DfAkCSD4WoVwT2rT6dprS6sOpnTLeq2BM+0fDVMFHOc/jV0KSS/Ng
kfiKotmj466SwZC7OAhqCOsg9PNr1/eK4WI23P47BP2WfZ6BwWtmdeZDKcEb2pTut5YzoapNkmPE
OMy4qIyoEnss+/LrhHqoP9qympgQhLVWRE9IcsGjkSAc2dcl1DHlxGta8Eva8yQenKaMXzBHqo9O
G2DcReNdcV6bPFziusU9MShn7ebVcKJ4avcFm4m/SrHr7vlViPptXVyIBEL3AbnJFWtPnyIAMFt1
tjMjT19nHo470AMGfW9RiAuDEf0KeRqahFmRCVCFE+kOBAbH66rDR4deF1uxTXPfdVJrgWsN3q9Q
ShiS6XuX87TQ4klR+uYlzrpYJfeIo9UKk0cKt4/v3fmhJDdhNqO1csbyTZRjyOyts7+rLPef8BDw
kJuAkezXqPIkCXrkWzMh+Gqzoa8C1RuHZHTVJiCZaC8SOKqbNg/ik2zzu4rzx7gq6ujsupN7uzQw
Xuo6iwn/JqliC4Iu2uvW89/rHEc9yh8je2aG1HUcQVykwjJWo6JwJO2VDNEiSn/10fgk0gDwv2gK
onk8H9H3aspUc8a6DqSqKO5Qg4ktCaAO3ZektVYMVB4yx+lfasdDTlD1PO/0RF0Sd0kb9Hd+Gfr2
QYT5/AZ0oYueOlFGcFfAx3PkjsgfItHUGIaj8NoI7XU34+gpcwFC2rR81ImowKLnZohH6gtTteWu
xMI9njXJKXhO0kXkAbfRjnZOCraJcmswQYbHpgfdqZYvNk54NH++8oxwH+ad84R1TxtXrtNE9Q6T
ftTtRhpm7sbB+zSt6d7aLrDEcRKbZORGr7AOuSnvuqWK8crRnuouEfWiaTV1IsBOBPy/7iJ/gM46
efQLn2CLkrYgPBikOwKmsK3EAw6odTEFM0/ZjBUHb2f7QLSGe/QJfdX3aVNO/jY2WpILh36qzj16
Rl5smorYjAlsfKy5UGtNwFP6LRvaoGbCHNbVqkrxdnI683DoErwC6a/xDYadePHDfpPPGTFKiV4j
CxnUNkyqtDnyZCLjqwjuWJlB7dzWfVxcFYXrfkhjLKwD3dogvugct/5qB1mNvThK9eIKZW4a80cs
EqP1pZCO+UU7OX4LkZrOLksddXBFpal4fYQynotFaj0DPLE4wGB5WqEQAkHFAuk1a6KvdbnmK+Yb
M65CIFkR1lXO3Cld2aSoh5e+L/zLPnWLpxIrMoNNd5iuusFKL0jACMZVTWG3ZR1SxmZsguEgzXa4
7MnXugkNn4G7n0TBLjHkeOsSx7l2Io4HeV9EWI5bNwFzUKjyGGoL8m6VjXA59RSf2nYYsc3U+gHB
uf2Ut3LYmTVuzLkI5LGDfN8y4nP9fDsaAiWt4gxuG9aYLNEkC/DLn7u9mLrgDBnTWCMbA72HwrNb
RU5RXRtt2b0JsmBeY86zj01kpkeJJGiHTD68Y7eM/b02veahNJPxq25j58MKzOFhqPNh17vFfcCy
hAJVe0GzjfryPumcMVk1c1RdaLxaYo8KQh1QZdsbMqDcPTAF2E+u0/b22mVMF+18cgHqVZPJF4U8
TW+6pmhOqSS4kJirblXEHCZplIhD0rb5q+flQDlK9A7DQSBL32Y94WgZ6qRDnvcl0v1kuHLxRZEq
RhRcsptMvnArlPmtgi9z7uAfRWurQIx8BisxV5umnssvOhsy4uRGwj9QGFXOETBofwJ+g/u49HyH
KEXRxq+uYTi3PXjiy0SnAeHl6UKclP47W3N9xrvUvCQ9jDokqeQGVGOqTrmJTnqlJxYq1yZ6Po8x
+K1apw+uuZb2FZWueEzNRqLLwCN1ZxFAf4zdqcL2LMmS85Jv0reyLyiCku0Q5nF7xd0rXsQsZjrO
Lf6CunX3peUgwyyrj96b55sIK8cVlQvx1EGRP08mKg8dGDEg9tJBy2F29TYNyp73zRvtjSlieSvw
/0dM7oPp1uyMubrHeGBcWE5Zv1pmwQOmYKKBpCjJst2gHesHpHdN+1Xq3nkFAdzfjiiP7aMbFelz
OSilrienJc9KJE7xtRya9h0oNFzgZiyRUzTgB4hAIhwbmrTqPTBBU1OwvmTeRYUHBsivS38UkakL
74V/bUFNG57Xb2oiNyBzaP4wDVv31kmQ6LlDw8rMzTUfR6MpWrwQ8CDW/O0cDafi4FnBHtlP89B+
d8uAsyThJ+xgdtR9d4e2P6LBr86DrL0Ll6HzbVqWEDAbcg+ijUt67ZcMifA+AgV8iqNQ7IUMUVnX
qJBXDLxBC9BjJptQNmw2Ez8O5GeyLdGcRPzhIioNQHDmTbKrJnt+00FBXqse7ektnozwvW1Gz0Fs
0SOLV76jo5U1TlF6Y2JzO3Hj0UNY/PWCbjHOtRU6kuJa02W+ozCNNmOMhRTNu6/IlwbSysOKbnZv
BUn5GqRdzvtmF8MOuUJsohfB4NjCLnohxFWqNQKT4i2dXHBmIUdFu+uabR/WXU2BZ4QnwKymSzvZ
TY8el7RVrJnTOsEZ9NT6Sr/DE4RHZ5eeexVHLqfbAHURYJtpPNdNVTyUAb6eVV2X7hV5A33MnDBu
jgW+WntrOaq8YdWfNlhRycCi2CmrFU0a9QVaw7LuDCyTjQWQCW2siW8ipGjaTCVhZxwfJ/3qxwlb
Dcim+ZrcI9fB3Tl2b21bEnwXJQ0YQp2m1zaQNCipQ04ifUQ6DbLBzBsv29pkEt8gTv+i5jZ4CHSV
+mtOAvNVPEWCmGkCETb0vJxngXU0uk8BK91oJyLpmAXG/2ipLVssmWIKdw07802hJvciIvFUrOK8
9Q92aRvg+LwIUYHiNzuIGLep27aYJ12z9mB5J6Dv/GKw7hm2koQkVfcYzW0Mac7yb3AzL9xyVze3
mdW6/U4EKIUpSUhSorLvJbFNvYK2KoP4OgFvT5Hnp9O1a+v0Hc2MfaeJ52Unskt80LHhyq3bu8YH
K16yY3+WOzgWyTdvGqsNpZD7BT1Mae4wC8o70Q0SlXNCxlsQ2VBztEWThI5wcBHJ0ntJvX6+yUVt
fC0xw9yLKQJyajVtfiqA3H8nijSuztjWyhA3jpt/QDxuH+dhBIQ+Z/0JBlIabxwvErQ4oC0VOwl6
atrEBavQQetcHsDiGV+kIjt6m2G8hbvntqcc2esa0D0Zghol/NacuhrSr0WkhEgJDQc2Sfbc7CN2
K6OEXrk3edpDUhaPOyK7qjMtYw+wpIrr7VAouIKqEUcz755H0WJSUGUMjWOiaQWr9TUsxXKYkpi+
IiQhMS5F9i7l3MaoZbYu1gK03NNALCOL18o2okcrJbnSqeFD8RQi6WmC76XnHBpp18dRhWqr/Tbb
OUzl9j7eMsghU/gtNKrm2rFK1r8Jb8WqHjkdYqbclznetoESAbnQ2JNESubazbhkYOukanbmZBQH
s0GZrpXXvRP1Xd3Ca2d+Adapp3bxygeHvW8n/aE5DFmgXilnmnUZRHdxwdLcdFzoNIOTGZDgrLy+
DHEFYnqsgnoJDOuac2cpdmp8u5shJtk8xBRvYoQkr4wWE2ykof1INZKdbTJk0FQSMFiJtiC8FFq2
FwMPCEmQU32qNbJkp0wJDMN1+Tb7+mOuDGorLGLLdspprIoKfJNTXV9MhjXvOQLR0wMBSTYCs6NL
4MLFNvKIttIwXVbIaa1dDCHpts3F5K/1ONYnqdP2DNAN0ZtB8uXGd2tx7QLXWeOjlGe7DB947G8l
UKp+7B7teXBuaKSiAoSjsQb+jWzWBBXK7ezXAdBxDm5zEl1G8IvSdTJ12WNpj8BTFeF6nD5REQaF
/gLUZXyLq3S8IdVhQaTDoLqcZukdpDU4xzJklLsXY4MqVyTj/MKU7Dqtmvo6RU+2D5sl1NKuqQA7
zFIis7tXqs5wjVrffW6msv9azc1lHmX61GQJoHxTZDNLjK2+WkEovirKDWjMY7nD4OuDjTPmU0+C
wyJ+6+4h07PP+drdMHnsdjpT2JOQErvHfM6tK9QCw0PrUZujEMQE09Ghf9EhfKnWtPptQRLkqp3s
5qtfxGqXBd54coNwuA+VS2Sk34odBip2NymdnW0Qw+cTdplCnFKKzM+6JxqSaoQc8tHTW/ijWJHK
zsy32tAufo+0K7AsQiZhCzd1tMYZiYGvNezqtc0pnjaR0fXfGd+2Hga10R/XJkGLnExaOtotu8lH
bRl4Q4HWjodkjovXUdW0JzrbysKVZySVusmTSjyGcV9SfqdEdiW29WpFhry2ksz8aJIlLjF1SPmC
KGfax47TzU7irGUCN4/xY6pHsrQNH2DAfVU1BYBopf1tBQERonmm5+c+qly8Vbo/Eu9ocV4Y7eKG
iFfA20uD5E25hrntU3LRUTGMxPHaDmbCdVu0xr0JnXzVDr2zZn+p7qPMa98s7Jzgs838YLnxa52U
0clumrbYZh3B2rCTAXixRZobBL3uA8EfLUpO3LCXapxIMLfhWddbq7Fmbw9ZwDZ29mjgB/KHvPAf
Ex1bYl+xa9qrJsyWklGdh6HaxQPRaSSfBN2MmE3MZLv2gfhekcRw5eMheRIj8eqrCN4bzMHWS57j
Iq4v6OAUSN4AjMPDpbd9YXiJnT8A+5/vEQT2eHJHvEWnktyPcTNHU76NB4O0c7oS+9b2XoJc58GW
OaW5t2nOeaxIscDqbLrzJYfOGqY2OxZ+QASUqcL3wtHMeKj80D+TotKsKSGRN3TEofDKxfUVS750
TrrLk2sipJ33LOn8JzozhI6zH1FJV+6+SLPqyg0qQCS1wuscIxE9Q+MA8xNE2UdiVEZ40PhMl0Bc
IMUrc7ZHejtBTt6AWdMwWNmVhctZVgNua2LHhksmDkTSom9Q9CMy3aRMzKrW2bCudwNtf7WQq5rS
E1iBFpVs7Iy87k0STdimRN7ah4aTWILzltC0fe/1YlOnbuutnbrqnu1QL6UyUxL2nCbLHlLage46
pGN5TfAoLPs4x+MCLp0Hc8U+ncoL7ebOmzKAv9YAz8Z1SuQCFQ5b1MS8sFohuB0vhqBa5JFm9SRz
03+eMSSMKxztxk3pw/1ZN9gcGrBYzYRsgbwawuO7+kglnu36uUIqHk5dw/EOPgUCnqStfMZuvnp1
9FTtiVOTV1lIVAyHrtw3dq3XeSA1fPed+JzQYFKNpkE6GekXMTXPc9IYUCVMSQhioqV9kzNkOWQ5
+l6eYDu7KwxIHkNo63od1Zw98L8oIGlmLYszoQEKZasmwWCT41attn1ewgUIwXL3iplsmFeIY+qw
23a5mezT3nMg4pJU84JknRSMcPKbx27y0KnLbgz41p6ccXmlLRMpL5hooPUpVXKXReaD7/lRv3Va
X1InpMo+yaYnshcdfPJmIQGnbxGPhrmblEk6UN47cAgDjyFyAgrbRg+SSLQPavRcE3faqJ4ZGTX7
vLDkBQ0RL4akDFeUbm32UejcIjJ3QmmeEVGNJrkh8+Q67lT7SLJw8qQHAc2vm0LJ12TSRBSvAXCH
R6wzcbLxqFy0UziTMFL7GrF5r4KHPK45zY8Wy88kzeRrOA0o0zsLHOOZdSImFV2YFQ9oSn7P0R91
XRCGFPQ2jLe+mxnrjd57jeD4SyYtSFhpjI90lVq09FZx6wGRiiS9R84CRgrIq0ZYQkyrrd4IMPBO
jLMWF3OQ+Fdop+CqeKyfLNiJ0qiqWP9Jci4QNm/cop29dVaYNGxwdGuBpqivrhh7jwNN2nR8kWGC
psTT3QtvUm2dayFI5q1U050rYfXE6Boe4x/DbtQHactJtButhfcOlsjQa7Yl1pWxGLP8S2L3iCWC
crZWomu1XMMJd52VAUd778i02hpWg9Omr8R0ngqMXssp0lBrBPFabeeszJKtFcXzrYWdttr7VEY1
R6ag2WiUjB0+OSe8HEYjHNZ1SwQ6IdhI9Qe0vyyoYoH0saraPSO+cWeUg+jO0+Ci5FkcxTMZ7gSG
rONa0ExqPAJwV3MU+FfNjEMc20KacwSTDPPChKyGlY/ZWUIhBAfP9E3RLJpKLpi0mSa8JGyZgWyW
m9/71PDvaka4dB4TCbDTIJVyI7CPprzGGbQdI6vqYtuwbILObbVxqzhq+I/kTk+ADHqch34CdtMf
zN7Ycax34u8OUvHXjILM3SaxFd9lI+FW/Mau3kSDF9+lmT8d4FNF/S5KR++xirvqNE+9eoTsTSVd
+FVyk+nsuTLscFvGnkf4CpvINlws90q3PTL9MSzeGOgYH2VcTQ+EaHXGBjwos36PZXci8oQJzmr0
odlzhhz9Ay4MetlpH7xTzNVfReLnX2YiyON1WQ3NlsNadGGYDJvAIC3fqA3BHthSQsKLMuebaWgE
OuFk70YaCidaOs46sd3uphGT1W2MvLTN1ewN8wE1rrpr9VDd4ezlDUhSlLRQ6q37Wjes2e2MBxac
sDmeIt1Vu5n+itrNg9dH69xo6ESZFTzzXeh0dnzweXxh9Je9Td8SzyVhJCZI9d08m/18rhb18YGc
ZpvxTNT6DrYWyzy2U3QfaUficTWnNxHGW9twoB8JlJa+nrPhnYGM5iSgrWdqstFlb0sieY/Fn6ZF
mfrVEoymHmrL9B+oRdUM4yHyjLVgFGVQtmn9JAlZ/x5YVM5MXugDrP1G5N9AH/jpGssOQR5ypNmP
7YNIYmByKydnoaeirGW+/2+ZvP6vE7jjFVuUP38/n73+iBG4/1Hb/vtf+X0u68EZZ/YK4kD8S8H+
ewag+QuhYsJxTUGq6m90uX8NZq1fXHQuTF890kIX2fS/B7Om9wszXBNFfGDCAbLd/0jbjlDi0+we
jC1hpDYOG9C0GOmsT3PZXmrfKWFT4R/F7VHmeIo5HhviMvLqCLopysiObJhtAF8r31qEqJxNWWQ7
xED6lCZEAYejIGCst+MAykcFV8uyqEFWPkqdem8VLsI+M8Z/HLDubRVtQxMf1UAabzDp5zl2M+QQ
ZXaM7Sw65GlSH7q8x0W/pChwaC2uY8dz2pVWbR9sXNuhdMjZAyNyThyqPsup6+Jo+ZlzilExY6yp
nIZlzDYuodimmlEFkhxkxKPxLWw6EF6so8HXOKiZewmiIgjpiS/gXy+92XQuz75ryycIKsSC0Smh
Y5BWvIYQgeu+2VhQkohGLJLHpM1ehlnEl3EdP4T1PAMsz3uw0bJ+k3KOTo6FMwbIt7yXs5Ndijix
9mNvLKgLsvfiqYiO/WQYnFfEsWV+s1NlMW8DfjpSyJOILakOVwzphruaFGe8Vv6lX47ZyVJtjGAV
w7Cq3FUny/iOs2RyLMwq24J6nV7HuZTnCMcehCFhFOxoBFEDW8AIcJGWuF3XjbDpNDddFY2rMoNY
YSxOYo50BvDwLDNNurnjwA6eRx7MYjWLGzkB/Qv6LAuOnFOthnP2AlqgS0gjM7eat//L3pksN66k
Wfpdeo9rmBzDojcEZ1KUqFmxgUkhBeZ5cDievj4oh7oZ2ZVlada96LY2q11WSJcUCf/9/Od8p3Jj
2RwkK4WTE8EWXekEJ27Rrrj7FY03AvdpaVE4SdzC3Cahp3DuuzRpUKcd+XfdGJlW4PSu7W1LmgOP
3dQBqQZNw6gQeg21pgityRYzJg4s4FFoNZ15SciV/dBGmtTDTpa7kqvm8pJG1v2AVZ6ofxQb0XvT
OeuK8bY3KP0lAjAyudmTB77UlOzePQMpa1WAuXsZhHSeq9poyUrL1rj6MLZvHRNr/Fq0YbXHHZDv
C9+WBDIGhLBeN6MPYm3ptYMXwxkQ091Gy43ixsdLGrdDblQIWfmiNjhOck9Nq7cn56TvHUbTLRNd
wYCfLY6Z2q1uWLT0WLEeAHEQJJHj1kXzqiQgripT42XoeY9pu0zfmKqGO1G1I3oZqU2vLW/7ybhY
ShnrbJhmMoP5IvtovGUahU4tK6IbP2d3ssuF6PlWqwnpq22JsDBpUVJT058zbwZiiXOg1RPbUWKO
X24avnEtaM9cP8sb2fgTjH+2/9Q1u5Q0kQwkPjmRYZ87Cgs5csPbtOvYt5djWJ6GBFTX1pQGtTat
nrjXMsm7ZwN0bY+6k7s3nW+0r5Npl2wF25qRyGW2Pok6HKaD9JjykbIjJwFrYnnqh63zR3rAGiDX
nSirz5xQNxK70ThOTS/gqHzukRyHxosWETs4xOky+6fRCL+lsuxM/wldJvTPZYUatxa0YPKnWIo3
5eBCR6bpILEC3RjVE2FIYy2GHqCvOVEsFVdUIpEzy2Dxkk/jjkaLirHiEa1nG1cM+UuSTHI3+Myz
AQ/756Hx5dmw+u4C17t8yltB7wxuBBQKL5/0TxeO3a6bwvymNak1Hanv3I59Sp0QIUDrtjIm9VF2
ofGWt5jE3LYX+4lvEU/YOkIL6OtHmZhIEbk+C7iSOeWon9HYV9fZdsKvVOvUPuMu9NnKCY3J1PnB
RpgYETCz2Z52U0Td52OiEYYkH9p5EaaYypvuVde4I2ZSKL9bPF2zfYhY+ax7JhS5SeA7O/vQnHDF
FgMG+puycGvzUHBjKjbCTOSwMrJofmRJubhFYhiksIodO8amaDMsm6KMRqYYP7uZWD5xvIAhqo2Y
pdU8YPc167DaKa4HzEILpyGPbvOuyM+tR5pUA+SNmdpGTLA4eFaF7OojcBRklMF35E5NU3ETZa18
Yg8doUP7TryabbP+MbS8HHgVfCVWnQTNtnaHxjpFGGrmLfmbJSCa1266z6JSFgFFP+qnbjdkUsZM
+R9ADdmN1CnY8lXtxlBbVKOX/o4LLQ48vVDwfMEz2NQGAda771yXMk5YJ258CgEIQvwZhgidkwd8
cuvCbuJ+B67xkGKjPMjatOVNbldyj2uKb0GnFadK5Ql3cN8jdgB0KUjZOnHHiPt7dxr6bZe3+nvT
z/f2CHyNjVM4POhTxg0AKQJvQE+Z3RgUkBy6lTlnznsbKT1fA5F0XtpBDH5gOxSt7rl1j/FmaJyZ
Eqt4kTx15vJAV1J9kbrWnwQb9oee+3+2rkbVPziW7p8avsOrSTPte6Nr7BfqEYoTD2z72MEwWYm0
jeBwqJvZz+0pGByQnZ7I2N3OR7PnC4v+m8+fRV6B4R6shQ1uzp2zbLeKjls8f8poxXqiVVv4Clq5
s3Pb+sXgpIZtrXmFulr0wT2JmOIEfrrunTKjcKIdgG/rKZ1SnndEAnq249XiAGVr1d9q7oBUqY2m
/1LnfrE3WA6C04RYY+0RDkfaS7UQ1rMTM6+tCuL5Yt1lHX9oqnjT4rYD3tVvvLHL0W0z/bZNSaTi
CqApngyIKpkhfDY82D+Gt4byrtvBpDOvomHPYrEquocOlMQ7LANhBmLoXFLcEaK/rtP9yM3HbJrA
BBt/y6tujmEMZn3v1Dq+BFogu68up/5wXUQyIgKLl8/dV6rHbdIOlhsHJGFhpcR6zAPbmQ0Nta4v
5I076fUcsBZl7R0Jo/40MBRn8GnG6tjF4M8DWzY/PYzb+7qBszLY44yDYgJ0hKNNE13AyTRvKHZP
F/aUHr0Jggdnoafji5bkCB266tKb0aiePNkIExNWElGegifpVLRdukmLMR1YC5Wfug09VsiwfZ3L
qjq0TcbffByc4TJlNTli2iboDK2QLoshRcPIHVZsW6jzzV2aYFyDUdTjv86hqSP8NqgQyZC1A+IJ
flSoCOZSkVKwBIXCkEYbzWP3oNle9DRMTvw15ADiWdfIvNpUQzUbQTKXfPTIpDXruW/rhqcymjIV
flzmXMNyKJU30yIYhyF8HtFkSCTH7a51FucT4nqgFaS0ZxXvGEj3mZ453Qofcbm1FSlNlp1OTx0B
wTHLY2+FIGxvcLXxCEyKrHsBnJ7RCttPAec+z5OMT+Ux8qxw30d5fa4ofHlkN0CNAFraGvrjBCTf
yfOga/XmI8I9hsMmjq2fU0HxWEjDRlbNb6RNv8YkpCXM0SMC9+ZIF4dCWWPP4onvlTGbsBBTOyJS
DGcI1ILaaGBNXw2b0+glbiqtWM2TJe6sEcDEDMAAv1FLO8A+6uucpjL2zPQY+GX2UUeCJCE+HwLd
doUi53gxrbpO5df7luMi6DkDDhMMpvvKT+Rz2GPkEjI35a5LmTK1uDyNJkvbVdOjze61rvBw99Dz
SoGy6ctHtl/srUTjVDuaAIsP8oXtq4lHW6wL5JSv1tbw6uEP52dPXnvlCaRTpqtbNa6DrOru9Fr6
lBUbOIUoivXvABq1D4SmRLYLHYRp1qxl88NJXJoZuzoFusWApt485OSfQ+Ty7XB7liwnvngMhkkZ
V+++M3SPwhitM1k/866YjO7JszwkK6se8DFZVFBzzrKgDsZE83dsG6c9nx6Juz7Wh0+b4oBkX82J
f8LTD1lZr1y0P7gbHgq4stiEpx1kUnOhROV5ATBM69zolYSzEyg+Ks0qH/Jlk1FZPZikUjPeIQcO
R8ORER1PxYJ09ZYRbIQTFgDkp2o21y1ieMyEEJd81Z2RL1k7wntCYZjNUPd3cWkXXzwk0vdUSvcm
9/TUwtDflBveM3aztNhOwYgJgoQ9SL9wbYTVMxW144kvK2VBLBqCsbaMowFPEUmMFulYDHLDUxWC
kquZ9O+4fmhj4ll8QRHdsk9plPufkV/z1W7hk3xMg0jPbS18c+Um1DoREmuND5AY9XrSYYAlWmZi
6+DeSB94TVZqOrUh1Y/NnKUbOAb5rZXO5V3lOqlJtBTkKvSEhchYpQdJWisQPCTf/VyHgeXR+g2W
ZP6gUY4AYO2paMEqpB+1WVGMMeXRA8p19mqGhf6A+Yv7Hy3dzQWYZih3+HQ6NhKu2WcBXyyaDeia
KQMKFVoghZHYTIXs8QFqe6qVVFCWD5hR8qUycsYNTIojgBtkwbHAi32izzYvAPj1ObYwK95PM8PF
GurmHAfsGeJPx6oZFjFTbhrhFjtMcDN18kUZnyJWSHeOEcagxKT2iHkif+B50Zwji5fBZEQYb8xi
mqYkB65C+Hs0JYQV/qAh1683N+VpO/l29NBU89Of5I+7vyQw/lxr9k9Ob/JSxMaA7ugEm5wFjf9n
pzeqaFNYdT/vaP1Jr7Wc+4sdO8Z6Lg33mJDb3BklSdl//Ut/j+vADtAtawmD4Gg3Deu3PKKZGNUc
utm0oxwyPzNl9HdYhUkI6dSi1nMLw1wpKM0Awv6b8MPvEbblNyOb4BEmfwmP+re4XC2EdPOC1nL4
I7CjPJcY+VQ52qmlg3eGFRmWn/9filvAiOq/KXYwoUMgX/3XUtzd8Eno6qtt1T/IcX/5Z3+PSSwE
7UV4Ezz5IUf8PSZBpQOXNWS3v9Kk+F/+KscZzh94oglEYgl2fM+0Ecn+mpMw9D+WUAUaocUKHQnY
+HdyEr9H7Bye/GQ4dI6kZQ3r/fYp/k9WieaJtxC6Z+cxIkTRwHoGZtAqaxbUn++e6QL9+ad36n/x
rf2nj/Fvv/q3oKyZGpTi6V2zoUyQ0SpmtxqndHhm4YdsWGf+699mLq/kH8Jbps4otUy8cBVs0/wt
vpaGY0ouHdjmmIJfjZqwD3zEofXkmdlWdfWrHqXpjr90s8nzgeYrdwQ3VFPsNTrD61hxGtrzsszI
7jAX34h0CqwhF/hQw5dm6UnMsNKukio9GaDvNv/6vx44yT/95xOOBWUMZEKYfKB+e8aZLetBhwDC
RmQ9oTPLSiHRIuJxtNrLXDULbHgKnif62B2EsOTBDsWtOS27NToK2H01r9mMcoFn7U2zy3Ns2Ttk
gI/IZZuGl+oAJIQZVfL/axZwcEpvnmlNoMajillXeao5RI2pP2qlbrcsWNs9oYY1+x0MFVdV6UEK
0nQU8b0t0n2k5Ac7xlUm4w0L1PUU0mEbJdnVjbP7OlektD9Va5MSmFY/pmSad65y1Jq52b2pWp+R
3KAQz/eGpSLVoVSjWzjeHi9mgtVot4a1M3MzenQy/cr2GAXR5zdbzZifadBT72nR05Xjp6gOVMWd
8IRQS4+lyaXgwG/XtjEkt6p1QamAENrrbsYp53IdoyDCP9qaDM+ex6PU9tPuTo6hvZ+LjnVrV3k/
LN10gwgL860nOKoHf9Gf0dmwYYX+RsjY/KjFPH7BGNaPo3GSZiwvUp/Z5+le123paq22wjHnYznw
K3RnhrpVGlutdOvPJEk/k6hyDvT++Vho2E7ZjnHVupquKRUfQ5pg6Qs8Nrb/FI1wWlz+NKJTLZYx
/kGdhlzii5DS9aJrbriAbaahenRz/t7/+gNpLir9n79OjBrIKI4FJodx0P2dd+JHldGwkTM2Q56X
hFNgSJcBSXQSHiy+apQKYT3S+Tad53jQfsTUBqPwLovqMGmQvF3rCVJrMC+SnRwG72sqPfVgZXq+
o5RtqTnu9Hvs+tkL2MeBy2Wo//p+Cf+7k33/7+2XGJN4uvyrQ61M3z/+8UD7/id/ZSc5fzBtcXBR
D+QZDiucvx9oFnRETiSYiSxIgCDxSP/rgWaxXzJAGvkEqznSlo/L33J/Pqcgwwz/kAkOkIT5b51n
3u8xZc5Th2z/UqAk+L8F0vTnYXBxlTsYPcvdMIzdvjWy4b1MHApguPHeEdHqTrLR1TpndYqt1YvB
Y5TRoZ0AO8MspAcR1fTZK5X49Fso+I3taluXhRobgHQ6aVkZw7nQyDsLER6pradXbprfncHGg5as
rcFUK2cqThTp2WD7ICm6Fdaq1k8QyrkYoHk8m5X9yR6Y3jEg3VlXNzsTLD0ao06Wp6k5e3HNJGif
rvGUi0TzgKnF+RFptLypMzXfMtcWP4eMh+6SYf9QCRc4fp+8BT2mbU1bI7VYY4h8NvURKi9c/sAG
ardu/TD7IQqqxKOZ3xriNsTdwa35c9StEa5vFb3YRScPWllZa1Z747opi2tN+zt+8rg/poYquOB4
0+2gwfipYjFhOOuQjpfGx+EuxiCw1zKnPFWRHO5V0QkAeyVlBrQ9mE8KUTNqp+khSa3o0sU2yzTI
SDutcO8Q5Mcn6m+jryZP2tfEkfa1YF0Ged7z6RdtrGBqq3pTOGHyAAfApFdPPdN42dzF1Pnw6GjE
YeC9PvVFmNA+55XPkkUhErq+kMsj1jlRFrSACN/BxiUX2l0RCpsEeNSqku74wNO+uLh1/BXa2G3n
hGaTbnCaVwc/L1Kwqn86c/hLpcqb164/vcRmvc9iAUTCzDZJbRjX0cuwiXlpdkdjjP9qO1N9NlRt
n6yixYM4zPknGwFAxVnL/R2XmLgoInCXcq6XIxrszs9aDA1GPhDP3cRtKotbeaQiIKQ0s2z2PMmx
GBoeSaJSM28a5X6F7ckwX+kQ0TeQxPwHxNzqmIuuW1NK7oqVmQ71Zo4UqOVCq0uaoQy4uzhIsosf
z6DFtFk9mXNu4Dhj0RnZVfMCxE9dcuWHtBWM+lmZzbiOkAoDQnFyTdVeglJOlvemkHiA8DHU3V6P
QwxQ5dhjW3F+ASah+3TAUd2Yjb/FYzIFMdfoQ88pc+GG80Qqs1n7eOG2QIW8LWeY++ijTbEWLvJ3
J9bAcHQJLnUBAhnBGakvbRG+mlnhkyg1LZjUUAWa0hvU7krf2HPCGAnn+qZwKrU3m8Hd5WTnsMS6
t+XU7gqrxPHlzfVN6IX2WqReIHpntVjld3M0ruqiQVYLA4W+Gkiz+hCx2iFWJSfUJw8fqZ5d0bMT
RGHsbBkCnm1k9tbBp7Yz6eaAQ6F7b1kyqRGlsByvRtLIe6es32yn+CjniBqc7gye82c6ls7dDONg
X9NOv2VRFvLwWX4idStWIA0JSHS+l5197xkJum/e9muGTPUQ+YBMLYmzjpUBRqcEF76oLm0yTxvk
wjIwBke7r+Cw01Ah2WMCQd21maOzBUBnr1RpnFij9seqs+zN0NfuVw9xZOtUjnWDvMuXiTF6E6Kg
PNBSx7s62QQClT8F3ThiLqH7aMvnuNx4hloIdHM9vUT0TRwsN4W3lTHhMIhXx8nVksWY0+3GKlWH
rBK4ZgzmuEM3R/OObun5zotmsUX76mjYjbCIhmpaR1SurVRGslMQh1sZxDF2md/kGy10qZlTA1Pr
IPB92o71UYMwAR+bVeqMsGgEBZ5tMgNV+IJYNQd4XggH+JJim2YqjzgqvX0McP8DA1Z/YlKjitzP
9Hu+5CBFMAyEK8ZBhzpsU1pPzl9A4gtTPPvGi4fANy8dUUtvEyc00KQjQvWEPe9z8osnSzbNplbJ
TgNBiaWv27NhcdccGOJ1LLXr0MmLSnjl9BPEhCEXGR8GOqid9JWw98z6xkuxo/cUH1UQlMI290ly
wwVHFI2pol3Y6m6P2NctvPW+FPpdR6l3prOoiSMfEFQ4rqhpOA+poKXBQsbKLPuUznRWYAd5KOcR
m/c3yl3QDvyAWTpZdmqfGRraXlaRsabV9SYuk2tqOfY6S7VpO3tjGyQdZeY9YKKdtXDjLcETXCws
+QnPJrZLpl0WNtd4dJ9Sp+791cgPwHlfq9c65bFBBVZBm+XohGRzFnC9TgE72P4WJ3O3OAZA2ydM
8Pe6Q4yEnx7k3kj1d/TWZzz18+QRHeZiFtGGZmzJ4iwqNgiX+kosAP14Qem3C1R/gr17cBfQfsgr
fxELfL+zUoAZjZcdOCX2tLvWD1EOo181QygCY1zQ/cVC8Z8Wnn+zkP1delZOFd0fX2zd8UURSeUY
VFwyli6Ajgs7zdSdf985ZK+w+W0cfXilB/kSpsVSxTRfjCLiGhObHLOUDlDS0WNrbJJKx8fHQxXw
6xGaKLZOqztjZwgKRuGlrAHTaGoRbOceCvdi1TepVQNIISBlzP2B2A/JJK8+m6wacBykX/jMfbF1
ShZHbEPM9sGKZHOuvS8SgPJX4qrw0kwkIWQozJP47lkYvzsXQEb37zPH0Fc66966XhoajO+yBuXQ
W74GsT8/YhjF0vbd8IAnk7YHmSfNVY30pKoaj42mqIUQ/eKeTnCcPvPoSeFK0vHVNSUNKaaSO32p
l5g98pwDTvRAGbHzoIFUPhSemgvQwyqM11bcPdZo81PXeLeeJoZ6ha34WSXYd+uKESXS66+8nqbH
unBzOsZcGpXtnNPbsgr/ipvoeXLHu6oEI0wp2wVxdOsM2N16a3g1+vap5fq2ssrMuqKrVFsYbGrL
sQfs/ruIg02l+5ou7RwVY0Uksp9pbO8IWO3njrhu4u5lLwdWjDY3ndkuqG5bOnA30cgDg8VTlQo4
AzpVRjgHlabfZ3r8kwPtGafHZyfs3RI2uBCeaLaRYfsB1fN8dglcc+4yhYXxRpSOu06dWd3Una0H
IR6HtaXs5gLwbJuzB4upHna7tR/bwyXSbXB/dSMN9Pq0XqfYqR95/HpnNXfYQftRsxGpfbLtBlOn
HV/0KktOmES1dTJKa9/QJHllilMPVZpDdRmluDM8yEpF+kkvB+fNZA+ngT900OTDjUPq7qjFNHF3
QuQr0ZndekEcH0Mz6deGRU+EpY16QAT0PWUjRcoLID9yNEd02DiQH1isN50zras5FudOhsYd43dz
xD5h7mtypTTVpKdCm5q3AQPyMyQNb00JSkx3g9IkaMMePytq560fGgYgiOrdyylvEn5bA8IrwtXk
Ogd8Jxjbm/61wQ/VjJVYJybuW1U0O6cnoxTqhvYiksJ7LQupbRJQGk+l3a4LZ7nBC4X7Jeet+8LK
i7MgMZyrxFMTTCwl2GexYTySRMphqeJBAaC1t2Tv8KYW0Zn4fX3nehxSUZWvrb4cXoBeNmcs8e0b
NUDYY0SzrE+dRuPBs4SVZUbUi941PjtJSIKxCAMZ+ZTcuBmlvsIWu3ocwqdSxc1Vj0xv3cRNeG+1
NQVRSVQfmMHkfWXm5UsbtaRDCom1SQh1b2qFvqJjLP+sCsPdUR5U/vLZJOwmWduB1zBBYzuwz3RS
gwmYtbJ4x80L3mGcU1IQGGBOla6ShyhiymO51yTPkExsHrU1XrQhjC5Gruu7yCr0i0GoAUA2dQ1O
3HWHcGmPg5ke/SjpM1uBCDHXhEKKT7sZ/AtZG/GsDENb4ShyVg6Q0jcKXqP7jH3vQwU16ig9j+Bp
aiQjbz07KHafyYZvTBp03XK4lvG1S+3t3IqYga3rnukGstnlTfLigisJHNmUF7sjl1Lowt1QUv4l
KZ7EwUvT0LbMFaPbZIVbdDDvzZha/BhlYd3L2ek2U280p6hLHeZPBxB4L8QPrqzNZi4i/6vuQ3Pt
cwE8xMqrbp0oSS6jESd7YfcM5HbZHCvL1zk1bH8LroPFkZncZZqklTFiMvcS38DrY7C5IcJ7Mef2
ttBjkwYUAaDQ7YsjPZjIh7XpH3pkzLOQbfaLF9psQp+iTvKmiG55T/JS5uqXCOefPb3xKw+qDa4x
L8LKNFG14hsLUzXi+Uk9+SmMo8uYZUyOhn9jAh1f480caUgUyUuywNHlnL9V3jgHUEXcm3rA4SLm
dFtiMAkqs5On5ZJPVKz8wvi8g0jgn6reV5uwjeniIsz5HMemZmHOJhwY851b5yO7aKeJy/UwtMbZ
ZgQLGtMsnyIG+JC73Pgc6cIBQag/pCoKt3a4pXx8Z2RNdqSV9ppKZ+1GkoeLYiTX9a0WGYrqu7nZ
9hHJRqjgt6ndffDxnMhkFemFkBCcXNViyO+JhUrAzbt2RoTFfl/W5KT5oOYhNWRt6tyS8nibY/0S
8fzc5ICNltkg2WJE1TZjrZkb7nnh3iOJsM5oHLuOdZ7gnO+a/dj580YTabHnpEiPxsgqtRkL73aY
lb3rsKZBmIxuRteCXc40GtHxMxhyRWCMrGqWwgUyqpBmu9k3X0yT4WnxQTX5Qm+v8gi/usaGLxP7
uDpnngc6IBrlGS0PfIynTeNDJ9LyrQhNvjxWbISU+JaztgpjFyKAHjeTHuhjei1aQ7ufbFH0lATZ
IynIpUCQMVOMQAay8pL2qfGDE7C91FrONZeSzYAymMZbESWH1UJY+nWw5vDZNCj4aUbuLas+IUSz
KkqqOuEjGDui2/2O7ICDUXTKjqp3hoNQlbi3JtveDaPZ/nRaGtextwzJW4UtBvNAQfa+rvkyjjw8
eWv8UwhR7gA2wdv7psSg4dgZLV4dNeyEu1+5S8vnkeKdB2z39iVzTWokjbKaV47e3lr8Ta9mYfIf
g/P+OTLlV52n5oabECVw+mjcUjwLYGQKsR5Z1ohuIBYvFkvsW05bY1PYpGuYPoqVUtoZsAIMDahA
W1rhAAUZjba4UgnnmNBbGNMJpF302ncf3HzSsCabkoG7Km6oO9hgYsTZGwmeWGOU7B01ZnAECH/6
ffUIxP69rSm2VIm2SmXymWV2enCblh7bFkcOm286eaaXjsuPx3fYtQx1A7HhR0Uk9kiyJb7+H9E9
/6/qe8EzaH7DZ/9rVfMYv7dZ/L6sPr++d3+Hz//5P4DW/u1f/t08D+TYpqXF/3bIe3/f1nnWH5aF
5v3tgLdcBMy/WefFH6bnessm1gJWCfr6P7VN4w9AmzDNhMuVVBCX/Xe0Tfef4KWsuT0LoDUaJ3wS
57ue/c/Y44Kre6gRsSw4vfFaQDkCsu1TQbvpvk12ughxkn9b77rWoRmuho40BpFqud11HRobbs5m
fJC6JCnqil5se6hVN97i8TMWt1+FTwWYSEUTGW4snxs3vkCCmCVsR7yC9HPIPcYch2oI4cnp7Czm
wvrbZyi+PYfwQvAfLtWf8an99iWmi0XRLnsB4ebbuSi+XYyspnA04uGeLZoPF6fjEAnGVy9NKZLy
SzFSFB+m9+Mgmn2jNCL+xlS+YsKdfGDJxvDJizOCzCPwCgnRGh5dTH0yMDXSf7igjHAH/wMELk1g
iy2Ko34rbGeEpmg1FDokBMWrNX7Y5JL0BkJjRrimWHMyzPrRzEIYM6GkjB4Xexa6e8RYS9/bM3gq
zj9A7ZBBpEPtYFxqPyrgzaiITBjnKqzS96YYknNnshNetVXlJkTjXNguXo6NLigsgn7rrG073CFj
6L1GshrecjNjhnOGvvrCymf9ihGeydn3dX0OoRfcTHKEa90LZqbV0JFbXAlgNHtDM+WdNmucnFZb
/LSKWAPDleJJ2KhGaq/4JZW2Zgzvqp3NEH4Hlyus13A6SF3M3UgUMqzG/LGC46JWXMz7lg4fp14Y
CZ7xC1OgnweRhoNjdntmp0EjnEg34pzuEnIIVhDXLamB1M1mMoih5p+AXtRbQobj2my75q4mtX8X
j227pzy1uY/ZP3IpTQQPQ+pn5BpruLchjli/610/XTjDrCFQjTI5Ed0MfFpvbjgY6gC/I21siQfr
ZKYvZdcjV28rYahtHGXTC5dddaNHJe0vgLSeJ9BALyi6pBCtGXObR9UTvYvkl41qmsB6ICXa/TQG
meHTbkmjG+KVSAIbdPMN0zVudX7Wjqd9tw4NfP5d1zPs2iVwko7/JDm35kZpCUUiQ1StqrANj4bB
atYsQEKVFktLocfFc0vtZlB5yEmWXbDtY4TpSK004+JH45PvF+h7rZQZSQdhHZKYVyoH7uSJl3Qn
kHZoBhy/T7TS1QRYh+nI/YJotDuPQaM7pAqgK/iBUdi8/5S4RXdAj+erZY7eWpXpdMtn3drV5rLq
jsGR/vKk3V+Rccx1OgjjYY7k/Iy3jWoYl5LhrUwbd+Q8qstnyg3NF1hg9XNW9cOvIaZdxjXEgUK5
YW9n/OyUEJpknuydO2UWzVtjFt21LGzjXfqgfpj8kBHNZIBTGOcJK+JiEAvgVeXZaqLIeiMtNVNr
7Zjvck4xuKKs2k+sPaNbe8yzdSvH4mNiNr31Wsv5kcZkWeKC6zA7+W68p4cr3FOcYxxg4+Wfbhei
mFHXanLz14S6Td2SO46vp/UvM2kM0BCefATVNv+KXcLxa48c7tPc6O5VFdOdC0sKI02MoBHg4Ze8
Tg3dm+5x4w0uaqztBsLdVIbmeXhBkBqOimfEfQiq5wt42VStnHFSL5lf5j1BF73aWxAO4aliiPuF
4D/D0PItOEBdZjqP2BoNDIRDQiNjLqL7tojKd0AJfPvHAZ268ur8DobTaAY1w9qqNUiUCJI4Bo62
ZN4Sh/TX7OagDwDM2FAjAuzV4TOwOBjo4jIZ+uzQbo+zDhho3RIcNdZAomYqgDyuFdwshzvPsHIW
LGArWBcJMIleb3b3kIcIHlRTTCo2GbqHFLrAhlVwc4Ds5Jwohw3vI2h8b2FbAkrT5/CHJrsHvS6m
cxoN0lrVukqvtKlmxb6SWYK7jl6rReQdDtnUIjAYmjJRJ5R1djKvv8nZb9HT4PjxbSYm/0IAUTd5
PmgoQVVuz1fpdJHcIzfQoqwn+WM8RuKHSQ3aZhwj92RQEHa1ylQeE9t3zrk5kqyAkoSDf4iRb7PJ
vy1KpfZjNYkjgS+tXbI0SAi5LhNt03e9o9HQS2o4kI7f3PBVMJ+41FbXqEmjk9mPzpF1SPGOROW/
a9A8dg3xLdqZLav9NPre3U5VYj6ORkIHvF26G4+iwnPUtvVPCDHy3a9TsD8kIHqa7DVcNYzBsmVU
TFKNZHXuwpwqf4WQAEABMm3sB623tmNjaWptik4c+pACsVRShE6QhHeUIEkM/wjhqWchcojjMbuS
bdIIHeheAfhhyjhvvdpvWPPweFnBfCqMVSxH+a5ZxOPxfFD5GPdq+LXsIYdbNqUxpErPhsolC7e8
CbGib8shUde2UFBTfIyN17JyCz/oIJHQ7pGC/M6QnM7lODQcXqOTXchxMETHLKFiFDUYVlZqfrqF
pIJTMwdQWpTiJidfKOlvTXPUYTfkyTNndpYEIBfI/btQzH6UQhOnPPfqHV14/pMPGCAw3Jb+Na+i
yibIzEE75Uk464dk7MpHq2zYIzSwDECma7p9iktlvVS1juw0ifYArZIlMI6N6jh2sjn1tITeT2Tu
qLCKM6Jc5PkNL0ISqWZ5N5cdbwjWjpLAWN+/CL+pfsXclF90ybYn75uSPYaXr9PZK+/9sLHPbmsB
jlNO57z0ZhsPGCEtIhiC+tXwkLa1c5PEcQI3ocleKt9wbhjYGnsXNuUAYrbz87OvBu/NnzG1Tonz
qtt5vVMOrklT+w/uzmRJbiTLsr/SUnuEKBSzSFUubDbzeaA7nRuIO+nEPKti+vo6MEZ2kEwWo2vR
JdKdixRh0J1mBgNUn75377m4gZLInjf0u+xHAwUJIFS88qvAol24Kr1uabwrXW7xGiSQYVGJlBGn
J8nSCXZbtvVFEJvBluAdSFkZxt2DHPP4xIhDHzn++FuJM55OpIHJaEnkM1KIflUygN+QHPPxHy+2
Y5TRLz5sMRJ4teUf2lD4DLU1fW7oNf176HTBVo/puqUw2oo6gcdsdUzfa/8wDNz+WmXOhan8R87Y
7X4I+gfT6+vn1s7bfW+3gAW8nhj5Gd6e2I9Gh+Odk3H+kHCbPHPAHcmS7ecD+lMavfQdk3s5B/14
0oZDEEalaxVtIVTbH4NOTW81ZvRkNbGqK5omNPDYfrBj0tOtQ2TB6II4s+VgIvmaASMRysGQRdcI
bBqsPbET4B+cJNvnHrCvyUFZM9adwE5jK53CDQgE4xYr5GMuIu82ggLwmIgUN3VlwdrVNg1jM11I
rLWojPfaAVROF9I6pPnE1lsRqYCpxF4TNW09whMKueQ7ZiNMITvnqmPyfVmIwd4OTI5XYyAKpD4x
s0wTTQITy+i281UNQ9e89orEvMZuGULlF8Nd2FTJJSx2c5cZCWEkxMJMMxMAGTtrrxm8TR9WcqcL
zrMmbv5L5rpDtjU6qHp4YSN11c4Ui6uW48wTZDGkxLOqYgyQjNTci4YC8UlHLZgLzvrRU8Naxw42
Ofe1N8gU/QNV4s5syhyhj+EHxsqB3PwBg19wTTs1vo08hXjCiaaJbO5pnE9+2zcfO0DOH/zcnchE
9kIgJmXvovmunDsWO1xaRSPiFx5gsbOYOlJCGwj3eWbKB2g+EaIIB3cG75MmHaN0UruN+Gvg9oWC
TRB5zSaj3jxitCLIHiMJEBDbU5041IWSO6sjK+mAG8sqWTUn09hoFEhiBVkJl8x8dsyoxTxjn300
aCjx1JC/bLxCjuweAATjuVGL/aZejDjApPULwvCp3qB6L6+07yEi8V21BkpEiTPhvr3x0bO9dNnI
CS3+5vcpEf6vdNPkzsY5e4KCsz/I7MeBeRkJh9ZhrE08RNViJwp7jEXh2WPUe2GAiMPjVsXK1Cyt
+tw2sk1dTqJe4c95xhtpR3u1GJeCacDjk8oo+VCdnU2wVHA52Wllf+1a2H37mnndtAuF8vALeD6s
zByHV3yjrMU3lZ89VH5szmx6i7NK+tM9z8ywwuVJBruKoW+2rP4XYHYPrS7KixEX+DPLknPvVmwH
SRoGC05OPYxT1mVUU/PzMEcelME4GTENLGPq9uwMY0nCJfZ/pfnx/5/oy5P2b0Vf96/pa6foj3zf
Hlmy7PitP3VfxNh6Lvm2f3VAhvdO/ce/ucEfNlFuSzaCibPSt7+TfYk/TNDsiBUxLCMYW/7qn7ov
6w+6KRAHHNoqvikc57/TG/HdnwWJpqRpI0Dbk51nebAPftR9VaIeDUzF3U4U7I17I1yYKDJfOgpd
gKISVSLUFHx1nbsPzjSVBhFmuSkWyErXBgZzYBn5F7KnxhqskdIU5lmyZhgMocUbWsxt85nckupC
6ssAnov2FrJL1niD2k+tRQ+h72sAvbDBhjUZnuEVGZxtiw+rdI9xgIpzq3VRoI6c0uyFnX4cmJ8R
VraF9MyQLKsKKKOiDKPL0e/dNwvr2TbyggEbf+Dfzpk5XzWGb2yLes7WAQqwbd3o7L4ncOhzL4Xx
Op2ZNyIP3bciU+VHie2vRU62sHE4OBG8Edkgc3rhpc85KSeUHmLB6dQDxLy91xfjQ7egdpIzdUcs
AJ5pqsNNPU/jC+2vEbRNKWpomh0n0+IbwedM84FdHotNfqb8uGfiT18kdAb6FvDJikz1+obedEOJ
ZOrgpT5TgyBYI/VNzjShgaIYGyZsBdKPTOfFh/QL22iICZmwA1qhXWdxsOrPnCLDW5hFfg9edk9J
V5nHyixpXCyjN60VugypVCcvBS1d+HxjW+waEApvltL4QlO7vkXCZH+JTXP8EGiA0gtnCYfhgA3p
VGczOF+rHsZtmA/1E9Jf0F1nAlPhkOmLXbrB+iRm7TzFZ1xTU8Nnb+YgWdCCdnVvulHabHkH41M/
qPy2rJv4DiBwSo4SFK9DnECFshY+VPqNFQUSzuPIf4ZI+QtPCmVO355cczCNNTYnkFN42CZ5III9
fXXOUKrgDKgysXRhXEOqyHcGrWdF5SAeu6bHTBf67EIr5mcgtWr66iHQv4WDFZyRWGc6ls6H8YXa
0b8EiwbiD0gFJK3+TNWKgwkbZZe5AzocAn+s/fANvTUgS9gS375w6yqjB9Ee6EtG1nIRufgfsrRj
YEo3radF3hXFOuiL+TY8o76g7FVoptnNqLKsWxLP1cXYg2Pb51B0ipVp+uVLKcnn884oMbNq3c+1
Et7GPKPGkCipUxJOLgDpEThd65TDFlad+xJENHGAtycmKiVtwM1lghqAnKsl5L9GtkffIupqhy5D
70QFC4r8XwMWGlKI6N6eZaBXTZwGHzkRNs+kVPpvbu/bF97QK6ynBv84YUgZvEv/WfcJSP3KomE3
KdN+9ZwEhVXE/uki41m4bcGCcGvKeZg2mdb2qaW+ZYqQ09DcMcXVH50q7t7iNGLsnp/ZcC3rQLqT
2aytQ0bV7awiV/DKIRwCvcJDSD+1OfPmYCdBIYlxhvTr0Q3qeD06Zz7dmVXXJAwbpnm0zY2sF5pd
4OPaokHlLzp/oSaoQCKAfocJN3itbCN5zc5kPLlA8pDFmLt0AeeVPOHIDEQXf25d8pe8BbE3CjE/
xbR/wQKGYPjY4dMb/8zmG8+cvmhB9hkzHaq0JBDGFFVw6eOR/cAdRRhZAVI+PJP/2Eyml0xP+TUZ
HJAB8ZraHjrXSO6xgJco6b3+c9rCDfCirgH6DGKwPNMGdWpqJrzKhEIY5e78wGLjFI/QSkjFSQ3/
Wp7hhS4jllMX1dlHSKMocH3lex4gzsJ4bhb6IcwogUwRCSQd5xo8ItNDKE0835dCyOqLshpa5NkZ
rOhjVfGf7DNwUZ/hi2iLJ29vn6GMg+0IsjbPsMZ24TZ6C8HRP8MczUEjp2AGvLFpIILcOnMfAUDS
yCkO1sKEVLLWr/nCidQDxEi5sCOd0TEebJazAgMiDbkF9wbGgfwIuSW8uH/F/W25h2RhUiKaBH3S
47hDFKpgVi70SjoKyD5p4/tbs7aqksOaspMHYRejw8+GyRO9YGCYOvZzkpIDi8aMBJaZ2TMjOpKh
zS/0CL0bKADWJ4Pz1q2czGpnNRBWc5CdyW1Bo4wFRTL2gvA9lJ/ShdYJrWG01npheLoY8ddx0lb+
1piBeKz7Ph+8x2hhf4KLk+BNCqI+nG9w0I5klnVI+2iN07ZS62QMHWSUdBvAwS+AUaefQGo4c3ir
zwBSLwmBkZKexKplL4xSDvjEeFtZeICjLnayoHFtL1TTbOGbko8tD5Hu48eqgH5am36/raHYYKlQ
+qWbUKWsomKhk9vEDeDs5jk04GZ4JdKI1rqhGL3XIKY3lts8VxHWKLjCBo4lzJdV4oQXiUVzAgmT
/WWMU3GMwLitiUFq1qqvp409JfBfmfCTDPsOtfxNRbaxNxNC3FVI1Mtao+ojfDoa7WeVMZPeVjUr
Mc7Wjk4LgvHBOtqYia01qqC0Pg42QSUr6AeQ9C3DddDn5pOFsZzTB81B6BV0EWL/S1U1FeRxU5lP
ce0bM6dRlTiHAVrbeI35uvwSgg7C191T6thxzomJaXd1aasUlS2tUwAVqbGVfUN+R4w6D/OovyEL
CDFSbiXpkfBHsY3T1LvPHBCrTh/mm7APYFX7ifzqJ6F6yX2r24zz1L0ZjVWtUV/YCelUECZW9Ebc
aw/xKWGFQ2kitMxpkwr6iu7llFaG8cEGtt4wiOmTau1j0C83skn6+bpZkEDbghuG0KwaT/c2CpVl
bvs2Go91YljXDSi1BFaaFWHDN7WFr5kx/DGYre7dXwxbhZvTF7NptB6LgtbsmhWh9+CqCv9mnsFk
EsjQBlfDXAeXgsydibO0jt+KurNOTtsazIeANLzVUrkUKjQFPmENUukGRD54DwTys2KkFc4exEyT
/BMlNHVohNt2X0wObqOMq3xltuSKrHRmee5Kju4pK+D2YA1GAVC5snuiiAKclAWm/Nw1U/tRVyo+
5YXjx5tSLh0ONqXxOsI0xU6CZcGAKOCE5qqzzPRGeyYUR8t1FBxyI543ZqZa95IpdXF0aCnDw2Cx
A8PaLrsfGgbwv6Pg9aBuzVdw+xO5HvF7bAond++GYK6eLNfyPPzNSXX0Yfd/TIdGp4cSIe5dD5i3
2viQmKatTvgnL5HQTslNa4bR1Zh2UL0tUHKvKCibO1kX7n3YtTSoQukqRKL9jNqx0JL7pHcwU2cW
A07oqOmmRSKy6YkzGVYGhemdEznDhQ65POuQs2i8Yhl3nrKBqpglI4ZRmghyJ7Z+bPvFc+SkdNXb
AmhhhiWeHxmW6iiN6xlQs1b5K4VCeD/RvY8ufWjAgiGComnCiQOlaVYkHhDvJmV0wwI9EeKQxuop
C22THgd79I2mH3RR6r7f8gi07ww5zPsh6+NuY9ZBfhfPo/FBNiJ4kv3o7GUfBO/aovNJ42248B3H
eJkEqfbrsElpdVepfmH9pVywGyXtdeF3KQjR5fg9FMI/CpD0z1UywU5hCpo/u7YgWMLOgB2zCIg0
21dIFkOKZou4lsiCpUClLJDGCqTJPslAZdgekGQWJ9frcWVVfczgqZNuvmsEMzBUG+xugGTjZtqH
6IiT06zc7MLRNiZAbS8IxiQlbnajgzz42iO7/Ny1aLewjOpSbjvOUk/EK8eQn+NhbM29gGVkrLl7
Y/sEdA2ClAXEOd058zD0dAnLKjBeK+ahhwl2rE8OOTMR0p7KdAZbMfccd5ZZR+V/RElp+vcOwF2c
C9xpxJxmo+l4qzTUrw6Q226K3HQ3KEi4asy9bUTahbEfS9s9WjxP3JgzjY9LMKY1MBfL7q1rYGAU
rOQdYKP3nUfBfjOfsnAK77KAmuA21+ZcRuwIQSQvicki4icuBp1vCz/SWykscmvXVtH3nFRy4HMo
hcu4aZqreK4ojxhEatxDZl3Y10RaluHJMbs+vvEHTwP6IsxvOKQdSsqR8JU7OF2NARGOmuRxQqA0
74NmcqxdN85xckR1nYBojuq2OAAHwwlBvsHUfSrmSbwGSZq5DOy1E37K3KiEvDpGpkeRxOCWwKhk
APHFLAbcrwRumkDdnhLkt9EkxSfL7eEMtKod9LpZpoNh4kzBJdt3Mxwy39QneypMCNROZx7Igcz2
CqQI9pLQHR/iEq73cUrIWdrFaBT9VWnrKL2qbG/JziRojPCOTHY7Aj56Y6Oiwd2T1BKEJ6vFNrSr
U5+9KyhDLzyVjZ4ayUxECmablQuR3jDcvHsZl/l43YxTcZUv1mhwdRDnQIHAP6gZQxF8dAj9YEEQ
OIUXP7FJud2RiIKSMkcMwyXSV6CIqyTp+uIDVFU7fTN5hpnxaDUBtqyZqKCyBDUkOre/TZsgeEkp
7iAtTxglNh0fB/Jzm0zzwYwQr17EBiLKrU/wub2aGRTsPNk2LmKr1riAvfISpGhJmbzAK2euy55o
h/UnwxrR1AHRuk276D7tG9Ke2yRjuE9DbWm3Wj0Y49Gt4beQusvwiQYtd5QRfsWTZDA3A5BmYFUd
IBKqPJ4+T1FrWZAGiICktu87YnpgxGsYZWuNMIL938G21VuNYa8GO7/XEeHwG9qg2UU08sRStWDK
3IT+hIQpMqL+rfN8vWSG+cJlF2qLxZzBueaQdC2si64nLLeLrIjvw19kozkgnpvJtXJ5hYeujzb8
tkCJWPbC2DRpFZQoq+OR8LRWLCCw0vvSsPQn27GR3YcOjw2PV1q3r4XhlkdoqcY6d73w0qvzTq9V
MZsuOWkOoXFz4Vg3Th5Z98jp7X1Sp8UxRXw+E2bG5WDw0IKqGNUjVz442EEk+P3KA4g3zN2xFuX4
GnUiepqmRD1PEB7TPYRpeeot0ztq+JAYAH3EDhEc6XqdAb8Ra68iMHMz9E4tNiUBFvl1oDV+JjLE
imBn8MGemigLLnz028VqJGZmwD0dDg0SSYa0XRu6zUaRAcaElnCTfjOQ2MaK3QTuN5v4/5ildXmh
zxVZeQnjj+4f//7nC29e1esPf9ieBVR3+r2d7t87nat//Du/Gb1Xy0/+n/7lnzKsx6l+/49/e/1S
JOUm6VSbfFbftyDpDTrwPv5rXddDkkGh/sWv/Cno8v8IpL+YQV2BusdfhFvf2pa+/4cwEVwIfKnm
+b//U9Dl/0Hom8ehByGYs0Ab/mpaeoRUBti4QG8s7UxgDv/86H8SD7hq3y7Fn3/+nlti/khfcAPH
BoPqUEZgmBUouhZU6nd6LvZWUQ4lBxO7j43T3A4kJFbJlR3K+uSNA1z+hn66TUG+Hepo/JAMWXQq
TXxRjSClz6SPQtOy9/ErdLh3WKTuyXYYj5VRq6vCG+Nv3fP/8g0v3tm/TN//+n65MN+/X8eYXJX4
k3kIknw4TPbCqGP/Iy87xBFAFw2vH6EehQi/sYD/yxe2znyD3700jeTvXxo3a1Gzs0yHJOoSsFEq
vQau5+/mZqy2qTaqDfQ3tOUmuNVMOjfjgiyng1tskPpBPcCwcpjm0iGKcShWMJIx5pIFio0YxEDN
1XOt8SZnn7wKFUluiVeBa2tLcejm5L7u0y2hh3S2BD0qeNnY8Ws8Sh+zBDXeBqFVc1sx8t5zJtYP
vSUi4J+UE1k+Jtu8lsWpCER15egguWppCr3EesA5YdTVZWJypJ8K5M1trbai/Dz1sThiqd8DyDQ4
FsUc7QZTfLCHajx6hLPscysHyzZGyS4lISZtmXYykpT6Y50wN0WOxiCxKimJInQbbexUJImlHxw3
vNHTcMfpsWWv2Ay58dHuyuBCET9yYr7/jEjD2JOfcNFOtthMsSsv0zm6KgrOLjU2vY0/pbQadbK3
Bhjive+9qgLtNfaRcoWs/YQGH5pUP93AUHJ2HbktWy1Ca23ENO3qfiSoUKOjD/PkumJoxjFVQO+q
HqH2ncKZmWrU1pseb4yEv16lDf3PkDaYJZodzI5xU0dFh2xP9nsMcvZWDsC30CQTDDCJassHQ1uD
goCTjSs+DVEbbd1oUDi8TTVh/EvuBh1YJ54acpP0RTgFID18ieM0Hh/HHgndWIyUYYUtVrWr6ZQP
NbZWg5i+ERJlyzS/ZUfH7lrFN4Em7aq3LMb28QLlgErc+W4IqdYVe0We2NG2a3/tyyreNvgx12Sy
OrTs6yWC2ZofMbuc6HZtjarv1z2T3dlqrU3OaZcYFO7m0SHiY6jBG2qfOZtFq+xiiGKB5VORcYYu
iiRMJsrUbKhl9g367SD2H4Vgw3FppMuca+lQvawYDZMWpYjYaCxvXXrMCdE0QbrUNWL5kOCAwDk4
fJsrypO96zyVZYdP2qJRGDs1fpZcpxtiHUggylP4Gw1mHs9P9+Tr3ZulEBcGqaPsvMwyRg4Aq6pW
kKaqOnsA42lsJs/bj4P9sDhAN5k/AlwkiWuV6fTa9Ue5mmJsIkQWqrUi3G5DTNDeGNq9I1Hk2250
ryXeW6x8mHCzIzl194nPSKeZxkc1JmBbk7VS8XVPkYX9ikQjWKJj9zTnzY3XACv1hL6PaX1wAMuS
HYnE21Lo1yyhs+1G7VWbyc1UlI+dQWk7BrsmLj4Ls9wqSq1N7tFhpUKJ15hlr4PJjfcmCqskbQiL
CpAmmjejF53SsJR4jhtDrqjIvV0UuiVzWqvq3hhaOVz3UjyMRG10MEvuDcqPHbI5wbPdj0xtohHm
cusWnP6t4BWdHH/mYx3HuSMXKQ/sCa0S1PqwqWlkT4rco5jibASOe2hrEkxlJkkU1iSgt0Xm3Pmh
xJZGMs1VKhp9yOHSnizWRdoN4gM8Y4SVQTNcTETOPLaBz2KhcDlakSFAWZnYVjn1c9QsPXFJkqA4
Bo1u75uw0LeDtupDUklSFYeUH6SXCc8AO5OCDsq4LLypp+nUSmvaOm72iPxQcY5S7A+Z/UTbErg3
kk4yDyJz1UogOYas22vZ+HotfA4iisgQQvGAz6QZ8Jmg65JjtNgbUqMVe/K9kq0n0DkEVed8LBgJ
eeHMegcUrph9ehCDnwLfc+dDO3jzyjCrr15UHmh4qT1iark2MMMcuiB5sXBdb9HN3XmJhWU6Rvcy
4iIi+YH0j8FIzSMtpfIa/839d6XJL3Z8io2fN1AIGdIxUfEjFPB+GlKahh2bRracoILqrkpIRCtS
jvHE7F38/oXMHzEY5636h1f6qbTI1IiiQEbWoY+0c7DD4N1E7cuxg2BFumtvrsSQNjo2QOFl5UW9
UW1+/xasHyey396Ca1LjOKaE0ur9ROLwq3JIy27GE9bD7F0LWzLL0siX6apijG497IiNmT0QxKIO
Gbkd1+GyksS04fCoh81FMNAWqroKAkPa3sESCjbwEFjlI7Msrx1vDg8ZOZebtM+jA53GElXT2G1b
nJ2bjujlthH+AZvKV9yV5NKD71kXbXHH+zCgwuevv/+8v/puv/+4PxGaUjvP4Sk55gGUaXjftfTB
JwZtG6ys8/r3L/UjOuvPK+stoH7+D+3I8vff1Y3mwLFS0fc4JNr7qmj4rybH/mSB7tq0Tv3x9y9m
LbfKT6UXiLu/Xm3B7333akaCL2usUnlwkv6Woaf1jMpcH9Mh+mImuIcaN1O3NIfjE/LR+aAMknBk
VjtkiSInClJ9SPkmkW6rfe424y7ttDrhvoZUO8KGShK+wswZxAZGiIPOqCpvYegBPs5anOCjyb+G
P4CGpnE5LkVJs5QnNnXK7z/njxTB80Wl4ofI6eGw4OMut/N3H5OkQVcY7CMHtyFbLnNDgVKfJOAi
cI1boO/gXnWTZ3/zVf7qQf3hZX+qqaWqWNwqXLmG7SxQdeeLl5nszG3INJZ27qmcxusQ4sQtKM5q
i9Qg+5sH9ZdvgUUpAOfjBz4sgB8/eS7MsatRkR2shFBZ5MmbxOmu0HRAKVYI9fPaJaddUG8iwmbV
b3a/v/K/uJ0JaP7r9X96cvRAPL1ZRvZB5fqT1SXjtSpD61Q0Lje2Ef0Numo5Kfx0O/NJhcN3bKIj
dn76tDGC31ZVJHc6VpdemkM2kL1FtuTvP9MvVoMfXuWnz9RZAHVyp7IPhcLUNfAB8Z7ZW4Xb+G++
vl+90vJRhKRV7Mh/WQzqQJfz7IrDHA6oM3zzOXeDI/vM33yiX94m37/QT+sA5w+t4L7Z7CZgQ5JB
3aTSs/cB3QzCJbT1gHqQwXC0lMfkmnEUqFV99fvL+osjsy0EnipMUOiKOLv/eK+G8Tg0jP6sA9qb
+jDjsH+spY0DgFnoobbGD1UdZJsIVfgq6SfKtyhu0D0SjOkVKPbA70KYJm9sqS7Kiywqnt3WAn6Q
yCfwMtXfHJitf73ZYP4yP/XpY/COyU75YVGBSZsRSt/y1iJ9AVSqWpmxSPbVnMNuMuarMXDHba0F
sQYEY0QDkRgcQpHhAqreOE6Zb/uC5bTtyyNlarhNMZMXNWeazoAywiHia10P0VE0BSUctA/T6xtC
40i9Z1yKH9FYPGBzRW1Vhw1O03eZCHM1DU2xFm5vX3Zd963E+R/rQdET+N8tqH/8P2RCtBbp23c3
89IK+7PFdf1a0OL6oNRr+79u29cv7138Q7/q22/+2a+y/yDnQQrBru4u/E/umG/9Ko/eU2BxYAhs
aS0IUDaof9LVxB90qlzpI837BgX9q2MFk83mkYH3ENgmQ5L/Fl7txz0S9iRnSdNGZucyygR6+9Me
qci8dlvt9HsyAYMH4E/TTVnBfFlbQdK+EbOcXQyC0OW/2yRd+8dVbnllcIOofxza9tKlhv7xQdId
x9jR6fu9a+twl7SWU78WuIaJZe5NnFW6hl+yThhffMzrFBHeaHMEXfseXg1wMINw9yKvsdx0PO4v
IW1+hRKNgZFtTpFa4y9q1uKsDM/OKvFBLoIy1DCox81BITWqK396s4ZmZSk08HuJBeilQE/xOlUy
eMKaWcRbtHT9HSGYmK0wRSXkimNrwIUR1um6N2nRlDYhgBDyUC4UxYWdVMl+iHYTCALIOOVbSiBS
rMA1z5WJNzGsPvc5NnpiCfDT6Mx7Dma32bNAQK8uamIAY3qeQLAiN/xg9HmSQvoyquPky3FdhtO7
V8EfR7Cyg34qj0qOKRST+NaPtbfrRxzZJVkka8Msn5KkQGVSj4C9BvnQM9pFCyYhuDXEI6dQbPKi
0ovjwL4p6wGnMsIDqv6I5pTmF9vG2ZW1C5xFiXLl1rBe2lG+YjGHJhvYF8LBuxej/42sdl+G+Q49
Zb9qcDbCuifXwgVi0Tlzzg9hPZUk69wMrW4uhaafM4ftQhztNBAiCsYKcCgBLAjhGWQwUxgSb5uR
NLTBy6n2ysFlJEVn7uzEco62YK5u9LLZmq3WQEC6pX0Vy/VMaO9aO6U8ZGGqd8RIEblSZIhDoQpt
OEMke3YXqAAMEBmemVF+LEvD/lKbfXTQNoMNz3CNa8wKcFaqJrmf5hw9c2nD/YvwxKQkhYZkiZNk
YKXMy+Mi2tiwmjnD+AxYsb7Z3SvKqawC9cVoBiPp7L1E2vavmJmbb2Uviy/Km1IP3UPtWPCBIOpF
VXYpRgPMyEC4zXUqg4ZcOMgVwjZOQLDrUzwX1XNBw5lrje3EQKeIKnvbOgNWsy6A+rQSonJdmA9u
dVuQW7SkHTmLyrLKUFcU0oGhkc10mnCHXeZdYe5Hgp6KfWbE/kPhGG1DMB4leOOWs9ySZqEEGXmu
fyVaC1EKKoX+TiJ139lRPEWnKKrR0zSi8V6wUAJRDxG5XTeeRfegQeR3PxHjeuSUPpYkkkfF5cwD
dczMAR9ALPyIKU5uP1Zti37Rd30gL46/yFnh42A1M90aGHtR9U8BMrB45Qceih93lEvYit0OW98Z
ouY0Dcp8rxqgh65VmE8ZJhe9V9ioORuSerIDsD+1K6trwF6usDMY976rhh1Chfki6yD6MUOT2PUJ
RCUn2yIT+1FL9JqrpIG7XQtzV/M/UrWjxLvXM6pE3h/dynw2bkJ7+uJG2VtXxJcms71aGPZOo9df
Fb3MD30cWDeuDTyysVFMqAzeA76fy0Al2Yp4DcQYAudrMRvqkNbNdUk+7m2Tii9xxlisrVqyJhQH
YMwn9VVJrOJORnwib8IFFhVeckt7Qy12Gv9Cz6PcqmGs3ma37XcT47ZrrHqgEYspHC5DHAlfi4JT
+IpZMSatmDhHbmCfZtlcTj05VpNjvnlQDE7ETucXgefRASvGEmOVqayNCazefW+qaWHHeKSlrf3S
KHgujY8Kelepuo5IKtP5ACje23W4xu4CyxTNKk5CfxmR9adZz++11bB+MG61l2lyuAnk5F31lr12
7GyxzBLPiS8mShAfxcWtIQDpgPnQwBTI/7qHkZhZj70xt2olpkwds6jpPyuj0NfdoLtsG6OJwmKl
JlylpDNO2EZIbLJG4k2dsKVR0Edvfp92G6N0/IPlU3+hMBBYdQauxiglThXSmxkHorYdyaefRm7g
aMiuIQWTLxuFB53LYk2y3Yn5rHdVSzcmNsj5yu6UXCN2qPd520Qpbu/Z6Y74ucY15RndYELdmHon
HQ2OjTE17RfmC2iRiRgSl55LOBPz9lRhgm0J6SHkpo+uxri/T6Yoe4Z6hYfZs/x3EZt6PyUWkRmc
UZK90/Tw1OraTW38kr1/3aisePL4ntb9aDIXIcz3C0gj+7Ybm/BtAnxhP3RNwTKr5jJWm0ohVuY0
CtSDThFCDJprUbvN6na+ihLsL6kWbzWThp2zcOlzafYXXhJsxrb8aKBsLBZIm6T92yFzYpLqWuY+
KZZWED1yH71hk6jHIZN2vArN1L7G0Ib4enJbQl56ZiuTX96FFvpscCLthrOqcZsrmJijwZA168J1
4ts7wUAZlfCie20i5GARZikPi7Fvt8QOszM5LcbmLIn4CPFV0IsvjTcybpH2cehoS1K+T8dkDsjB
Yyx9MAzyqxJwCxspc5hq+biddevs/R73YRhJ4mljQGBVPMLYc6KnyAqibaMGboBwYHlGeEM6sU3m
fGHM8X0x1tMCe9oBl97S+DN3OC/lZUzEBSxaZaIw9pIvY0TuXqh7LLGdTxaQYcoVdnXAMB2aiKjD
Nld7OIv4hoYttaC17mjBM1GYP4R5z4UszoRULmzelOEVbB9CWLr6w+Awxgiqsj2oADggpQbjIbdV
+4qewJ4VyKe9XmNDyFqce/BMiei13YObWoRrpMFtZ0w8voW0b0hi34ohRysi236098Beky15r9G+
JUOHM0hr8cAntnNBudC9JP7ypcaB4+xQOHa3blIH29RUHQLHMhxesHTk9x62xAs4A9lXMk9d5v9k
E5t9MDynsJg2DACqfjc4okLgj1wBQoMIv4p41gfXmXzCh3IJBA0v+t7offzlVWLiMzMCds4s6sXJ
pau4H2VqvZL81lz2Qo43AGw498NDDRKut3RPUVAQ0dMDlj1FUsO/CkznQvi9+YjyK3zPu5DOf136
xd5vAZmzMJnYOpVwThGXWqznMQ22kWUkJx4VJpQiAo2+h12b7Qsh8Z7bJGuhJYGPWkwALGKZR190
VooeqUPgVXwJZXEL+Md4pIWdHpK4my4Il5r3pZj6jzacvQtNPi0pKpQPYGNLQJsdLvKTEiJDLh0z
VMrSaXrXqVvwmPpZdt9ik7gPwLM26yxx4w2lrV4PlPa7NISR4E+VuA7jsjzFoSn2EypP/K+TBxKR
+4DwaruxN0UhcpiMxvjYD4V96MukvyNmXlFNugCVQaJfoSozL8iH8j4aKCo5cjfVR8sOjzQ9GD+p
6Lr9T/bObLtxJLvar+IXQC8AEUAAlyY4iJSoiUoNeYOlIYV5CMzA0/8fstp2d9l/9fK9b2pVdVcW
MykScWKfvb/tpe6N7UUG9ciGM7h8ziSYsiTGN80Tz9qQxElozxHkMFXTHCogFYLMIkUwSnOz2PQt
hMJNDo063mROWNyGvooP5P80+8aSgbGYu0e3M5ajqvkdlF5p/cDRBOGnajrxhMXKpcvZsFPrniOC
843KnWHmAWa526Kl4CjPAeb6RAP3riiXPQwpfdsD6glU7r+nwH3ZVVjQiQBDH2yaBPZa1/EXQwtg
Urde6zEpXYk2/TSXhwJ417HWQ/vGl3Z5NCiNBOk2ldST8CKeYdq7VMGbcIoqwhIvovuKUPzt2JrD
9F4JewKyOCU6vxgu4UVu7gtQWt1zwQtCejpHeFzNFAaSVCynbN/Bh3a9gdUt7TOPhRyjJ5KCyfdC
h82BpRX2V0gn0aFvzPahnm3rra98+dRPI4rm3NjgnpYItlWaJOUlKoz4axrd9GS4Urxraa+pXJ2Q
5R1rd3o0GVB/NaJaTkBL8HkVyaQf58biWbFomwc0gzdPNafTEdRDOso3TSt6PIqF+Q5FRbKGNt3m
ySuk292GlZZit6SjXe5Wfv0uKvBlDmJOrcAjItpv/SJSmA17a06OtcWHcNtHBgBVsroNWtrsUtIF
TQFvWupZ24rz8LqygBTgHdU1plgVA040BKRko1bgEmsFfKAa6uioq1685csYH0py3s81PoB37JkF
Wc1aPzaOfIAGsY2mvN3Wreddd3Mk6ANtJ1xarvkO3Wb8CSAkPbrwoZ7TZTBerboCZeL6s3wDGT2d
hm6kbcKHF2cvwn2IpAe204qm8Eqm+U7PNBwwUcc3ky3HK027/FXPW/g+qGigStBw72VcN/vCoL4G
C9NdotL51LnUG/VDnz6W0pBnvxM9nd5+B/wWpvW8mTyNDUPlGFKrZml44qjwHMXezz6Kv7DxTw99
bYb41DWZ/g1uXHuD183/hpapgpi60720XfAaox0/N57fv4wp35zcKLuXNI+ibTi54kxxQXVKQFE/
ZORGI8lWGqnPf9SMs/d5gQI1JUn9Swo4lUk02lcslN2nZfC70xKZ5g6Y6ficWQIgBizQ2zZ00vsK
kWw3N3Rp7wqr7m6mUI7bhhjP0Y2K+GFAANiKOqlqEM1jfU9/U/4BJEY+0PfW7ecF/3LrVc3d4IzZ
sVL6pTenhDW6ZwPvTijO200VjvwGsOA+67vlPXZzOBQTbJIsF8xA8Mlfh7iyz8OAipG7mf+aKB3+
DBOe+RiO26NLqupxjvB5J8xit2UXUcqGcnzuKTK5dEx5GUFzULkLeZoTWUhA0y0f+aHlea/qqv+Z
JLSuh0uXvM+uZzvQerlSW+Wgzp7isoZmx7cr4VTZQggGyOZzpngjyD6wwOZGhNl+qeP0XGK0eM49
pz3RWpo+GxTCU6boFtwEqcDyVtBfEQvrXvmmfQpXZDd1tfnTNNf2OTaK8luOEyF/PNI2MZW0uzUL
zrzNjOj+5UUZN6y+KZprM2rhny2EMq4MPmjWDkQQrXhdlxGyw9wRbcEd1i/dVGufe9dkXUBO1E+q
oZo3pXFt2qjfhv3J1+VrC+/3fezMVXnF/pleg7pw7xeefs/Lb7s/RZ9Y/8luyga3B1meqBu5X2E3
ER+DW1KRaxdLkClVveMBhmAUmuqlchFpYN1VNxGT2orjmFN+Q2mxzUqCLcmg5KNv8PS23IbUgzO0
mNHb4bxkQ/feF/1wba3Jhtb2wl1bJfkVMja5hzUB0Xo8MKooqV8bxeojygrj0QERBEXADDeWCjoe
8exSq6r8ohzGnW6xPcfOleEuBDNwEs6bfoysZ4pfSWDUZL2/B5OmYSz68w6I/ORuwgVHx6YCTPKS
cYfcRnhur+hqJITCH54w9vA75WHHrSz2TAHNzWwO8ZvtJ9aTSks+QAl+BOSftnqcK4/8tRFF5bMs
9Hf7O0Oi1Vy+L/iEvytm0GPsGDyGQmOhJFFXW2cwjINLFiWLELasCkCDmkkiORSxcDQHY9fBIl/D
LAxjzzxkqhOUxYsZjvYhomb3OlrDLzSBYLvyya0bLuTCvg6Z0r3HLmnlXSjC4saMWLhuhFxTNVOY
HZ2uLK9B6bpH0vZ8HEjWOaelaHrokbFYj6liD3AIODwqNkdVyzfNWK6nfvbOSTTHW0SP5mD5ofkR
8/H5qK21RjQDxsevz/W1G5vOeeAGtXdz0T2ms7rHemAdOJvHxyw0SsIaFnA+qBF4qQwfBzmi1J1j
m3erJvRmgqkmh1CPLB4zo0zvmOzW8jyeVzSUexRwjq0TE/GLZRTA2iadp6ZFor8tHVCEOH8GJ5y7
Gx9SyAOjQQ4jJc7COztNQDqPqr3qaCcLUuIzW0HYltryme9lTpF4l0OCB+jSwXdP+qq5lg1aIuAB
m46haLDpJ63bt3QW5pn0TNbCXcV00srBeRBJr880EBFLBBR/H9MedjZrg2xo6Ffquic1fUWbSgob
YW6vSVTW14lMvEfXyut9yeoz2tol39O5Hbo7xLW227EfY6TxFA5sPRjzSLNtne4iOX/6C4xool8i
WCLb/DKWKDsO4RJeXJ5MG1f1xBZ0vdjgB7xsH6U9zDXHXO5WR8chtlUF7SYtvPOUdfXDYkywF3vN
WiQ28LS4gMbfpyFXp9qp0x9gG3kKThUhQFu4+O4QrzAtGHV7x53AfnbjGYybaQ7MXEpeiZbDrKuI
jkHJ4LpH4KGxjR9eN7SbdIYDR4NFxE8Tz9cunfLpQYV2HujZM45d7tYno6KxbjboajTZaW0N/Jjb
tmD9vPjtFdf1A92v+m4wq27fZATSrGXiIOUfHUiWBAvySY17DHr4xcs4rWdK+9gtShHzHcfqRSTC
m8NDn+kGdB2gItikfvtMBst6Zn0fbfN+TuMNyhVgtsFNcbzkJFk2ks3QE4XihblnNzvN20XRCb83
YPFW1wMUViTZugJ8VSB+EBvLIuMFY0x78kzCWSSbEAeCOE6HR2pEm+S6Um5yASJGZD33DcTexXGd
cZvqpP9OVbEcln50f2b24j56k19Ze1XmBjXjqUtKxAGNjRKiYx8mbe7apNdYgD222GmzYPTBtWwy
z69fetg/H4Nhzgsh1NGUx2n1Qp8WpP6nRC7lqxY0HBppqe+mXqxNKo5uHzCXE+OxqUC5r0eEODGs
PbVZ9+ZY1DOGHj1hFkUXP41KxHQ0YnJNhBKn1rOL57Slphrz9aT3pA8xVpZWjpDSHXkXll0LIwB8
8urMdDDgXLpumLbA55cn5Evn5IEruxezi8SQjmDWI6IiLW5P4X2hGuDei6gKzUinsTowpsmQW0PB
cEJD1kuAj3F6TTyXAwIJdT53hVS7Pn5IatX326h0/aesC0uQUCRzMrfJtjZpwjO9r/N0RTlJXWyS
hTSZF0PbDuJ56ltK/QiVbFCdMXXVQkybepxzfwvXnbBQJ1Bqt0PlldlWiApS0zzb97n0uwcx28sL
wvn4YLh9OUMzzQ8JcdxD19bihwCHdUddoqSphKLwPdyqeduSt7nD6T1zLx8992dXZ/FbMrn5NUW4
w31j2JlGgrRiea29ia2LZa3NoDFFdbQaMGUFnTKG15mgEPI/w/U+dqaU4E8y3U1+A7xYSchoQcYb
8VCBgzGCqLajr9CKVR8k0rIuUYjQy+7SLC5pomiuMkIu0L67OBynrRNAB+MiNRXCuW0qq32k3Np8
tEdR3s2GU6YkFBL9thBNvXWXFGbRoD33bFJOjYxTtml5lXTa+uHGvn2dYL2nDkUnJovUHv2TCHCh
TulshJ9JVizvINfQysaYgW0zmHpNny0wjd1ZcI1bmiF/4dOGcbPME04CVM/prqX49HM0MGfGNl8i
x+JfUkrYR2F1yxkOvjrFcQg5WxftNc92DqDWN79a2Tfx1oewc8DtafxwjaR+mNxGneDe6Rs5dgPW
0Lj/bnuZHFw+tpod/2pf1t00/XJTOnubvN9yh8jToHMxQUHfVifsD8V2UFV+keSKToZNJHvJ5v6r
TDVlswvxl0Odm+VVKtVUbie6id+tmrT3ju6/6pErEup3XbY/skF4Dx7T2edSK3Wh45W/NDyH2ghw
T9Sxhm7acGbdkajWOHVQe3c97+GlHNvukxOoIDivRv/JWCwRBmXR2MmuauP7vlDtY4Vjiu0Bz5Zy
I3spqUHpunsImfl1bfGL6H7FUbC46t6dStQEcy76nxgWScuY1mCfvZ7CkVBxKwExMeaPUAcy+jX8
1K4vYVgtD8Qx+Ikw3JDqTtwHllvlEcNL/NgSzg3sbKI8d9BcNWRFdXdj0d8ej+FdMczuiV8WAQvW
xsdEri/gH1/jcMh2FnC8d67M3m2vluV+noov6GrbIuujQMcVud/Un89uNxf0uYrx0FSqCtLYv8yk
7HaZm1Ne7SJdHmEQOSl1LrjEU9t0n8TIn8t3FV+eec305XyvNw2dF/uB6ysbmh6Fw0iKEBxc2v1U
ceXeh6aJDV+KqXmUDPTcBHIHjqEH+GOD5bo+JXAlgRz7UUuqBeAT29VPMHPAyuqude7iyFbn0a3k
w4Sc8bOkLpLePhKbHddd1jdxz6dppOOZp2p4XyWlF0QmmkLW9PZ3TecItQD4TLFRVi2VL8juzcq7
H+cicBgRrntDlS+CUj6GTp+RJUbhzCx7JB7EtgV7s1U/r0yxY8H7u4s1CM0pbrwt1jex82bTqw6m
cCSnaTSxtOq64qcrwvbM7rDfQYzyvsG/UeplZDlasOW9mSqGhTj3Ob3ipKH81WrGIKtS9lZi6bnB
2FY8Xrd2i5RTaGztbHOQe2vnvXYolacevTPgcVHuJ9FIEsL4eGnJuvGQ85Wup03XxhenZOcDgmF8
StQkv8DmTh/UZHVPJOT7BsfrtD7/w7K/cf3Uq0h1TdNPna3d1TwViE/xzOOGB2KXJ1XKw3joPcUe
JusEB03WxefRMM2PXEBdJ/yBuZHlCwfXXPruMST/SJ+HwFjIGUyzUk171+x0ESdXGVF43jq1xC5v
A5JMw3x+of/EZm8DmdS2a878UtMuT3a1CoMqBJi77RQk0z7BucyIiulN+W57iqa2EBsnm9UnSfAE
Lc9k40fgsuK0spMat7/lzzRbFGu2CaENN3oac4qBCqeveeO6vdA3/jTxMlCvoyv4hpUfFPBdfuRD
wx7FLjPwHwp2ZhcaxhGRvVBbp2nX/2HkS7cJ+8T+wc5W5GRv7UIFRek4X5r+nNuaDSoeWtzIS85x
uQkdjvZjZxZWtlX2Mr2iN8MDp8bmiVwBsBqvo7oo8qcukOwHd2Nirg3TuYnTbbC/MlmthxjgVyPM
YBFIqx/CvYOLIPARh6+XwrROuN+n29lk4y2sVSQvYGSyprF3VOJZfLMGAPLp+CANlNG4Hbldt689
Qzio0DInL13CmoQDsx1nPfyyaic994wTtwDyeX4ttCkoZZY39LXZ9Mfzd4Tr8PrAuzBfTUMntA/F
2TlrRntXdWbsBRqcURJAlXyN+3p5aIahvKmIxbBGx/8lqZQ+5pYyP/N6IApbe81N0ePOgqafNkGd
jMkWAMzySZYvvorgKx2bBb4z8zoycdVHzh9Gv//zBv2LEBtCCwxbLNr//xjbocJu/Os/weT/+Sv+
zt6Sf7PhXGJ3wyUJg2utuP67K0j8zXWEtJVl/0ci7T9cQZbzNw8gF72xCsYeuXyspX+Hb1m4jDzH
t0xTSDIPLpjzP+XW/irH9s/+TQV3wlyDdDhHHVdZwvyTJ89WNAU7+Tju0ggUMhvRZc/xZAeWxdfD
KNLp9A/vzP0fXs1/zM392Qv0x+vxgo4jTd6PP5nqSH+iJ0JuhbTaIlDJ6HtYagbAkTbZv34lHCv4
iv7LLfr7z4a1lcyfj49dOeaf3KJsbTH6xPG4o8KSdF7hMDXgKbSOKU/ScwaD5NwvImXn2bGZ0o3/
5ebVcN/Si3CkPorHvTYy62TOTHeEXlpJzYAfNS8SQDrGU891bl03sk69CfcAH5ADcclSrB7TyWO0
RDSZFLJW9csIyYC4XmY9FV7TDXuhMM9fd7Ix75PcbqOgTRae46mSvzo3rkgjjekQeG0OuXky4l8R
SXNUMWJcVZgv9762mZk6PaPTIycHaKIgxN3FuAZUYA5XeBEQIbLY57fSqzB8wd64ciFIJOIMgpvJ
bQ3wD60zEQI1DhZ6AIs85WICdIlISysbG4iWGprvgvjGSdH8piI+D9bQ85AEq1LO7lPpJPgcwWKG
KMOIPIntlPfTlGP0trk1wz6iNbh+JWObrvvZh5Rb46F01A0PfPYCPvYEXWNBF76BOIYFPTB7Hs6h
CcGS9oY8RpTy0FIyh6nNoKrCmNvXhHpkFvcyI7iXQG1WLFA4hDAdg+DMW3ZzK4SbWiMkEMPf0VA7
H+ASPcDAQik0Hnl2b0l4oL5YU3wgSCqp2/WPNsARCqMFL980QEwscgdAtVAwU/6GWLoyx+qqzTs/
QNwgER23FGRIXtx2C3a4Hp1MvdUieTV8dcroPbKzM92k3BTd6AN+LqXILUVasjQOxIceqqyBtcE7
ipnF31JOd4GYFgXmZH85fXhjZYolR5oHaEoHLr4eno6IibcVrNIxHFAP9MWmcC8yUwOO7A4U13+b
aNi7LGxeHf4BND2c6/Q785ObosPIU6+4/SHERxrrCwzQA0kHvCrk4ENwANjz45xMNx2kfO64EoJU
Cmk5u0mFxNyfyrC9051zmxjVazmkYM4FaQ8x5qx+ucj0dbplPHX3WbHiRycPsxkgpw1bFKiyYvXC
eJySic/VDpPUrT3TbiPC6SMO2xf25u7OsceWNwOQjRsaT9CmQchg21hYRZL6xCWA8LSds3X74UbX
UZhVBxwGr9Cw+AOEwB9CXi4fk4+Qyq4UluAmh3XCTFBhU6jY45u8tDvaBovNbtgyZI00p8RsIGY2
c0yAG4M14oak1MqNspenziBxwwrgCe1jwmpX3AwlPwdp1h+optUf/uz/O1z/xeFqcfhYrvuX3tt/
h730/hm/5//2P/hv/+s/8Mdh66vVTWv7pLxxu8Kn5Dz747D1LbqK6V73nf+WGYeBydHMv23b9B4r
G+fs389a2/2bC2uFCzd/JTSBS/h/cdbK3wXG/3AieSaLXuW4EksaJ6D6swO+X0drEU/9MXEcC0ZP
1WGzjPx9NwEaWgEx1TI07S7vQh97CfVjG/bI04k9vMbDVE/cNRpw1uVWiqV7bYoBIyY7i+xADuUx
J7GZZkVQSiRcWgNkEC6ZQpUkKDrm45o3H63hhra4jq9HJsOtoxHbNBbNK4ob5adojTc2fSQAm7a8
0xObZNLNBJltLo+KIVllhRXUmdtfQr36OpBXqj2cmEAl5u+sibaWfZxo6F81vID9kgw3cdf73CCs
YY+Srq58MTzScBu9isoa5K6STvSUq6x80dJYS8owUgw0MOQbsPT9c6MrQdAPpXpTNubOb4bqLJeI
gssI4adTNF7hooNu2A/wd3ChiudklDeFGg8l/uwLN15sjkO7nhJNNIOoJJRcYoU+1d7EkdjnTndv
+0P7zCRW/qBqHpicBcb4rXWq+hSJwdm6Eejv1rMmyvDC8K0py+TAezplG9+2EXjoEgvStqRO0VHX
aVmfsTtbuxJQPwB1oBbwVEpJnnx9V8z4toAOc0/ba/Mcpa4+gkkKD4RlwDGrniEiGtk3raUj1ISk
29huihKfwOBfdUlxE+E52TTMNHiC/fgDEiWP/gUTq7RzWuLQBeiFDhHsm15sfasA9W9zwLW4Iy0z
fkBC/LSntYnDreongVPstlkrYpbC8FBapYDP7njblPx0ohfjNkuwD9KhWesf4K9Z4DGMbgZS2WSd
6iHeu30fBmpxcCMq3b0NtpU8GQh9zzotyqsQlFscVEh5gT3hgV5ato5NIcU1PnEsEIqCYcLVawtg
rO5VbKU/SrPN/HVw4ebu+eEKHAKlvis6N7xZoryCcQPhxUUk8Nm/puKmLqqL74/1fsglBZw5VZfb
0vDLFezK/pBNxVg7gTY0rh6IH+Z3nJgVRpbI85Fo2MI/ltTQ5QfqAaJXLTFGHjxWOp/CNbr7OsVM
3E5F2Qf8zEhHC0q53tF4p6PjYZZjz+Qmb9JwqSoP2R9w7TLNBwwYzXYsbJeOBC7+osQbj0RZ2qD2
8MU+4QKYX60x8roNF/KwwyFaJVcwLRjkxELd7wZDROHs6laJs11Y43mcmOxEkdMIuMhkuRXY76yL
3VSCKK4EhLInUCf8F1iX+jhrcBK73EfWwfcZ2fowTxaeYxgs8DuOum0dENbr+8JmaGHjsk9zRfi8
jWnS3HTr9BPyQ3ll1sh27Tysb1Z87Lu4hJJYjzv+M1Ri+1JfeZlXzHdwyEvkWBUP1l0Ec3pYofsU
EI2p3lohHh/JMp+NovmdUgyzK7OMLtLWDuFcMOwZNSy3Rls2dIEWRyMg11uMqfGmEEgW8yJpmM6s
GR86VEXERHekW9Pv1WXwpyNTuVUHuJCJc+d9sZNpeGlTj8kiH17sGuc2ZeY3jaxrqoKdL6qzjyWb
phGGzYHlC86A1keUZtDb8TQtz5EtypO7rp0xYxtHdxqygPmHt46E/oG4AKsrHgq9q29i/Mlsg7gQ
LKF3JutJ5E4SEwOnpW8oN1X8VGX8JYc2P3iyLF6SzilvB0FFHA1raRBBnNsYfsyOnGagu4yVExv6
vnpUaJm3FLNBOc8cLAp47FJggGb4I8qnCys3UnVdFh3nfmREU6o51S5Vm4lfhVuKYw2M4OkHNhpx
0ZXF+q6MhkBheNy7YS53soRGRIuptRmoVkusrj9rKJww+mKTBdHs9E95XN8PNUx/UHL02DlshRqQ
aXdhDJDMWWbI+04iUE9SHgz2YdDUjs8D8iWCj6mMS1nWv/qe/sTR6jaw7LC1dl3HrNWqO/S/6DXy
jH4br5Q7PEblK+GR+mh44gk4boDtGuh8EX7lFnF9kD60Iy3mryalrLep6uua9SQZB2oKTR+6QoPl
WdEG3RdsvPVo8JOvRREYRcahhd0KcanvKDB2GlBoAEZEQtcHDvX2hjYatYFvmweFXU3BqBRw+dlZ
Xg1+3/s0DZddnEvSGjQQn704W9umDbzpTnVxkW/paEfO8qGN7e2xUTvYynKXsV94aBCudpaCiVS7
xXLLNriXQAomqgGtkNESUkW/dVPusoFcG2lZoiP4mqE9P+MdQZBiq3YLzLfeAY3Ndn7sOJ+dbr5r
TUbC7D19mtxQ7GP09V1n0fpCtKa4d7CKYTto7dOUi+yjqstyjzrNFBzB97iXHRvifCBQzSeBJyH1
y+0u1OSPyZhxooShHlHCVUKX67IcbeVEt3XX/dRIjYHDCHYdpsbyTHrv7KwdCtQNnHN6UqB29Ky4
RhICk37569v7P4fvFNd287dCgLdSSOe/IcGzkHQb84V7dCxUPHiU8hRlovsX+cv/6VWYFMlqueSx
LfEnNULHi2RiUux/O9tiYWVxcV0Pp//9n8VzwAUhv7PO/M3H+Yd08ihScDHacY71NMgtevznvJ6F
f/0ifxJWfr9hnotqzb3GAZn0p5BVlsNSxPbiHOMkLfbVMnZnvg3duVwP4L9+KUSqf1ZWSOCaJh5C
h5+SLRXBoX9OdFVVA245NuOjZ+M5WEu2ChfjSTXftVS1/RgrBtUaU062HYWG81YSgnxiGTPvmjgH
TxuRMb2Zq9ECG9o5y5WBH5XJZv1qU7iFs2szmiPcAWrd2dPj6cVxWnpWfHT6whvvJlpHoAtky/jc
uiJ7nFFeUZmZTwbnuk4W77wsNH5g0OP8odW63ZipEFBK7A5ApbDXFovYfcnauQqGMpup01M08G6I
YoLuDJU7nn1MtsdxVPOh5/C+RuGY9lhUfiPeJsZl5Z+4K48bz2ZiFDlu0MgPu2eis/XWBUOxaQAG
8XskAxZ03FioTXLSvZoYSjqvgjsLrDdwRwAOV57bGABAB2sc8gNaITlcQglUMJizU9wonB4Mvi5L
s56GY0DI86ltMb7nUbXurkkzPWaZW2Oz6Jy7Ym7FfQv38aLHeYeyk+2x81EOXC4IJ0NqVdinCyfw
esO7czrXeSmNWmzZE7KVznW9jzvqvyNzJnpqxt1eRN4ldryS0fpnmc7X+ADfqw5DToxoZ7emvK2x
CQwNTi3Lu6ms2Aoc1khbigDbxxhzcxBXvHFLUgdlv97Bq1EaV2BckndLO0Bg4QehUQ2nzihZCBOx
iKn1pvdLuPeUSF8pBvYjM0MWmJ2bPzdY8UKqrIU+LqrnljDXLSxgfFFry3P5ykKefmu7/kDIdIKm
kUg4i19eWXw277TS3Agi51NVcnqsYh6rAjrLbdtxH9kbXtwagYeItxy93pLAugY0jK98lvUr5EiI
t15Gw8LBx7JzC350sDlxHWci1zdZq93VrN9nNJg3cNlyuTghe1t+f0rPrL8j/WbRQ3br1Z24pXbQ
/RjTUG2yeujFLnKE8THEGeuAwh0QJqzOOfgGaAUVw4+G7exehDC6TyB9jMe2X1zscurjnYqy5eAA
swpy3TtnoGHNua96HxkrocrZAXL5aMpOnhEsGff0yBCHsQ3liq2l6xrek87WuTkR7jvO9UwxK4Cd
vBpNnZ+SURs2P01Cz+wljexxLPVIGR92hmRnNhmdcBnM4ZRtSzq2O06ymp5f+nVH2r8qyRVQ4HJk
vRzdokD5vJ12ykzH1nWXSS98KEmgvDI3yF+gdfsr5uoOopBYocg13EGggjZEPq8vr+rZXzjavMSb
dshs5bPrpNkZ45Lk0+ISrEt9jNCtsJ6SQhp73YTRIw5q5lkBjviyYHh8shZsC55OmDsWmRMs8Ea0
Ly1punO8Vt3EWT6U8Ji0s/M6JsK4qQiPFix6DSFXJ9Ygu0sOnPWVtNU33j5tbytFWYFu8vIdVu24
G50Ui1E2Tz8bAS4VzFe/NsaRO3hvzXi4EMSTr+GkiNxiQCAhF+FdTDaJohdp8Arxc8m0iR8kNd5A
taWPiRX673WrpydLTuVNypKA6r3SxkSzsE/HiWwO+U6aq3mdJTmXNrG4nz1xtKva6Du9E9NiTzun
z3qmpgo3bwBRE9IxiMvb0azZD5ZhKvyNXYbZtUHVwFn2atyaULq+zAJ0MV+61nshpUIcK/VtQ1xX
tOJ1m8Q2o1e7H2dgRfWUFGTVm8blPm7ab17TFBdn9LLjGMIPk5GOULJ7aWxbGZZ+4EBixZA++C1+
raLtt5gjpxxhW+PFclja/uwULtirSY7xBwEq8msF+ZgzJWzdRrMVw7eUqXa59rhBmRbtDddUESX1
Xoyd+oKNaN2EidufYqqzsgMmjuW5a2IboHoHIAlIN83xeADvMbt4H9VkdZfBYoyZLCA2/ESzKedT
EPEtLEj88J2nvF3iECrdm2WoYRUIa7WoTwVBi66LinzjSRndd46PZmgmxt2cTjztFf1QPMYxR3x3
FE/ili5sHDItpoFbuiZcLoO5GM56KXs6rYX4oKhnbvd85vUvMFHZEQBomFHjpaPXckqQiLJYRVAu
paQPcRhYyJNd4WaclNZWs8behRCSaBBMM/1MuduyVhxP8NcNlvAbTlGaFqDNAh2lcj0DxbN0122T
+nepF/qPvD/l7dhZ3Cnctnkr9GhBRhUlSBpG0xpuma7fcOp2esMmlhYK/LrOzorG6dhIYzwQy0wx
oKFppUGqKj6PaT1Vd7iokzuWwNGVNkTrwS+NxFVTYoILcFkOCMhpxqopTiTibtl0/nNeJhgiQAT/
sGAkfHBLxWWQTomUG83OYeajkDSIFlQ9YSfwp/u5GV8J5F8Go9NPuNeh5vVTWd3BMDWr+yGb4qth
sZ13liOK/2vOu9uEKvKjxmq+qyebFa8W7fcUmV6xNcbKu1TmVFwYC+GMjjlHETDR+Ah6KB6CRXkx
tfNWme255hjnqCJyv+/xyRxjSOuBlYj4RzO49mkuRdecMhbUKYwNyDSbCA72LUTA5k55EywndjGP
blJMG/iz7VG5g/emLHO6NMxbE2W5RnjkIuxGe2sSpJe5TTR7Nj7Fdun5dAY2qB11pzFy8QVCZA0W
ClUOph7FO8VVzRFLZnVrWhnYa5806UY2kiYQ7sKMYHHbrFYVbUz3RgNQMcmd8RNfQ/cV1bmB9Tn1
CnpvSLJxH+E58Y5YQT9sVXYqsB14qENpEMWYnFExF6XzczSmOTmgxQD87dOWiFJSxyOx1yHjcqP5
Ys/BSgjHc+fpY7r03ZN08tTaSooRmc1yATIxMhDhLUvqs2eQ+cqpGAGf10+vdYV5/q4wCpfPcLM+
N+vEnMWWB7q41vBii3toQ4wBAzpHcpi0nBkwFF3jpD3q3VzHdrUTNGvwYc59KPq6iz6XZhHXZEMy
c+fpaWFfQSMKNPrGa67bNNc49keAcKcR23x0pLioiXehJD5QU1LGoiotfkza17+cbITqjeL04jhZ
/IzyRGfEYJvjYTSNtdlGdgTkEXznkpX/YpT9N+locgw0cODtTIoynwLdesN2tsIWHdgx/h9757Vc
N5Jt2y+CAkggAeTLfdh+k3vTW70gSFGC9x5ffwfUXadEc8hT/XRvxKnuiDYSlYJLs9acY25ZkxBQ
xyOndJ2jdiocijj+iLcYR438YRGq0S7IDpE3E+rAdSYoEfjKPnHCztpgADXXGXn31yDR9bOkp1gq
tDhfKA/pKdEMUX5V28r7kU8FpGZZldeJjrsA3zsefQD1GtWAxgyvSJ3H5osk+t5SWndGvXi4yQsn
21MYmNtZiG2xtfTuSmWFd6wT3HQdH/zN2MxFai0Zd+DfwiUCw+xX7joZIu1K3vDasxWOrBMjrM39
YHgNMrTOOsVUOZ06kzHsAkTZexwv2SJtTFANCGhrR16zKa8ue2coT2lUW4egNfMd9kX7UefJPXsm
3TNOuHLThVa18iYjPhRtFl7UGIM5/uGERH/rL3pBFan2hP/LtYJbb9CSnSWLdVol5pbNXU+gDP7k
0ZTVoSmaR9XRsizjut8qtDqz+TheuWgZ4a6594oJ65gFRb+XdfjDcBxqochP1mYVwS835aKXoj0R
gUeqPMSyU8+NgCVmAX4zY0i+R2afHSeLIjGs94q/ZFLv8thqdg2BDCutAe7H9dQbJ7Ro+6otDlD1
xTnugyMjvCyoUUzMpOI6b3r/SkdTFmoZxDxtEHi0BLYvu15Jip9fjPTBOZuVFlwDPF8qX+58nvzj
BOwWMq+N0hd7K1HF0f1XQT80aUd+fjL96IpMYQnAvFKiknhzRZ4dDiQITAbdU+dmallB6W2baLo7
/R8Rx37XJxw6Qvi+yHNHV/fmioguMLwkSKe9nddpcdlPDQIvdKPNBg0Wm9+gjvVpo3UKPuPn18jh
8N3pmzuo66BnDMS1HPhf302NVTPrmf/3ogsFx4V5dx1mCkp/i1+I3D9n2wJsS4k3PiElJ4WCL1PM
IUOxGhrZipXvuyH8uYQArYDEdxyU8z7e+L2nV7/394il2OuHXTz+kHPnhfOoe05cBCcCDG3mzhtY
upq6VGJr/j44UBS0n8KJ8rwkzWeveeLWl2NLyaPyIZBS0I5BMxBOiqNhQdXJ/979Pqi485klnU8v
9nyOwcI0bQFFNcHaRZ1/HeUjpX6j5+wzn4Lc+TyEoiNcVUVKHENZUWqeC9vAVDhDIZXiODXMJysg
dPazmk9bYj53jdpYPBJEyWGMkhwHs0IFYrq2ZR0/SpEUTxAJYblnY2MOMLhKbpLME3nWTJwkt71l
+zY/UmIo8go7e9ECu+WMIFv/Fy6+vGQfYm+jrm6eAUL002XRWao+d7Gy2hexHjvmOpnS/qob0Q4j
BIkaYz12LEuB1d31A+ip+24Ulb9JI5gKC5MCW/lkywlkvVVr8p4sieRCKY8JwzaTB7dEPIhbipua
9h1Qh2wgV1NQ7binJgsPE/PPteh67UcV4EyJW9e/RZHZzkxqP3xoQpzhrMxYEMljxiXS6fcYo5nf
wmC4BHgb0Q1CMLQeJz0+tQhbXZljbrL/Nf3zPq/yZYOK5cpx0vEULb15bBOfXRwyoo05JA/CzPVL
1KMnTm/Q+pk7KZTUxh/F7/ZKNzQs7Br+1mDdsyJcFb97Mf7vvgyFLZ2a5NytEVbpvODYcS8GGVdX
kz8Z9/rQRT8TWdBMSw3M20hI9mTl6jt/6uglEcGwRCXt7PsUbcEXM9isFXrVuWX3xelemq5LrwzV
1utvrig0t63cjLBXec8WNSQo4vPP+v3UNQ/AvyyXCdJVb0qRVlrHHXtna8855Ajo8BRl5D7iVn4+
zEfXAYCKWV/ayhJvO9A1sLnQZ8e3R1/c7rIib65jDBYrZIQu6eZ0+bK534elK/hixny3BjAjIzBz
XMnwwKjezFokksSZDMZ+b+AaJ63KGCOghZb6Yph393EehnBKoQzXlKaaf/2PpQaNfWG0kd7vOazH
J/bUlbN1ZaVgtX5+Jz8cyHH5ZyZ9gbp/PRA3MSJfUnb7gOThcAnYgjpjb0sIPo7s09Xno72hd1Fx
pcHOQo1Ogf8w3Tf0WYImOtSgVbsPBpduYX0OGmJBKwWVmcuZID77fLj3F8dwNoIHiruUxd8+LOj5
k89k2u7tueDfWPkRbvE+b/y7z8d5/1IQS4oQgi0YBx1Ega9vYisnkQV51+7TOXd9rDDWj19gBz+6
lHkQfY4WVertapnCntJNCn17yDRJsypnvUUo4wFEaKn/+Pxy3qgpfz8lGGfspnQmCudtP0HQREks
sn33lFQAIBAP1G7yTouP+OhK6LZW5e4/H/Hd1c19Ep35QKKmFGQhvL6B8H9HQ5YVGanlVC5hodwr
x+CJOV/uO949qnkktKpq5tEJU715A1XZJZMPA3PfQsakzbyJeDM+v5gPhyByR9hqninsN9u3MbPi
tlQ+eatVU61H2y5RVrhfKFDfz4C8CbwGNs0LWHXOm4mWLPYmIaYOZ6zl1uusdHPMQ+oavtI2jCjd
RGl5U+LLWH9+be8+YEd3ZvgfGbs8AfkWv4e0gHeubPU9ahAb2kikzsCui3GHVde/iYhyttbw/7Uv
+mjz1bxet+ZlC0aLQPxkMPO/fj8GdgWunJAsaKOqQOOmFIWkjRYD32/VHaC+owsqOomzbbLBfZfB
MH7xin505ciebGkbgi/w7dQlChlSDrQH5mGbVMqsjU4G1dn3bG0emzq0fhSzAunzu/3BZ4HYirkZ
5KA58xNfX3Y/TQ4ZfPG4L3vlw12ZZUykkTfbiVin68/HevfRO2Tp8GgF84vDP28Wttzu87qI+3Fv
m1V9EgYjtfvRXmYDzRAMFeefj/bhlXHIVCxy3FPrzQdfh0Wbsocf93lUj3Kby67IN6kZdJuuib54
eT54ci5JKRx00KvNfcXXdxHUE1AsYNX7QfqLCuwpkDA0Dvny80v64LN/Ncx8g/9Ysh2PzjmkngGn
Z3hEMrEsDG/1+RAf3bU/r+TNXcMlMjgBtYh9p44aCbVI9w4g6T8f5IOZBQWUxRQJ4ZMlZz63/XEd
FBdd5s6SU66aLaGjbZ7ZJdWQelaokaCJh97kK2+x9Xwx8geX92rkN69gRGZiPrck9kZrnnQaCb3V
Fzfwg2eE1kSaJkB4WuBvXwUs4Krp+gy4H4C9Rc+RZhVxYPznCwAb0zlXHB2mZZlvHhOazrK0jcrc
1w0RjZruXU4d5+rPH9NHl/LnIG+mRGVGJQl3nbnPnM76Pk7YxydcaV8sMx/MCoQrchEGn4/BvP/6
ZfD7DGdcaot95+baEk0VBbFBAzjYRgECdc/6T67qj/HmV+SPl0/aRYV3jvFqn1jGviD7KoBv9/mt
e7+aGDpLJtfDxpoCxJvno7F/J4O5tPbNLI/EBe09kpNDB1ymRXbbWyK7Di0yuIh2GarboLesLzZz
758dhy8ilziFCWHCzH59lRxiR6JQCms/+xoem1mVGXqaPX5xM99PfBzGKCLpvO4G7p0331OhcoKb
6AXubRiFbbsRg/XFnXz/xb4+T74ZIZZ2mtK1svYEwCUbUaYbTOjFIrTG6ouRPrhlFInmo7PpUON7
u5WPPTrADbXy/SQre6AcX5M+6pvZj89fjQ+HYX2nwKd4NrOI+s/3z2kCstYdhuGcDzZv2IIl+uLs
+uEQ88fERpdFafZE/TnEWKXllFe+tXerM9ROz0MF/+U/uIo/hpj/Cn98RZHOppPGu4VNoM8Iomrz
E+n7V58P8n6d4KWSLp8QpWf93RncAr6B352vSKrNpvEfKUj9B5chCEzTeRJM2sabzySbMP43dmXt
odT0iwplcVDQ6vj8Mj54halDsrG0CMk08LG9vlc66jpiXilDKl+e+QrOQ3Uoui+e+VeDvHnmbl0j
tY0YpOJPh+VxG+gDZEwa759fzPtnAoQfqhVmBFdAqHtz9HCG2nB9N0ajNbbtNlS+u0yBAJIh+Nx6
4YazHlHJLvFTnw/7fqJhWERhc9WHQqn55kHVepsmcAYpx3ihWkLhgWTNXMDWlkQbQ1wjiHRXnw/5
/o7ySth4EFxLUCR5Ox/0dtrVirix/Rh56jjodnErfkvBZ1H450O9XwMZSs1iMc6LFP/f7MJLaIQh
nn5IzoXSV1rYIjvEJeREkpfS9rrN58N9dDO5hYb9+5xPtsrrF9JTHL+p8fIMvVVIk+bl8z9+/vZf
H6Xw8f/xx7+Z4fx+1Ehi54+nLZzsqGBaKxeN/X8wCAdgSXkOg+fbabQlwTvqq9baoz/ZC7swTWDP
dNe/WBR+zwBvL8ahfTDPQdyu306VPyY6tMfFkFAI3o9FQUAuXJn4zPJjNLZjGm/JLutO0ImNazX7
CcC7xltz9hhEfZZRE0roLsg2eK5nLwIMBueLJ/nRrWbbxE6TahdL15vPwpo0zfUjRG4o/w61Jp7J
1C3/dQv+kefqGP6oCCH61fyOy/w7u2DOgfz7fxErz7/f/pZ5oP/6Pf9vBG4ixWXhnatO/71Z+fjT
x0v1ND79aVn++wf/baMS3ygowWSatz94LP72LLsKYzLTB3apec77/St/ZW/a33Sb0TnrI0Tlc+ep
/eWjkt90pgIORqCI8DQr55/4qDhYv/0U7bmJOJe8OG7NJfPXX3oLnJ1lwbF3lapgE5APx87GNacB
BL4KoWDGSQJvkY7XHl1ue01QgEuiYG9E0wadpnlbRoTPZo1tx6tiTicAhgncdyn7Zii3cDTNW1Xj
vyCVRUd6oOESMmVGVLQzKLddWJYVqR1ABAix+uiWxUHXSHgc6xTgvvQDYLweRZ0agKO+6LSkWbat
AcTXIBLYbR3SHi2S0bIIbCYANKirmXulTyCQiZ88G0cIWCjAoarEdVf9KBHW0eUy67RE7en7Bz2q
VYOWw5gOMqhJ+euJ+4aFk7hbIo3TndNWQJdEKHaedIeVLydzN9Kw2NFTUctMGwcMG8loX/aBqW5c
0Irb3oj7I5xktYzGFNKyYrUzq5RAEyi1SwHyTHSWKO5AFvXtlcdOFYYN5DoDlpdL9EA4putc0LQ8
COGF/kmf9d0lBUMUO36WW/4BSHTUbz2360xM5omPeQocg7+qDY+upA87DDxGHuGN9g0yGEBHIyi9
nLDUj+eV79rZJfkYGop+vaRWBBei8vYkAxrTvkUYGp14Xa9ok0ee0a1bjN/TxuyC5AFAfgmAKa0a
sTEmykUIb4QVLwWYZBCapKqRHmDX3dYByfCi50RlLtMiVdusao076fWqWkFM8TcUW34pNUBE6csL
4tfEIa+AgCIw1HbaQJoo8gTiz3Tvoh8yG4pSD3u1GVJ1NKseQnsZXhphrG9sPSHBNPEiNuISlUht
ZfUL+ePOLhdaEG7DbgqNVZLr8FDswr2Rc140osncHldp2LjXmPzGA3TdCS1fKFe47JLrJh7LVWui
L0MkEOB3NvMT3ckQNNVwrfXQPWmrcW7nGdONh8Jq05W5PLEhRAOIxpCcGfq5T5BfnNf1NdHadFOJ
3z7XfMNj6u99YlOpW2CvqkgAICHIwRif8v/D+u2Tg0RjgKXBrPA5JOmhKiGJzRKP8Ia3tT3NdRNV
mC5yIHQjMecceOK+WOReu8LGRDY06Tp7v+vjc+V63SNGM80jh8gj/xGh1ugjQRoGMENaj4CnmmUh
qXMHozS9LEfSUZEerQmune7SqAtf6H7268p1iuuUfImtE7QR9z0atzaBqo+OapBNa1N7LJrxZ962
VGmA6qZr6Dik2GlYyIE3afFDofX2dQ8KPyZgMHa+kwVt1Gsd+Ml+FgRtBnpnqxCL0drWRLuWXdlu
9LIqt/h1esIzJCcgw4w3yRDh86j8ZAeo7UTHx8YMkw609/T2gTgLMhBqP7nwKRqd1KQWnpRjoM59
s/SerL7z/q3C+Ecr3sdr2Z9L2f/5ny2K/x/F+7C66WA02A5+siyGHB2fXmVR//1j/14UzW9UpGZh
CfHScwHs38Zi8Y01F9AlQ1DcfrUiWvwEeWX8Y7L6oRT5e0U0vikOG+yOaYZSYiX66x84i8mdfrUi
unA8bCQhdILgKbkGmIfXKyIAe43YGa/btXUZHKEkqWWB5uYqwQbhVxiRPGJLbAcyV8EsWgEXYie+
RXMGzlHS7JiiuEUZ7Vy7RnMUJorYquq+d9MwYl48auB5gZ22RMKm5q96qOJzaXfUK4xQFRetO41M
D1Py3anDJ7L+jM1IGekhsLGbZY4PBicF7xDWAG6n4blUvbFo2+FZENwCrryU9lUZlZDzei9flelD
7TcXmQ1ETzgBlG1MemNL9EODlmRB/uUvoSZvr09pcl+pVl83TZ+eESy7HsZgZneLzWT113VtHk2Q
f0k2rg0IxYiWkVaU2fDLBiy4HAs8pEFfPMAu6s6suCcHo9HxapC6cfAKmKUiPs3c2lv3TfuUZmG0
ygcccUjzzbUD2QdqWzMtdAQPBSjBi7wm1kQPy3Tl6aT/EcJUMzkz7S0Tvcuf45ZYBwyFB6eLT51M
gcAFpzmYdrlJ+jxdM11Op22Xr/IQKkQZhQGYN+cqsEj2KcDXgi+Jmp2JIAg2nqzu3ODCFvHNgPZk
SelvoVx1YeUkRGcjKNrhvnHZFsWaUR2jRIUnegDKI01XRm5tEiZL1K47gM9wn+bQl86Ii4WZM8UD
WPKgWWnXlY8mNLFcZJ7oY8+r5Mkvgx92Z10YJO4sLF+cR5TUL6JyuuRZgzcTebopRO8ccLRFm9wZ
3JVhMWdPHosLwJN1aFR7NzX3lYsNJKwsREIRz9scw44M4QDqxgQxscOPuwxlQOSeABudorXwg0Ct
k1piJnL4bT14aY3sFnnZxv73okK1V4mYv7UOqaV9LMf4Ph6ddNsUDGwT8xGZV5MTkodkaVfK9fdD
apRrFIm43VxrOVhhhC88F4subeRJkjXQc+e4a2y3pEyJhIhSZ1NwXMWi4HR4G/AlaewWT5DdBMDs
+2ExCsc7JMBrocdptwKtDJHB9ZrdDv/PGJAS5FfPVjqD1sz8lpwCYxE0/aMDDeonDpFsgaX9p155
h7IWpw6Zutewqbn1CgGlplnuMqk64OoD1DlckWvE9IRaNvEBB+WZpSN7QdLxkqG72IKMwThZkuSs
67/KLr7UphiVbNW3Swf3R5nzbmJgbpbok8sFNapoR3+cwKc8XxXtsI0KZ5Pk9ktclvepDK6GDp+z
3cLSrHkBN9gajGNV4kLRKpLR3TBYd/w5NgtZarR7wzkMyHxDt0rWda/SCx90Fbyz82GknkGsaugv
ZaUe3Iiw6LxdstyBkcZcRFLXDvf2PXsKFabac5ALUS8sVRkXaTYi45948IF2zFw2eUWbn9MYOwmS
XxJTqtW066kJ9HMNkitq/FxsAOmTqsCE5oAueOqji0aN+9YgsZy+xREUqLGQhXMVIo5nta6e08kL
DqHdjZvGQsO+sI0UL6QeMFW6Uxj+9AdnKWEMtryNGNjFsij6O/rua6fTlsI/moFWbtjELeqpWuZQ
f3FMnPMSmmz+64Ump7tpmNyr0jDBCQd8DuFa09srSw7p3u/1K4ilJuCT8Dotcqg8kC0HwnUX5Aqu
Ed0TL6bFiEGdalnBP91ojfWrIM2ea22ezFRpp7jWIPik/dKse9rzV+hB9n5WQCEF2ZpX7QPgcwv3
R9AFt7BHS2CTk6lv8zCKfpV1qjPjCKO+60FDPrhj2xSLES7R/SgdyLspzcbHMMljusdmHG1xZvur
KXW7tQDiAyJnAv4c2/kmBqq7IK26+FXwqe1GjcLZ1qJOkO+I7Jyw1+Ec29QINVCXN7//aNSZ6dJJ
MeDwVwUsBIAgC4jszvPkQq/AMi35egUsUl/5Bm4HjWwmkaQRVjYzUUQfU1wDF2uEqVq2wJrMZZfC
KGjczrvAjjDtatW6a4lZmGQceE7tMFaEIpU3ZpafyjJwd0iFp4tezxoMtxlWCQ2Nx9EEubzmzGiw
apR+cuX2tnaw0FlCbIzDG78TzpOpwelmdbPrpeE3ahtWRtpugbBatz3Uwm0HTfsMCmO4ZdZ4UJ2Z
5rjd6uQUq7XcsFzjV9Srp0z18mKC294c5u1pt2jGsVhbdus+uFilFhnky90gSoDhbEfDhy6Dj8MZ
oAAu0QI9bycrPi8ydCV13JvfJTTklQlRADu3tOTeNyU4a1rX1q3uhDXoPypxuyIew2Oi8hcrjkAT
C7I96jh3znAUWQsO0dqe7fn0lNtwN0Rip/myTx5lbN2TqYIp3cgJXo+zX0OHKDrBoQU8p0lQ9bmg
X4PE11644cl1XyLvXiKeqteR1u1APau13VokDJRlB1RR+OtaK+NbhV3e8AJE0xlQiVwzwpUVgKNa
wYrMnrHINP12qB3MjmZGdWoJMkScO01UPEFmoq1B/MeNSKWHKU3yzhOUYl8Ywk/OXe1kEASebpNZ
Emwgq7w3UZYvByDz38sasoST8HVVJoytFQt0ez0HB0PEwEjTKr0793XvynDLhkD4pKh4Uc3pYshj
wzi3uww3j5kRLVjlMXk4bI2CcSTHIuleCnoT5RAOWzf0u31UDeVd4daQFBzyeGPMIL1gCViqyH/4
vWX93w3+/wAjxO6bKtF/v8G/qVBGVG+rXvO5gB/7r6oXuUsI7KAHoYr/c49vfDOoNgmLaAebJhrM
vb9IfcL6Rq2WjbzNj1D3mhU2f1W9xDfYc1Sq0OsJNCIA6P7BHp/IzFd7fDTniJYshFecG6ijKX3+
9T9qtkUWa1BajJYQX4ucB7xTUHLcXdrhQjPU8IBqZObGBskSWfOI1KX5OQhxH7nuA6my+pVXYqaW
Zf/SjCHe0yZt181gA0rXDG0xNGV2HRd6fep0xJsRmJmtYNvUC3iTl3ahsfsSXUAcCCwdYgHPnCIG
Xx+OwXrM5UOuMH/a7XiVW/rPtEgugHbEq8TH6kXQCpNKrL3g/gLNQS6YzLXyO2YKfzEfInbMeBBS
pOkxqt99D2uK61N+qJKow6/Wpw7JEj6hUB74bCG1tQ74bgHRPyPZyzFPG8ByJ4VW2Icg8xxA246V
9piKxjtP+Td6GD/1QQUprEF/0TXjdNQcS8KPHyDu5XjZgnZsF9Sa26t0jMj5ia1DYRvDXsSy3Uze
mIMGVKgRSgPH2cJpxwGDqzTaX0arzurRt9cIFpxL1Pr6UhUBGNw63o61BMQEGfnoRGBTtaH2ns3S
13a2BR46qEm9quxS4DcB3BlXRnGiJ7793Njj92ogxsxMUfMVfVfPxhD+W2YWz62ttKNnd/oe4g1g
7KaPVlMiLRIxqnZDItHPyGCq1ABMn1d6pDbkmMFbiwwcNzpk45gu1DoOCOboVVmdlOkgrpiWXorC
C5c54rTzno4eYKbxwXKLYNmzSiyIEdEXaa0frDJuiV+2gtU0chyJu+QXdKV45+Tqu2qSeMX2CdJ+
k4zBpjdg+3SpfpLPyyO/K9npyBNOQye5wft44zR1BN1+Phf6Q3hDNFq9ih028TVBesdoXnKhDLlL
AwfZcoqVCfA1qEntsG4dM/LwPWvy2EblPe+r+jnMq7cOrPpsEnm1SulEr7uivvE07wYY+9rOB45m
U03SD9zATu/Uts6QwEOBf0yyQd9FTX1lyGKARYB0glJWvQG12tzpfsep0HbR7asbQsIuMpMSJOdv
uNMBVJ+6S3HPkkantsNQ+96RvUpZbVMY13v0n7hH/bEqLix7wH0qNVaIKk4IUhDJmppovye2vdhg
LK/O6WZ3J2RbhTufeEWKlAHTmaq3U1NAmY28YOkmFeAkAnuv6shyt6LAgQfC787w6+EaSz81VwoR
O6Mh4a6x7FtDj8Q2Drv0Lomg6vGoOP/LkQizOGqwu7UaKKu86NZeLMpD2NT+yTT2NuYvADhEc8pK
rFqv+pkXFWxMdmULe5jUmZ1awyXbYbUqgDCuh57kxqa2T2jJmeecYMjI8iQuUtWHl72RBBjg3fZc
j6a0BWU2/WhGBcsd4ozdO/nO1aMGlPVkXHpxQz6UFlLug3u2aXSFy672HHIUfLLPmh5vCPVQatjB
HKxNoRFvPXj4leq19n6slX0L+NbZlSQ03Cc6XixNd6KN7DBgYi8N9ohVx9PSkeGtCovyADsBG0KA
/PgqmQztDHrAtE1VEt3bmbjnuNxsKLni0Paxn9fDRdF04if+X/Iae5tMnrCuwT50NjzNgUAtN9AW
jqqL51C2/c+OWv25U5g9iAi73zWNmyzZhsil5iQxdWj/3rWS4kyr3FNPS8EIYJ32dbVUIOCWKRZ4
YDMlbGVP8OWGZrRKh5i9bhc4pxab34t+8oqDZzTReaArY5nr7aG1ww5EUVPew1ZoFxzGqzPsoi1p
BJW+akMD1MIcR9JFU3TbEddH2WGcrrwAyrqkUiywqqwo0YZ77JuXrEMa5wiv3Ehd+s9s0qedkcBi
HkodqATpQLnImvM8duXK5YS0onyPeUaEB8CnMXR/K7+UEbbENLQoJBmOtpSOIxbm4HorytAjFiDa
RHsNffQKx6Fc/U5qAipQHQYN26mWAsn3aI2vOsdkFg7lT4C02UrZibGE8XeZVvaPULjj0os4e2K2
AQypU4/FQ8EpqGWz1dEkWqRebK0IK7zTrZxVcf47iIQCjh/2apk3SrCj5WsG6o4k15vUMY4D8Eyi
k9aMo/T7Z81vQR1FWV/diML9Bd7gmPYts6+xc/sAm7RwzzuMYlBIYxP+nhv0cCyCdtO5MSwjLbpy
BqM4IkWOCCpz7TU7eXysU3AHZ3srKaCv6NVXxOdq6nGa7GlTquIlH3ih7Dq56UqgDBHpN6ss0c+m
bjqmCg8Tq110WzeV2LeappbV/KSJcPToerBld1OmngZ2RSamZxIBvneO8LipZBGsE2pqa6eGTS/j
LDwZPP8iDMrq6OoIRXxTXIb4zZaj17nLHGLDCki/tagmgnesyDF3dRdXNz5e4dVU+wTygnTamUP+
pGvMQnYarzzhre1GPo+EM/eWfKHoIcm4Je46NOW/GvL/u939aruLE8QVlv7pfhcb3FPThLX/VAWv
Wr1///C/dr0uRWrMhDp+ydkggfr+r8q2q3+j2o1lwtFBmNH15Vf+6vVa3wyUSzr6JfQdKPX5u/x7
12s432jIUgrHnsiPznrof7DrddSbXS9bbpwhOGx+C8sYj/31n7te3Ys6Ur67YeNYeSA2g1FXEORA
aC1HNSPtzQI/8rqKDVqInT+nWThO0U4raxCDtmjsxlr2WCcOGU3ORd4Cx1q0Hpg2ZoPkOg577UZy
+tz7JJVe2GkWnFapo8+hR9QQYSWotWPS6COnIHjhQ5+CpRoTN1g1OCexQQKlmfwsIcc5yQhiJcMW
NgPSrCWsv/HSJgYGwN107bfmiP17l6RpCzS4w7pHHG51iqQoWw4uvfgNBbE2XnqDDy6NEECwCpno
yzOgSkxubTLp154MkweyCPzrXMAAtXURPbPg+ccxKTkCjKRYPcMkkN+HwHIWTcNxqBd9tVRGvJcR
0WOLykzsZR4ZQPiAG4JrJtrtvJjiaJ1p3J1MDKSRN+xW0kDwwVZ0TdmXLqk0FMTa28bzzGAB55S3
cPsaN6QEGdjxc2/DwCGKK1EvJIr5t4I9FFBMB4QjeBON2EOfqM9VQ8dzrczYWuhmOFCH8cVJxAPg
KAP1hTZudzrk1d0YZh40OzGAj5qAcS+TKCPYaRrKDMMk9UwKHLZzbO0+egozK/2pkyentlU3guku
s46VWVdjfcAdXy8KWWsUJ9NJcB+6xh+WdgbBhI4zTERBSOexcXuFISErHoPaIxs3JUlHZ7cT5uWC
dhD1AS0PHthxUOU2dRHszJpxjNHMuhUFXBe6qc/ZaTHKCiFN7lXqNAe9He6SQG9f2D71wcYU+bAj
dk1tndYZiRny7XEtKGSSKGESEb9OeK1vG0qLF0A3rQNUm/omwBn15OsmpU8btKM6bXxexSX8iOJH
iTbnsSYe1ljJ0AGwrKKq+G60MBoXk2HLeBtFWXWNNpm+gGWQEjEVvTpEtHgv0qAsIXhmgUEoxuBW
l7TXh7va0kCreKmu/QTnLFnYDaN6sEC+PtulnW9JDuLXc6H6mzrLSCXBCwTnuWoowux6VhWNYmeQ
cRxjC90ngoMIWgqK931/p+y+uJJNPu1NI5u/27jcwdLQuqVV2JTldExHq9KXhF57uoif6RiZ8496
YCWsKknKnR7WxItane3uOxnaFwlbB4pZVjLo93456g9zN3vkaJhPM8yTB+hCFcq35uhSJzVLnWwV
vaLvRHXd3011AOTKs396iZgeQZ6vyarhzNWbP3JCP+HexFH1LJ0BQCAtl+ER42m2KttgWMJp6W/Y
9haHwDW9XSwtcZKlydw+8ht+2SFVtoRCdT8RHxlAVUD/L+bybDSQwefomGwW5FSBwxqLbAN6DGA2
u6LdOAawW8dpnZdJsewwBcNPCqptW1a0B+gv3CmKRni9TfbeBFzaS81oa4BJTVWU5Jan5SqYMmKQ
rSkkUDTtB+qNgu1PinyjDH9GbRHcTmSqnuqxQVp52aDnWmiW6B80PhRjUwqzamnGle1jakZBxSdC
fBSmmYlPe0pleVGMYTpusO+weUinAkqJVjQ4zSQTC5qL9qwsY5ITR2IV901a1w/1vA8HcfESp13E
/rBinsYFYZ8GKp63Tq2G3WpS5a3eiOg4QR3PSOYbunvL86uD6QXBo9HNjKVMptO6FZx3eGE9smFS
J9XDZQnP/kdNWOTOT5sfehlakAKxp5ywlMi5Y5aUL5bmO4RFVy3lQwqJ/TFsW5+qJBG1EvUJmLKl
VrcumSF9BJaN67SdHZGIAW7YyJ9jBHVV/xwtsOG0hZwF2AxWGatLd1ValScQBzIEQhAVF2DW2Amn
fRI3W1GbdbDLU2QnVmg3+i4lnrjGqm6CLTYScvFwZQP85Op1Cx6vXpW/hn50T/SG2qpRw+Kg8zAw
OZGTfJ1pfG41jYhhlfRl+Rg6gNcW7Cbdy6aoxB3yEKgodhmLg07n5BZjV/ng5JF74hL8yjHHaSDe
uYVvnheNm53b1MRuyxHqMtOGzevj1F1ibsbCAJ9bh91xdBp7FphY/h2aJT1dDblj/NJL3XBP+RsG
Jod9CQsvcEf3sQFWRxQQOQZHvluZ7jxLSCaGXv5f9s5ruW0s3cKvMi8AF3K4JcAgipRIJdu6QUkO
2AgbGdgAnv58cHfP2DNnQt+dqjOXXWqKMgOw//Wv9S33iWtTexplkN2x2jV3GK+9aIqZ4cJJa1G3
CxZpIiyWwthpTZWesjn2Ps6kdzcFQ/t9ngVgr82G/aaq0osJSjUUi2GwdnQrSotE8zIkev5cB1Yd
GSz/aqJ/Tz3p+0tezAywtBMcGkfqBPoq7ZuZVVO8MRNziOAKWTdMKEwm4IfiJ6knMIir9KmqdO0S
VzN9C/MafR1Fll+0zDTCBJA81Spz6fTMt8sitpSw0tDW87KJcPYyW27iwserktaFVb/RNx3vph9N
LCNlqhS3U88i1qKWfq1sGdfylkIgdms/Gl3KtdylcovuJNfCl1q56WvaA2Oqk2U/wZvexykLRM+V
6Vs8zIw1vsoffLZ6ewao5eBQQr5r0APdEIezti0VVTLzICz8W/AC27PnSPlaiJEqTyKsk7/FeWYU
O+gOK0uw5uLSkWK5GUTaPzULdQel1opzwJJi26+jo6TmNt3kVa4xmdvW3uYCFFLsOj453FqutlZY
FFkolVMimjPoVLrq3hasq2e/Q9tj/uzEzUhM6S7RR/NRt4f6goRG11Cf0AqB2ALljoBJExZ2buzJ
JZr7zJ/8OzAESX9bdjGV2YEuirObecVbPQfxZ9Ig+UNPIOt72xQWawSMAlVYiZoZz6B3kH393Gp1
6CRDWVzSyS5pXLZ4i1e0W3xouz6FxwjX56O5OAHk7bm+5PVaH2CzcIAZ3RnWmztyaKadIxEvrt2J
dqfohdbuJgdFy06yJeocUGd7C19UGcIMI+IexIxYCJuZ+3HU+EaWMh0fvKRp9j3ogntlChPeotP1
8WbQuDyQsk72riz6z3B+qms7JxoWAYpaj4Cc1lrUnO/qQsX2yZut+YR0qIAnW9pw5QCrmk0TjOKT
MPo2oQRhRN+xc2E96dnUfGR9Vl+CLkOscdsFn4SbQMd2bHuKnAayLj6PdKFjTHpfK9vGEdULc77T
aM44BnWp79slmMawVb3G2Oi5X5bF743Ib+35rceSMYeYHrWtPdfje2YWGSW5FiAhBcSbLqJFXcec
nfVv/8rGZsNX280IWMd7sjL0a7Uo8BZ6hRzXpGV98Ve5VzTy2cmLB/gqaTQVSXcKpKATy4phquU2
demlBCMXsgXro5LlFlpB7AYfa4NBdRPXKslD1zYlDet4El8yN6bJyqiqh6Cq3Ac2hCBoXLs4dclc
fNIQrDKq3Dv/S07X7B6l2mnDiUD53eS7OBK6op9e/XTW52M1WeN8yANjzI+CLTIs8iSZDz1BpS9x
kYAZLnWglCUgsWKT1MAqNyZN3HdlkyCgcOf6phmd+42+43bYjlkOvX5YwPFFruS93jijlZp7swpS
JJrO3LFEyz5hhV4egBxB/QUfEnBvE+OLkQfiwZvN4g7g1HJZUqv/Zv24+bZxRlkqO1nOEEn8MIuZ
nAz9wmcPZNlTC/QQDk/iboQc3TfBnhCkou0La0uDhheA60AMh5hm3QO7BAWoEtpCRTqjOdBNFwwb
nYx2fhiGbLmZRnbHYdeQqMUnajqf9MRooHk2PcB5PW3VptH1+outNf0BbEh6RumsrilMRXw7i/ja
NU5woCHVeBkNnZ7RCWPqTTAOFAcYivID+sL65IaS30W7yctGP5heOt3mrQUZy5lF/yoYkslUtv1w
SoUl633u+j1wEKPLTowEcJdaZR7qSW9yOspoojUcwTl0psqVnuOyrmklX3X2DMnSCKFX89aB8zlK
mdGcg70lLfDpGNUF/CUF74W1nm6sIds7epcdfKcE86o0w3wgz2MflOGW7361yNd1yu55Bpjt0WBb
2qM+tMNFFkb7EZV9vqE+XXJU5YYfsvVYwtroHH4y6hwxNLO67fS5PlVBgnwKUW7teSuq7E1WRSsO
Zp8m98h7/BPynFUH34csuw6B/E6Hm2vxdZF7xeoEtFu6qqlAxcN2cZzbREwG3DlE06fMgfk3mbSq
2tQj2CEQOTe/zfDr4htBvDx2qeObkbvY9iqBuvWh6+mfgK+SaoymtEpzU06lc2j7jreGY7wuA9iw
jmqPPXektxQ7NgHoNO7iDRso6nZKmNh2JHpsaBvT6acdfOJsNTi7YoUWgsDc6LlLb6gtbjuTtUWb
j8tX6Rvubpkm2a/HSFlvvUG0uGHcPL0Jcs5lU5JX56T9sQlL4uDaUJj2LJ11psAgjnUHUawMdd9o
7+3BsE4SevfB1MfyMMKQvCmHWTRA0uX0Ypuuqe9hDFU3WjPGr33rpw0erKU4l9DuzRurpdb3ozdM
uCNGT+FR/u/u9kcl2r8Ts1ZzprWG5v/57jZ6+9q+/eWt/PqXuzf0rL8c3sZvRfqLqvXX3/KbqOVZ
H0gv+PoaH7FdUteoRr+XrrGUJTof8JxsapBn0Zv+ELX0D+SbUa4cUj6oXT/lF/QPROncVSbjjkGS
0vgzmtaaQ/ope0PZDPoE+Qi0M2D7nv53Xs2MG99kxQXWQiDKWTbtXVvsjM6kQ8ne//Q6XX77pT/X
ra063C/P5ZL1YnzzeUJACLwUv6pnidTqCg0k3rI72o3e+DDL5tDl3q6snB2z12epO2GvPgbWTvOW
+0QueiisTxCdaImcbicaxtmIHP7NX7Xmd35+BX78VYDayHDw5/0oAPpZ04vrlHJg2cTbWsy0KlKD
4ioufqa3M+BQLYzHniZDl6yYvw4pCXjEeD1eJ/XeoQLSrK//+g8CCfqPfxEMAqItFvoo2ea/Uxml
8GoNIF687ZZB7CnPwUDl2A90JcT3kxA6QpKGVFaMQ0sF1XJMq1LionJYHecjOUtRvmpt6VyRuotb
a/DjW9tmmeKVu3oaAGiV6tWbvhQs1Ufad9yqPLsj3WaK4X9kZHY25rDWx2pbq8MzKIJNhwyBmhE1
DEul6Zz1Rotga+5qu4yyAnYXwF/O6kdXe1Amli+6hE1Yj5yuABrPq78sUkOAf8g8Ji6t5U116lzz
wHV007SfyBXeaIIL3PiulbfUKmAnUtaxZvdo2pxwXsZh/DgO+ELbuRNhPXk3dv8SQ9GhMwzSIspK
20eyK6DAJdeFphYvuytYpSz6EvrkxqQXHx3RR9QMgZ4sTrOjHuVYHi3L202ddXDzRIaD7HdN5s87
DQwp9wna0tiVY0kd7PY8CnfXWd8njiG+zXMWivUz3XlNteF26frBEQBa6JWwcguH+RPGcUp8pC/C
zKk42qswKTpeHp4m4PDYqIeqda68n5sMQMLQu3KzqDHymFXNrI2M5l1492bZnEpAw2lKrIUxQNeD
Y23zzRyZlxiRtPQxZzTS2jt8mztQkG8j+2jbxu9TvXbdF0D3dOsx3ZOHZWBBK76kbXnwqZeTvrcD
+BomcTfc6YFTP6Z9/Jp4UjvT4WJH3pDfa3XG+mgB5R4mfLRMeqAu0MSrL2smAK9RzYsmx5qW+aks
vnVARa/mklRvgZWyRLTQxLARrsspBG1P2Y+eMZjPbk5NUaeS4TNdj0zqeMX3kO2Ji7iFnrzIOi85
AlgxJqySzayZGxyzY0j7j9w9hx1REC/q2wUZtVSrf66u3enNoTnogC6DaXhqxuQsxjo9WYN177Sd
e22X0XvoTdn8lgv878bn398k+fhb/zLBsN4aC+6Rf3db/P1xvzucnA+Em9nKsDwyCZn+bdcTWNz7
TMrOiPsFjrfe4f56W3SxMdGdRv8ZSyesgqQ1/3A4OR+QZnE+uWtWkF/5p3J9LJV+uQrjn6KJA9/V
CnjAUcUd69e7VY4Bo7K6BeJukhR3td1W+Oe6sbtrVhj1EOtTVBuKIJEJcd9Q+RKpkY5lZ4Laig/4
2aXqa8c5HUaxl61NJ51RRQ5wQVrK0N9gcifg+Yd42qRV4lzcUs9uaR2+o7STTUUTLBesP6w6Y784
zwlsRHounh0oxcTtAufQYYcO8UQ5GzE7T6SRBMKnkvfukPhZpOYhfqoVJYP7wJnRGztvacpIlPzi
DTthLA2uV8/7chExclAaj9Nel4lAFAUt/BnQfpNGfJeqLeNI+WxRy/S5g6PIAApJ1PQfBo/JN8UU
i2oc1SV7hKb3yijVC3fPdf2kWQlkLmnAdhqsB9riTqJuH+PW88O6YiIZJ4emJLhkC+6UbU4gbYOE
sOAMz2aCTvK2W+zxNm6rk5dSlZ2mMzxdqhFUmbIvIkO2lbiMNo1yky+C0z5If2XvNNDXqw/Wuavm
DJsUTOKdm+rB5xgZ8jZjC1IeJr+a79K0lXfCnuNTCpA0mmZo4ro8VRTKRZi1tX1DmuJtgj9yzvzO
2Eydv88cWq2xgK5FPSxatOwxsWUQFW2A02tg8xHOiG8KUeA6to7cKFTsSNVD8eg3jBqNlX8ccnGc
DH5mdll9MK1KYOGR7/0YXwdt2rgUlmyzPv4urYki50oGuNapWcqEV332UqPYj+wAu4r+rn7JyG5V
Mt1iih2RZP0FF0FQGPd4izGmm+OhHnCxzZJ6BbUgFGn5wV64cBeBuqF0PHLi8qbFWxQOTsbj8/6S
lfRrp867Us94gMa9JmJIhWqhTCrLTR3XWfIUQ7+8r1JZ7arVNLuAgcZ71F98gZIZ9LWFbopTLLVI
A5T9XsSOEWljom9rpuZwytD1sQstd/GLTcvFWTTD0dJyWxC4kfpXwy+/YzxeMFdkO8MyImSPTTln
T3mRJcdhCBBB63rDihiQ65IdtHm4aqYzbiFGT89Dujg3JgmJarBsYNu0jBDCTw6ySsRjKdsHYY2U
cuL4SDDckpybfY6bfL0C1mKkNV8LB0FyjinpQvTK9n5vx/gxfH4p3ShPuKYfrLyxKdK27CHKpJgf
9SJeyLt2fb3vtSy5n1xyuvNL42vtfsnc8qJaTQv7cTxTeEr3AOeG0v+cazYHgvmuyNCs+oGTNjn7
k7boD/MknsBktLe8a5ku8l0VVy95+UgJRs11JLAOjleTGMIeSOfS1k8zJKrR4Qgw6qfcUXiZx/lc
MdhPnf6MAkm7S4BDQpooA2120yA3tkWtP5spoFrOTw6NXnwad6UoO44Fytg35IRLx3izAevf6kVH
N7x3kuK+zovjYi83cjEOgYlE1PeN+3mEyo/KXKVbewj8x8Atd0mB/Z1vLKt8wlIzQrEet6znuiVw
+Kozh3Q7P6AkiOnbyxRU6XjKoqaeXIl93Wrng7SRhO5KL/ND3WmcYrNgaFoiM5hQaQwV0HpV4vmo
P7I8aPkyOXlNY3xp5f2hStoxOZkcJjAGdQC4NwMO/GFrkb0C9NCkdLPqiUZ2yRdiTiI4DU2ylcva
3kiDChNHa6/ekbrM2DOymbq3tNE8+8nkXCfNM3YFmuK2zWzjgYAFmx2L065Oa6Ioiq3WGr7CBlQF
FALVuCxHxNHID4D4Aj5ZhLYdZDGkq/NpKEJvHPVPSwH5ADRbaXCfmLMsCKfWaIxTa/XmQ943vC5l
c/ViNKkly9RW7+Y67M3y0FE3Dfawf+7Hk7tYDZ4h/YzaU5/tlBHB7LUY4LmFNNOmMYISMoQRAzCu
g2SKZFWrDUlAvKlj9lrngdrNmfrCQrQJ/ZbuxWA2yRc06q7qud5SxPCeeu+kqYLjTKiaewcbjbEP
1MmqGntDPS751urKhPIAHyVA+fEJZ6FqC4LxtF1DbR5QXG97tJhDUcUyTFPryPbsga4QBNIUPUTj
E7nVl/pL0VXa+h7R3DDX1qYV6sKH7Hkx6vS7QxPHTTcsIy2i1XILfZqphYqnF8PXZyhgzfw9qIzE
DYekIsfStb2ehaTOqJn+MaX99/T3n53+/qXd5/xWrv72/+Xwx8N+P/zZGHMIibLFIT8K/oVz3F8j
rKvLhwp41tUwFdZw6x+aiPMBpzkueVghALcsBw/QH4c/64MPRRO6C6qJG1gcT/+E0Ydj3j8c/hi9
AUsgr/wAKf7dCO40HaUaVEYdqiLXDn1OX16SBkdilhAq+8QkO5ZMTzl1XHt7LJwwEcv0LCHFPZZG
+jGh3z6s08D/uhKOj6Yl7c/daF+NUuLjsPz7mOvFxpRxdjCnSscvjYEN7gk3RdOX5z6HAtdRgEUZ
bHIo8u5BQ5mmfJrfQcA7Y4s2FpfMz3wYApnMaXRx5x5fe7mnq8Ol2iINlqh23PEpmLnHkSiPmS/n
+sx1axLRaOB0XzAz7VP6XQ8aoqJzCLpgeuTsID6ldf2N1sLSi5IeTi2NK9lrir2H1heyOey8qEC5
y1CnoSQUb3hO5U7R4xt1Fuvj0p6/E1ks0EcSagYausSqwTlQ0IFHGfb6Q0ZXDIKBc5jZbG+UXEsd
U4dzII6I0HZbI2Sz0kVZX1NHsLidh1XYuqlZf2ziARMV5HMvws5D/E0fkh3HaPpbnZYYlupl/YBs
1UJ8j+PQEjOJvGCUn2lAvfc7/VUaE+uBLi7H/WzSkgaKJnkcsjZFYfCKK4gIbV8ozkVRTWX81VGe
XxMvVYQYltIgP5kzfUANXSwWQ35hrwZ9ehR/nCpjDPZE2TKN0wWVHTCimka7adfjKdFidi99sqsh
tZ9azhop3wo2KDH9bo460c6pbh29vDWzXNyynsy2mclwTrmWiGiKYBNSBuwAOEcv64E6a9zu5Jbk
uprGxIc69g77Z14zObH5K0vzCF69/2aQX3vmZlhtG0sU+jbvGlnuu9xYo5VjFQyhu6TzvuMAk0au
DvV1s1YMVPhgjCx/TOfOULegMCWeJ8WU4UzmdgrcFiiUJqMgSMoXsU4pDPk2hhaJO6zNbufEsC+0
DGHU8OOk/Dxzt6cRzFt2TqWqiCqUNiVD0WT3Yz34X5PeGbZpmV3bojKPfFvKqGK1aJw54uV38seF
u//tIt7DqDtJMjG3ghvxPVVW2t7D+/4FVIO2N4h9Xag541viJcmXuMEfsqEraHidMbSFoz+a9+gI
+jUdXRqeDOPdLmLjoE+d5EDtkP8wZXsp+DhtUrpEC1nNe+7DRxbHLUELbbz1E5bYLpy3rRLY/pBI
idn5m6afT3VPwDxZpi2v3Ee68Ch6z9OYfwn91ZxyWTPUxpMM+irMh+lArSrI8aLeB5P1NdENtXMb
7UtDiETQz2zsa9EfLY/CZSM7FaZx28n4Y5xYEfVPN9Wo3nHFMhsEdzoYz808DM5uWoavkp3KXd5Y
37Dz4x0eajtiAdHu/EnzD5XRv1Et1h3Fqv50bi6+znQVH/EwdVdZmfMNXbzLJqtTbCcy9/fj2H3h
Uozc51hfR5oydjiy3JBIhE8OOk1vbZrBFoqf9vibDJaKwTlrlzm08sHclnBdIsszqp3V1zFNEJgG
OaMuuOYHrDdjEQa82Tkul23vc6wt3F1Vd/15YWmKJXue955dcxqdTLLf8XQuDCO9MaXJVGkAs2Ue
c+/w/RvX3Cm7i1MmWysY0xt6SoqQCGvPxaekQBQokElEUyvsbx2tXVtzjYPmY8JWbo2I2mtYVHbY
fixprgFSoqTZGipt1LQ2uKxR08lZo6HuNJsfvR9Z1LEllpo6af8CTBWrCVn87Hu3EGDtfmRZYd+K
Z2W0jgpNp6CSMdfdTVZQJZnYoHhGsDSAV4t204DoiCaslJui8JzNSAFJGASnwOFY3GBcuDEkWQ8V
fGrKvGOUK5H7RHwqh/I9WYLHWkMJVu7BDPa1OSZhO7uiD7Hi9NdBxjfgbL5zncWXgWI96hc2dVpU
Tv5V17mtVGpi2nX0Xe6YU0Sr0ru1XGU/Rp3PYwyj/iQ1M7t2un5Tu1wcVEtWhEdUz3VLM27QxDV1
FqBRXK27+NBgzMQf8cLhZvsxQQ2WeOoKNwkbFn+82B7XZgwZh4aOQGgEfDGDmXWlIasunCnVpeBO
w0HXeHvqsgSm/kptcHgcWQXae1rXI48+OFajgVVR71lWZyqwg08pLc8ahZ0RluBxTwypfByHbJfb
BWl/y+tDvQy4l/ajcykWhw21EkfTzGj6iv0bxEsyHrZ1xz76YXS8x65Z0EE0xUyJgrLpMcXOWQEN
Ez71oWtYZro0ghTgBNhrfC3oPdokufEIkfDVEooN92K7O7vznzSCat9U733inuJD8k6+//fg+R/u
5pD0bKTAf7Wbk2/lj90clWD/ePxcH/z7Sm5dvGEZN4jXcWq0/8YU8/QPBPV+2tZxMP3j+Kl/4CfY
NNgRmQZlRfy6P46fbOtcOLQsayCLO+iSf+b4GXCO/WUltdrfWfJSr8pJF8M1T/TzSqputUbZpWFv
jSz9Pnjundc6+9oNnrIY+7eeUao+ozmNhMpokLvWi/vZa5P9ELwKxfbE0Dh6ieUlH9w9cMWdoWnb
7LRkbMQVbjevYFYcz0LpLxgt9/l6Mlmcfba0JOMwLLFDKOpbow0Jfu9cxWOb8lRk7YGCqJvcta5u
69yBgNmrxr7asXFnc7xxk/cpEfj2gi0XkUdfqx+XKd7GBDhsoBO51DdF/74Uj3NCHFxSFToBX7TV
2at9Krbkyajtu9KeXmrLDuu+vMAl2tbcCgrJBZT9DnPn04LbnVCX/dS5yaFV2b2M7XLjiQD9ymkP
S4z+wfnyijn5YNUdnWbOyPY8eMLX8imzeckS3d5bsXtDPn/LmfWL1ltM2PJkg2766ZN3+V+2neub
9PNe8cebCGiffS+fM/yAv76JOJTNTuiavaWyPUoAcWEUPSWquXfm+d5rgTEIQXZx8bbaQIiPd+Zf
/wE/6Ou//AGo4RQX6EjraOyMRb/+ASi98NTMNN5q+LVqViL+0O4mnRvMODt0IAnz3o5zdz/Ey8pO
eRnL1DqxjNZupGvhV9p8myFz7BZWnyGBonTnGbHcxtUCqb89UGTK4O4n2o1Obk4urAop0pPRnjoo
en5a/O6+KrbKCjiHkfuvqtg5xIF120wt/AxodFs8w19moglgVJbroKf7pUuNkO/eR6sxb8nPcqEf
bin+bo40qSS/lbP8qQn+P8NL/dP/a32u/5PYxbUC7J9fJkPBaib9hzCOvgIb10f+fo10P/i+bga2
9xtKas2Z/25bcD8QO2dv7bIz/w0/9fsl0uISGaxJHOwMXA5/jPW/XyL5EcM8pEaXBJrh6safmtCN
dQD/+cNNdw+eBfzc/BW6TSbn1w/3IFxs13Klqam2eZZ0rH1qPCM5+yY8Rgpi2+kzRuj3ODfabyha
5asaujl0RyGGrd2pauuNQFQ8Rws+tQY27RFva2T4afHVKZLh44+X90991P5fws64f63hMN68f/5p
fO77t/YtXz+Tv9yy//bY3z6PvvFBR/5gMWeC/FwjYH/9PHofHKhnJg4bPpc/CUaW8QEuPGRhAAo4
TtyVzfnHHdv/wA+gEPxGDl0f9ScEI9f7+6s9FHqenmUl11p0A311mfzEQxDxXLf4Ocx9kjmy2HuY
SBbE64r9W+w5b90cm1djZmJogF+HNMuRJdLz2cWIbmMyVI6nTkFnpYTZcZzDtWpCUT8PS8m8NLIW
83InEi43YA9L+btIh/5Gz1KLe2OfaGkYLCVGNfKjC+Uq0s9D30uBLBSGtSv7Zrk3uR2iS1DpmNF9
XoFR8sUmc4dpq+cKBahuvyGcs4zAHY5JQqbstSi1utP7IT0lXJK3s5lhD/cG4EIm2U27Z/XU9Zl/
m9FCHAYC2lBjZNpeZFbwNaNDk+5cwjB4iWJ7X82D/uiRGrjPa7fZ8854ETuu3NvYvVqOYFbMiGxD
tzMXMEmhxQydboTZvhW+wR+qkiIDf91gu0nGOVcsT0fiyM7gXxWLochtagp2fbt+12XRQFADEbC4
r32gnxfAQvgSiwNnh9M4UmXmzFehgZly7OGCY+OMc7eNJtujYL7lFuQm7Y0CCkXoWnMLBkpN1uBI
J9VHIo/dp55xg9VCMcY6ULH0albZbZtP/qb2pR3FOPLJM1X+sBNy5lzSB60+bsrBrN7wSM/nuW3j
1yCbHLpn/fqydAYbuMXU3KeCIefYZnN3mFxNP2P0Abag91YSzX6fo+iv0TlXTt5h7BrvwFVqfB65
6xubOnFy6skXRlV4dycunUBzTDSFzupjAm3AuDZ80rrNUCrvoypc87akMRvggWD14PKK0Ccr068p
19KtzqfyQJgLEljliHKvV075OhJKvvcgJ20KwvzvbV3RdzB7n4Ng8fZYzfMHydrzgjXffalSVVCL
K/QTy2bvlBVDEjWGK6K2m07gWpPTqE/lrm0s7RDoKt/DGjCvGF6x1E8sFpHccj7RTt6tG4vhjnBY
fi4mGxGhyM0pNDxpnOalrajoNjLvpfdwsIcdO7ybqknnR8Be041UnXHBFE3FSeLU45vl+OrIYcdm
X9NlrFGX/lXJWJ1isjAHfHHWU6f7muDMUilWPln7WmDVbkNa6LomHCfNae4CPcdjFCuptRFVG93G
y3Ntm1sKlEkMN+ug0U/DSl3jaUrHVZeRYffFrmg2RvvkrWhyml+2XcJtmOoaq6KyGJCuBbvh6GWE
lbVURxumHhUrbWqmd5kgCODTEX9R/dKfRtTxy2SM7NJMz5kfAzazRzvvOyICjVF9ARqT3Ov9LEgT
Gpm5A4fWbdPJ09uNZXigueK8ITViqMrgScvs3iQ/f47HJb90UNm2fTyV274wCm6E9nTwPEXbb6+p
+urXKr6n8IOkmSSfNNY94ZUOzsIOfxUCGVn49GRmsbnzqtk9GaKbbnWAfnucjP2p1Gt1FqQWX52a
pAn+Z5y9oTk/13gNaGHHTP9ktNJ8N8yl2scKMjAU2fbRKQl2pTZpzbQw0j0LcL5bs5L5XZwU6uoP
xnTlJKsgrVVtH9aUVJOUgYHi9Qet0Vt4IKNgKxrrBwTn8dh7WnOhaU5eUsdzXhrNVdAH9eqbsgi2
bLA6gSmmguURrce8HzvTeTHiRkNdrRXeDIWbHVZYhlYb8JEuLet7mcc+YqKqX5yKlboGFfIlFeAf
oZMN/YZm8WVroVntMlZjOPlysdM7oVALki5s7JbAiYat4tH2ZLwTwu+1DbR9+pTy0jolMl32s3Sd
vR/0PrNgu0Tg1w0oTkPwiUSMt2s6c3hogja+8J/xTd0r71OqDLmXSSt2rAmbO9PF4oXmWb6TpBp3
bFbkK9vb4DXwpbwM7pjuySaTbVgI4uaZ22/l2FqobJpnUnQwNlujkdIOnQLvQo6H+0ikqcHP57c3
9mJQeI3dLITr8cVsJ59Ea3esBfhZj7uajKvX2lqaiT2w95A01A1LKr1oTk2emqwYv5WdriK3taZ9
3yooVt5gNsbWnRcEdr0QtcDrotROw2SShH1r1afaoxB4seE5tAMSfuGDOianWR6cbNUuU2djW5/a
uT06RFzPRjUeZIII5qXJmZhXC3WPgOVMOEZmmE/pRiJR1DLrUoNc1tu27VOav6mxKI651Xc6sbJe
QiYeSupDxTDt8j4rbkD5rv8WIym37QTgR7TtK4dirsxD5bFBVRY40kXHZth2y4zOZC5bs1HODkVq
fLA03CFbFpTBARwDRhbfd3HHT8FGQWhYcPoVcuguBJvq93qwcqYms17D1fI41bw8mG0cQmLS4hNb
22ew2xYEw5jUWVfOt4Yy9721LAd3nBaGMbP4RNrjKy54fm38JiavOyiJBOCXLLaqjsgRQp1T0fFu
2BUISs16gG85HG0KPx9tzBz+ptWy6V54NNJuTN8ZrI0jdDsiqWsAp0lNVlm69n0C4no0oN688P1o
TuxOhoO1rLNhMlRfZS/Hg2/W3rE36+WtFQ5Chigv6wEdCZSwaTLK+JE3QPKasgXbUOHhv/nm3HNe
b8SdkWAS4H+0yLFOiOT6Ul0oa9dPXZrKT2rUKV0XCVVDujaO9U6ZWXcw3Z4IXIAn+7vUaC+ArwqJ
KM9t1vFWizcx8VW6xXSCzuiWKQ2udqmRjcoTCnUnezxQHTTohDJLt4BlVFYPnC/S8gxWDkqbBkgW
xZ7fK270DqR3ZDZNpu4D+oaO0LoLDLhW+k1yxZk3wnZVWEwNUU7LTZ8tch2AVk0fVIZhPHXeiB/F
xO3Jf4O2kLFId1ZmwiapUvDnlOOGjW+mB12m5nbwiDCTbrvXyGyXrMh5wo6ShqmKBtAfG1+fCJlw
tCAQAymx7dT0VaXT9F3V5teOnvVXrxjf3HrUSaDZSXUfaIkLvW/oD8BJ07CsLHXyrLbgsKqPt4tt
tlEVE7vzOiHB73F76nTKvazGfzIXhVfLVDnyOvUgcVt2keg8Y1PUXRI5hVPuRDekt1lZqvveiLV9
TK85mHDZ7xX1GRioS5cU3Rx/JRqN8btFyCrFYvE2DPIpdSr3nFp+ctFZcOw7ynV32gqsw2/hPiZe
Qja35NYZZuaSRY7dFzVEgwDtWPPGXecR2mnxAL0bQBu2iFLxRabknXRVeWHLJYqdaubcDVWah/9D
3ZktN25t2fZXHOehngoOYKOPilMRRRJs1FJUrxcE1aHve3z9HWBKrlQ6nT7Hyrjh0pMzlQZJENjY
a605x5RiFxgLkZwLN1YRaXRWCpUXo6vujDH6Cj3CPjcXQWc6visTOVmbrsfuqqNfQkbTsWmVLfit
XlsnvaFcurXtO2UuA4diKrXWBy1aRUOn3GCMy9BAoTuOjLbbBLGbbc0uxkjUGJABaFFJwZ0elPW6
6KJ8x8C7XvQCp40WpIwdzVG74UGHg8UgA3iRBoZwNDINjwImBmvThUDaeHn6aqWRdWpUenzdRmkC
HSWVHeaSYj1GsBjtYtCW8NzlTdrmykKLXJtHzQBahd0A1FQ57U8qub7Q5WrJPhVtkTmGdPbKW2ni
IkP5P2sH6R7RnT9TvUy/VlN6PIZVgtPMKFpyw6zmuZD7oxzltVO6yK9mvRZ0NH0QFGOKkTJyyRsc
akkddzs5wqEra6O+GDywvw3jnRkEJ/dPgtDE75pi39Zp3zTFJBBBYScH/hrfPJ5zFZIvwegm0AUr
WAo9zBbwdaTrwhb9laUo9t1gtfm58Efv2BpEce8GTK00sgdgSOnCW/nNkF/1qj0uZV0ClG9G+K5L
W9qmbSl8btpARGxoJ5qSrbGVIIw8uKMfDYEriNN27gIWXWGy1Rz8oMeWFUhPnpF5C1Xqs3MpjKs1
c7cbAlshFNW57rhoGu9E06ClUbAfhIXNUHXCBKSRrp9pcQRNSVdLfZEU1rgpfdN8YKfurXTRMnEJ
u33GPKSpiaFghzKDnBkxyhXDQh/94aJt0hM3iMYTwtahzEYWri9ZKbE3RjRODBjy5ciy7ZX6s6gL
LF2SNoEGhoRNodNKSnY7iiQWC8aIEUusb7QnrmkOGx8Shoo4XxgXGSKG8yoewykaXHFPBz8SL8xl
g+fcHVsG7xIDf2yfu2yM6CPiC5iNNJFlJxta4xhdrbTWBQSqKhzBTQtQ2yPQP7l/aav+rvLHAiiA
Hiy1MomXel/Ey9ajdjIw4c7UcgxQ5+lWuyhIYTBnJP6OsyZrK/iqY3COfoInNF7KI5f6dRuAEGNY
1LfBjhvd3kBA7jYi09rNiPEXgf9QvTKqZSuYdF1/5SedDj2E/UI3t4q0MeeWImUnYtpnt4ctd3zY
fotpJ85TmE15mHeVw4kUS5laPp7JHUBeddrJo2RjbbKm/T0kd3b6IPTQmE77/06y6hN7qgmiqTqI
pzqhiVsBGcmTrPMq7JRlntnVVTIVGOWh1jDYmbEYTSWIeqhGmqkwwZvWbQkjpVpxp8KlK30e1kYn
5pY/2IWjIuNzPJ9GtX0oeaxD+UPwc5qv68LsUYoZylFf6sQ5aHnIFx5x4ZIWEmIYUMw9jl0BDBxr
nUhRiGr0fVeDNYBEsaZ6ayzGyxyx3SKW8p0kgmCdS5wwFZPQjjQGbQ5+vMNXWyH6QOc6Hpl9Why3
PkWaRvaRAU2wyee+xTYMLV9tz31m6bdkbOjzhubk1rY686bgOxhm8lQyRlPxGB3qSIga0akf1XQK
KDK1NAzn3aHyNA5VqD0VpDmhCatiKlKbqVwlHoLkECrYfCplEQ3ztU/lLW9yKnQpecup+I2nMhhy
T7SzptJYlzzrPtWK+x7T86MxFdDNVEqPU1FNAnm6sg6VNuH2w9qfym97KsSHQ00eT+V5MhXqTMjF
cT0V7/1UxteHih6FoIsbhzJ/nAr+kEU6cWt+2xbkejSHzkA0NQmaqV2gT40DUTf24qte3XfGHIdk
ta8bsYomZFtTDCyJk2LK+iZXq7KB6LRoXVYDnPejFDdkLVw4x4NkO0KwTyeiT98ymAbgQR6OmOtB
A5FYmMp9hQQznZcINp6HtumOklgbjiVLYahMN++OjUF2o1r5SROkldPI9pizeep2ZVLDFMNMFvGd
hiqWJXOI1hAcK0qBOgTrYHiSeVRZxL049cC7IkO6ZWfljum+RHmJ1rs2fKIHpoUsOqxp4D1Z38bD
Wqcd1j1/WgLtaTH88Qk7+AY+nLBDp5DNtJjaXBj/PnYK7RKrt4b0eAVv53K8U++KvXRX7Lqz6gLE
ZXouxX+Sn65NX8E3r6jImPsmqyFLpfnNK3Y0WDCbBu4KuYf7GCOLrVG5hsNZ1AejmLOTzo/LoQA/
rHiR/6joY+2ggIpeR0VHhz4MgbtMww6alTDZUTujq/IMF1luyqtRd6Vb5M/GFZo+HnVGmqHjijTT
ijDTDeW6L7LiRE3K6MhAFLRhJ8P6RDtlZpi4CECRr4jX8Wg2JOEy1pRiOVQdyUSZPj4AVXI3VefG
G3IGrFU9xNJ1EqCUBi0UXSAR9o5F3CjjMR7Y/NK3jXGvdUEI65U060XYB+UNnNdp/UpE/P+5pf83
HB0xXIcZRTGEf4b/ENjfvrq0F/t6/8vLYVJ/tk9e/vmPk/0zXfuvW/bfPcBb854BOd12DI2GrSHR
tLkGf/PA6qoiTyuHxn9MRtf3YZL5q2yajL+JkjDflKDvwySBQ8i0MO0wZcK3yTbv3+jeW1P2yVd3
CNCvyZkLZ+KbKZIW1xC0o9pfx52ZTGs8OjueykjurDwBDK5CdTs2pdRaNSp52jLN36MM6gFcAqMG
JJNP1XpqDXqyMBmK3ugSDcvKtoYbGCY2XUDAK/myjBL0MwF9rV2Sh9WFGclaPzdDAh2hetGhLmjh
elI5z1sF06cqA0iswkJ4j8jWpBxQSaad0o1Sj0BzdfvWHdLH3I90dOhamK+yJEUEP+oB+7S4rQx5
3ZEc+kBAEoWGmtn9sBrkWqaDHMdtQZqo5Epz4g60cNEgWCuOQssILojR0r05IoDiSkcsftlYZg/c
qcG2gNHOuBdDlGz7Xhmked+KCAxHiHZ9KQaoa7j9fPm+CAfkkDbtDeYRuKd2fRq02UxniX4Kdak/
ssNEO1IaMkx1SU+daW98yZa7ucUfoG9JOkt2ZsJAmlABmwiGfFxNnWKHTF0iLVoUB7Q5dPYlntEv
wKVJ1rIlXgyyrWj8J7Iv+B6luJoCOoTR8oSIuvE4lwz1tcPehIXCG1+CLiFTDO9ucT+KSDu3mwE1
BTmHbjlPtNC7NrWYBLamSeqtD57+DEk+jGW7RyExa7yhXUUx/WVUBm13bSqGdFOQ8YZ7scPsT0MS
YK5tEPvhBOwk0Eb54jFUugJyiVXMFVFHHmxQD+5ZalAAwf9LTCfJXZspSlSfoAAkwaJQcWmadJiq
jZbQ3AMikdYPCV3xkgq3qV68xO2v9DbDfFZptavM6Btac9NtrFMQuVCOYeTG8aK2NbC7RVjZ59Ay
4oJnYcjUSbdbLCyDFGfBaTeaPXLMocg0J2xhOxFXMZovaQhEYsH8QXfnREHlo2MUAtqpZBN/Oqt1
8G5sQP07WaBsBQLUw53Se72F65QM6OW6OOnWemo2FChu2TfzgF0N5480F2uu8kK0daFm7HRsZiVn
3/DuErg8rwGRH8NRGQv3hVFLvbbColGeMDrL9ODYbLYrNXFHLqkegNvSLAFSbIlVU04aG942xKPY
2sB4q54aw+9xYyCbW8hBwp8JcJFOFCmAj99iI3rQsnEMt7XfGgTI9C7TmG5Irova054H0Fn3wBxc
+l7M7nJKbNBrUKv1ZShjVYLClnab3MfwQGMQk8sskMCmLmi2xvhVsqhW5nQgmuVgw86Y+eNgvdht
aWDcrWwsO2asM6nra/NCbtxq0+IThIWRNP2lFNvVo13q1W0Y+vKZ1o+oZpuqRqbo90RJ5KXdXpDB
Ut12pa7PEBkyQRh5ZLYxc0mnRxZHT6slXQmDWh3QO/IBvuVpzLnAAwURO2zz2yGpSBNSIt13jNCo
1FlIF578QQ/Mm+Kq5GdzVQK9okcCmkTHIdSGpuEYVdY+2SMtLMrIBjxLPYz1aQzbageByrcmp1Lu
OrE+9Cvg4vpKyWN5A5kdHJ3ga7wv7Wh8rqUKSLmo5eGUCDLptCFV6dSm30gPMdPMXZfkwWXbSrhV
4tZQNnJnjGsNKPcusDoKR0pIepBdKsGBbtK7KQDOaUck1RWS76u6YcmZq4k3LsOIlspMJ1zWAWqE
fHLUrPCBjXp2Hsal7lSFZyMT6PsNZOnxuYF0bM0HH4jhKooyKD5GO/Dd4zr3Yfp2Xn4PuyC6R2Ig
QCmrZOfM9d4sZ6zh9TXfTt/OZLTP54D7qnkbwzs+kvS+q2YdxCl7lVl0FtxAwuwis4cl8SoOs0cq
dQaKWsNFWMgNASbIg8IHJdPyOx0RqD2pRCc0ZKPVOrrDkYZCFoVQCGqTWnYlcjm/qULU2jthAXjj
K1FZdNA4FfQPqL6O/XCgwd5y+kfHDOrJYpgPiP9F3BG3WspDpZ7nRV6eemOANbBL7SFamJ6wz8rC
jB973/Nffakkj6eSyRoRZUWuX6zyuIEejSOycAmQZ1hrOu6gYJvz0N2utRRh/kLKiv5IawvsZerg
xkdN18Jx09s4QQ+e1dkZUPC2WsAM9xat5fbbLi/UcSEBdF+1iS9vFMyxWN6amFykhI3oslDV8EQt
FbooIqtVxGqqv2r785JdpDfzyVaFEFC148kQ5jlOqwSSgVxoMpmWRhI+mkWUwhlTj7s+6EAlxGgz
Z5TzxUWemdWtGjMhpEiR1bk31Dqmvghv1CyjWYQPwsyOuG307DZhMgXYsK7WpsGWlE6GQRhKfM8g
AiimMYnVosLWZn5qx0e+2lGcMrgpIgK4XF0G2TemrEO6tCqVnWr1F0LBLGbJAGZingY8qCGexWkM
vnXMps6Ka82JZax3qdu0rxoPnxXAY1qvtrE3cRcsRlwU67FDXSvqqrpWe11dW5FucuvGhAzUlqK9
YHpzW8A9rb1tFBQBUdw1GC7o0B+RipIwbwkahgwKhnsVYyym1SDsT/CUMbrzMhmHgcsEVmchd8jc
hYCn9F42zDUaHLCdDcWN5j7dn1UVDnY4G4lZ3owBiZyQK+KjnkvtxLLq8Hi0A+248RuQBNiHqjub
6wxeWWo9GagjUkoHrTjXktja0S0zIeHXKY6Q3AWT10vimR6IWLiVkl4UIVlqRTwGmpNE2Ixlvc6v
ZdJpVl3D15/ZBYxUPyIashPRyNDO8OSZYobmWQqs8onsBLSFZHVlc6Os80kgCCuiLkDNCbAJvafk
WwOn2mnKNB70QhR6Z5WOEUXNTJ+mNfzPmRTnKo4bXZgPyahiWc6auL82tMlwqHeJ9+L6hY88UcIP
2+QmHoqEu3DW5bXCAxS67n2rDSYipMK6lDS1xVwru969KUc0vLyg7R8kw5ceIuATARKPEF0keMSV
b+XmObI/9YhmVPTK+y23SJGHR3tsggyV31CxPQtweM7a0qqx/3Q4jsKq08MFuEdLzAzUhxeWV1pL
2K/dDaplZJhFmuxteBfwFEjuQf1cuQxV3bJOy7koVIKwWPVOFM+rWR0Ct7wImBAWbF8MvEf1GLNS
AZWtYyeHiRQwy5aabNXUSB02OeYNDwskcOJlrPjKWZXn2q0wuxbHRUXbYxm0SYvBurSgQwYgyo4D
zxyTeab1Vb1AAV8SOADJQ50zGwTJ4Q5ded/VQRkuSnov2TwYY/eULjjicJ2yfsMVYo/AAIN67/km
DzU6fsouak3Of2U1GmjxJGwwXiXxjab5xQ6jURXNSuqhXTho9mSPgucmZPM4wGR5rjACegmUwiJk
R69S4fDcTVkARYO+P7JK/ZKhKOFjxI9w13Vl5acw3cc8WCgSJcyWcOCW7NJW19ZmLMg2Y/6UY9xq
DwFiPCraUxFUuQsuOPG8eW9n5spQamsXxyIvFqPd4TnC2a29holk64uUNNprW5cGqI6S/GxZcdOs
s27kSR4xPmvYrDJsmRVN0edYd0KAvlWNv1qLvVeBrmZXj3ToBjtXgiV7THh7mhU4o5mVF43F9Kak
wXeipJVlLAd2beFC6yH22z5mM0ueDMWGUbl7uyvETk7ZYjjsem1pXiZ4F5weHkfE/jqWXvGSjezR
mnJDJwxA50jS61Jy094pTZXbROO5DMmwbxSnCOVsr9pFLrZh68WO2zKt5E/9NpNjLNJpnnViRmwH
GH2uKjGHme1vXZptGzWyvPNIThgvDJjFFCogUYyM9zpSGkwO6V2HgcZ7Upge3+RYuqpFAQTmNaNz
uoNBPRDLCO5rEbsF6TOhNAI/welUlj3jUcAyjuGiDoAFzA5wNngkGHhpXTvNSEgC7KBIn+myl+/9
WCqPo34UbPAVpq9SDQhy0DDurshVMPtTpNzSVSu1HMXyK33j0SGhJKPmnOa1jXuE07Z8GmKbTfOI
v33Hk5vMN5Vgs2PLzVKG+zIInL7P1JUMJnZO0nm4hNjcO14pCscQftST42yOGy0E00zmROPYmUR8
1FA1BM3V2hFMZ/mOfUDhQCyD+Eugg8RNE2czs3NHdF+0DkFle6gBwqjZZdoUtpeodIxmLtHPMyz8
wQXc4NhRcpsGmm7Z+rGcCLZTeuQ6wnAf2afaK5l70smamsa6bXsPokzqx0Fmqj6TwMEsvEFED16V
mRfeqNC0ozoIj7pMilejlCR47+v+ikicLVw95R7ot3/BOIz7UvSIklxD74+sou3WWh57x4aRR5x3
IyD3IiasBlCevsoiWdwW5QgzNQsyY9qhJ+rSlzFjzkztAJb0QnazUSA/6iwx64BtKc70PqxOkSE0
XEQkXTRlC6BISEFYLzx1jDcZANVgxgg2u4IoYC3Zwhlbw+i1S23M1I1pVBLZm+A+O8h90OpCDJiF
lHvdjJVXbAzPshyzb/0rbj333jcEAHfLbXKWR4/2f9W00IvjFCsdQGb/COiwsW01YeAWsiwCbVRD
jk51SW3WPozBs0CMyM5cutdkYhYeMxw5IddFbsyNm3hDtXCbsL4EzBhcQyRqt7TZ9CfuXWWr+KX9
UgCeXpZ26CYzg2BIifwmjf45IX8YrqJwA304JCtChuApt/QykprAQ4jFAqSHlYSbOG1IKkuThCht
bJ6RLZFTlBs541OtP5ZiPmxkcpCZK6UgyWsvMxydyeptyaPO59UYzsgyVOMAx9alK2LrqvYbwo2G
hunoLMfetCzIhAMBJvrTjCw2+orsXPQ5GSrplZIoRCRrbbjNNPFqUgzyVC6iqsJVJdUntFhNDBAa
UZVRZKU7BGTdjcFDme9yLDJrScBp/RzRiJ3/J8V5nLupGq/VAdJRHZd9v5CNMIOJPPj6OZP0tEEP
GcrVF43+zxYG/x/KN8ZQw/4DaK/QJh+MjsvmR03E79P0fvkf8HqL/R+Yeb77El/ajBNqj7Y6YipN
19E5Kjhr3tqMk6+H3DSEwqYqa8bXqWmI1tEHw4qYup7Yt+ifv/UZhYzmmLQszEKw1Tnkv5WapqiT
CvjrTvwXYw8XtWJowC3sqQ/5lUqYcqkLPWPUkAteN0N2al8pSzzMKhboGT5ma3KsLOVqp16Ta4ND
dyRZpQhAdd26fb0I6NtZrYZuOHlgR7+IfPgKqDqlJdqDVcumwq2SjW89Dj3dm5zktCa4bboHtkKO
RA+P4KlLNZfYFQ/nKuxgVToiRqYk1GCNsLUVZ96zjwgr1U8GZDtpd5qVzdw1XmlWzaMSxDZUD8Ug
vgFJFIlwZyyPi4HIhNgfVsm0FTRo9fRauKS84fYpl2SAedPO+Kz3H9iUscPvHmU7va5q+SIpRuZo
PAVnukrKZGWGFDpPdXxuWC0rTBvVFE4IWlk9Y/bEuJM7U2yBpF96Mex+tVzKg1hLWnKExTIGmnui
9oS7s708r5qS+sArFw3GJyOUt0gaZ32ORZykBYbNkLvTQruXUSvzNTlt5jlAUuiDdDj4ouVAoF1J
BFRolISJVqdqUG9rQz2jOfIUmca2z3iv3TDos1wRN30wXGfSuBSJ7Xga0PuQtvVssifQQuConh9s
vYQM6wJ987TVOivAwQHv+eq2+c4cjjrt22uL+05mPTZRwWsm/fSP1xa68YqcCKZu/ZhclzVaFU2r
tn2rr1lJHV3IxSI2jaMaSkCcnzMPXOmKdkxwQrMYZKZoSUXCmOvaGyOI15EkL4OmW5YhCO3GVbdq
mwHM0S9VTZ9SS9lEqcFxkR7LjbYq8/RYGbCZWWjTcrS/44Ue+2vL7JxSsc9qvkJ4/a9aqe/06F7i
NLus4hCYll4YLT3Fn7NvRVQCtiisTiwb9h5SJq+U1vkob0u9XLaqth1k+8TQkPFBBbZ7JI5+fRVi
L+aSJOv+SFMeDDqQkFWOCmM8kzP6TlIGVsE0aUHYXJXgV5d5iw2KILwCPZdLqZZYj0k9rONYXntd
5XEv4WOKmvFk7GvHstz9kOtLEjVnuF9BAR5KP2VA5kYNIzwoCFeiLE9LkLu45a/S/mEM9f44FwOS
SDiz94WrIhTxQTuHquPnysoIuUQ6QwNlZ6/p9D7LPe+xTYZzD2QXnvlMB6OkNsdFx1TAGB9+fJmI
adb3YQWaqkM8aTK4UZnB7QS++GoFGjPZipBaEoyURS8eeWUup88tlYeCOmtsS/QG5a5wo7OxIXO0
KmmM9tCytJkCP2DJ2B89rR0uwirfQOM+90XC2lXvKrJjQOpG29BvX3M9/ZOrmxHRN+8blyY9TEzJ
Og8YQjG/YYdWFGlMR+AbFmZpzkIBPQbY1qijWGyANpVgF12CElZAfRc5ajYJwSHAqmYPx7OnsVL4
tANNiS5+WeDMyE2Ta9YTDnXi2mxCCKNGfDYE7SUL60qN+20QNpc5ldaIAB8r37OnkypFEperWvUi
80vq44CpTmnUGZ1Xi6WxFa8y7Q3CSGqJiScVdDjmiDnzbue37bazmuPccD3aESmIQpfdi2E/QEZQ
ZkzQrwwlPm9jDUGKnr9Cc/YdXc2vulp6tX01nluB8Yo64bIywjtACKuyrRC4KK85HSG/98hr4x14
xaasCLgkB4b0gxvgGivkxARFlo+dL20GFLJZ0jnwzDy5m8utP6d+uU1zamQUUZrbA1WrT9Gfbaua
p0cuC6jF9lpSQNX7TXOLD/O6QNRBp+ZujIprL+jPG1SLi3YqWsjNVsNiXnjyWie/U/e7tYysOq3D
J1fOL2OwBo0groEuZhnqCyO0tl4qb0ARbTsN8WRsXSaKoF5JjAXTfsfGVxJ4+tLz5SVf/YmsYCds
O54ywS1t6DW9QacmAF2nl5yd1C5wEiBxpFTMY5Nki+ouHC8n/2kUWAu/ObbzaAPh7BYmJDoUihxm
E0SNoI2zotHxp5oeScUrodjzvja2DQpXmPT3BRGKM5j16VqIWJ6PKuJRuv71bZiYFxm4KnadBXki
DGPsvEVZHj4VMdnJkngNrGTjSvatRtfUlbJnzJJL0qAwVmQ4+bkNKbiybV1EazEyXMjyy6QzdpEX
HmuClDV0T+DmdBLWsGy6Ur2ws2aJvmfhelXKk+kuFB2BZ/06aWC0kqAGlLZOrlU/vfMq/aQv1Zu4
JkZaN+70sbjqk6Z2uKo3hWu+jkI9djHROR0avFmseMdDT4BgQ/7povSs2NG18QT1yIxwi3OkZOXK
LOW9VlHXkeK0y9RhHxU+0OymvqOnChINscY8ADFaavV1O1pHrYl6W5Vpv0ebCCU9lirSIJUeGXV4
BXn+rhHNsdz3j0k/ovNKMR3E6lrq+kUvy1tSVhcI928S+E5WCSJGs3dGI5160T26oRnyu7lNekPV
BhfEkzrs0m8Yhb6OASk0nLG+ty/7QUUNFKyyGh2cUuxc6bGNrFd7lB96Jnie6JdKYz8hwl0Eidmi
WdJ3rv2SUDSaJG5LZ6V1litnunqeNruwDbYl2JNGJdxE3bUDkVOhdZ301Txi15Eh3E0NItYxLIjw
hQhtlNfUP9WdaV91NJOJe5ip8SuzwoUi7hvv0vTQZFoluekXkDUA0oGEbQSXi3QaygDRg2lydCK7
aOIHYiF4RgUGHXtzCS/QiQ4hSwbPh3Ole7L1nEAM9a5u6M0M3NeRuLPsbdJ3ANIv5Inmz1p5W7gi
mjeBvvCCxw6rVdK89mE2T3L7sVfVeAls6JEsv3VQeusoUJ7bLqzB1fqUdpm9GFASM07pFgx8MTVl
1iakwzpDO0nMppfcBAPYy14M2rNUEmlvoQVmimItOyhdhFFd+R7YnjFUruxIus+G4TaLxquRHNPR
rYmCzJkZqwShbmgxxg7979QxDYqutkufsmZcWaO5ZnY0DRsB0CAtZ1/FwEyD21LKudORQZMgbqxJ
MGqUcmN0rjJHJQJAyHxM2vYId9ALafJXRGvl8yIU6zAE/pZVbE2IaIoc15yUSkRThS39d4ZguUJf
fNQgQqqvkUxXRFl5tXGkadlCycrTqMtZfRHfF/rZMNQrtMtiobmqtyy1AYFap0sL5v3BgmGpNK80
u3YASQ2z//RHKl14MraT6/Y2ElOirdVcBXJyB9M9nSUZIjyvcneqrxxxbgLHtYcJIINNOjOhWphp
Q/IBVJkZop7Lw+7gJ5Sjn5CrvL36pB9xDvKRi+alHHYvVRPX1btqY/rtNgvS+ir7a//oxwd6E658
YZtxwaT19A48wNhf61cOe+oPRtXDWzq83x8dId7XQd08o4kR6FJ0QZmow4I4/PzjlzhLvbdfm/aE
iQB/blvy4Qf1Ma/31Rn6o3Pw44/35WT++N98+AD75wSSUlDVZfBUfzgFX0zg7K7+lfPwzWG+Og/W
r6SDY0vAqHv4oQnw9Xkwf8UriwZMV76cpb/deUCopFC8f+4kwKTT6YIgYvrw6S3zV9tkmkJ8+pef
Ly/0d7oKDFTIn/z0CoQ/VIdCQx/6vUvA+FVBEQjj/u0ssOH/e90KEKiNz14CCp51xVBkqq0Pl4Bp
kXNqyoKi5u/2sXm7pErwtXz2+zd/ZZEzKNa++ej2r9SdFohqev/TD7/+e33xpo0rVaVz+Lm7XwCr
5C5Huvj28/EKUH4FKg7/kn/y5efvdho0EB9f1mUoJ95L9tsj+vfPwz98Dij2rxqdpQkT8keLgGzZ
hG+8nYN/YyX8F5bL33YX5ObFz4d9RfBSfW/78Uf/4P2R+vvfvz1ON8///Me0bfjwD6dtxpfXfvmN
bPXfH87R4ZH/1S/ftwCH13n7398+4O9f+sNrvX+q979cBy/lvnwiquTw0m9v84til666T3bNttw/
v1T+h8c+zNT3P38XAPvbrfDD41fVPnk/zHRmJl3t+5//+mFngb8v3w8zHRa5Pnfn/56+f/7jw8n9
6sb90btd78thn+7fD3T4JlXd4pL/9JGDZP/k7+PvnmlITOyuPvsSR3vCmX/5j32S/9cvx3tsl8GH
M8Rj1WYB/+yrHO/LlI159PEkfdkcfPrYXKfxNwfWJln4Zw98so8qf//cvbzk7wc7fLeThPz9L/76
xXi6f/aH799Dk0T98y9w/hzw9t+Pc7iL6Hj+hC9z2zw3T/5LWQ4fDm6oivL+F3/9tGybNNw/vh/n
8K4xo/2Ed73bh3vkKfsPhdo04vsJx74Moij4sGDRFp92ZJ+9BK/2SRCTD/bcvB9rOiNvG8rPHvzA
S/re0qIyqPwJV/jtS1X/MntJSXD58O6/VESfffenexZzFqy6/HCNv202Pnv0VRNy9A8V7W+7uU8f
O/vwjqfj4nl7P0V//dbhqfzbpPsseMoeCZXbVFN6TvV+8OnqoVYiQO4nXPX/UzbpHz+ekDHh5fsJ
l9FpMGblx+0Ah5ZNmO7vH+uvn7OrEoXoxyvo7eA/4e79vibh/U1P38XhtdARvP/dX/8gfxKU9Nv2
8a9tcX4M4v/swV889jj74cNdwZlBgKH+hM3k4iX2g/cT/HbSObT2E+64P1SWfHn3B0zsJ0/OnyIW
P318f1/XQfU7iOMbNe8n3Ab/Apfvkx/iiEfBH3L/fsIldPXCKup9u8f/3/7GZ58I/6oD8pOn6fvr
0V/RSP3wjXyv3vytN/37KvS95/y9/+1jiT39i6f4ZV/+9/8DAAD//w==</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0.40091</cdr:x>
      <cdr:y>0.92402</cdr:y>
    </cdr:from>
    <cdr:to>
      <cdr:x>0.65426</cdr:x>
      <cdr:y>1</cdr:y>
    </cdr:to>
    <cdr:sp macro="" textlink="">
      <cdr:nvSpPr>
        <cdr:cNvPr id="2" name="TextBox 2">
          <a:extLst xmlns:a="http://schemas.openxmlformats.org/drawingml/2006/main">
            <a:ext uri="{FF2B5EF4-FFF2-40B4-BE49-F238E27FC236}">
              <a16:creationId xmlns:a16="http://schemas.microsoft.com/office/drawing/2014/main" id="{899B69DE-B647-C8CA-75FE-B4E6262A9793}"/>
            </a:ext>
          </a:extLst>
        </cdr:cNvPr>
        <cdr:cNvSpPr txBox="1"/>
      </cdr:nvSpPr>
      <cdr:spPr>
        <a:xfrm xmlns:a="http://schemas.openxmlformats.org/drawingml/2006/main">
          <a:off x="2116572" y="3269286"/>
          <a:ext cx="1337541" cy="26882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IN" sz="1200" b="1" i="1" kern="1200" dirty="0">
              <a:solidFill>
                <a:srgbClr val="FF6600"/>
              </a:solidFill>
              <a:latin typeface="Calibri" panose="020F0502020204030204" pitchFamily="34" charset="0"/>
              <a:ea typeface="Calibri" panose="020F0502020204030204" pitchFamily="34" charset="0"/>
              <a:cs typeface="Calibri" panose="020F0502020204030204" pitchFamily="34" charset="0"/>
            </a:rPr>
            <a:t>No.of.Restaurants</a:t>
          </a:r>
        </a:p>
      </cdr:txBody>
    </cdr:sp>
  </cdr:relSizeAnchor>
  <cdr:relSizeAnchor xmlns:cdr="http://schemas.openxmlformats.org/drawingml/2006/chartDrawing">
    <cdr:from>
      <cdr:x>0</cdr:x>
      <cdr:y>0.32112</cdr:y>
    </cdr:from>
    <cdr:to>
      <cdr:x>0.04987</cdr:x>
      <cdr:y>0.57193</cdr:y>
    </cdr:to>
    <cdr:sp macro="" textlink="">
      <cdr:nvSpPr>
        <cdr:cNvPr id="3" name="TextBox 2">
          <a:extLst xmlns:a="http://schemas.openxmlformats.org/drawingml/2006/main">
            <a:ext uri="{FF2B5EF4-FFF2-40B4-BE49-F238E27FC236}">
              <a16:creationId xmlns:a16="http://schemas.microsoft.com/office/drawing/2014/main" id="{AC7FAA5A-C5ED-1CD9-4039-B0FB51C63132}"/>
            </a:ext>
          </a:extLst>
        </cdr:cNvPr>
        <cdr:cNvSpPr txBox="1"/>
      </cdr:nvSpPr>
      <cdr:spPr>
        <a:xfrm xmlns:a="http://schemas.openxmlformats.org/drawingml/2006/main" rot="16200000">
          <a:off x="-348690" y="1578647"/>
          <a:ext cx="960656" cy="2632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400" b="1" i="1" kern="1200" dirty="0">
              <a:solidFill>
                <a:srgbClr val="FF6600"/>
              </a:solidFill>
            </a:rPr>
            <a:t>City</a:t>
          </a:r>
          <a:endParaRPr lang="en-IN" sz="1200" b="1" i="1" kern="1200" dirty="0">
            <a:solidFill>
              <a:srgbClr val="FF66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45393-40C0-445E-8862-96B0FB4A304A}" type="datetimeFigureOut">
              <a:rPr lang="en-IN" smtClean="0"/>
              <a:t>28-12-24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D808B-9F89-43E2-AB9A-C76F3F918044}" type="slidenum">
              <a:rPr lang="en-IN" smtClean="0"/>
              <a:t>‹#›</a:t>
            </a:fld>
            <a:endParaRPr lang="en-IN"/>
          </a:p>
        </p:txBody>
      </p:sp>
    </p:spTree>
    <p:extLst>
      <p:ext uri="{BB962C8B-B14F-4D97-AF65-F5344CB8AC3E}">
        <p14:creationId xmlns:p14="http://schemas.microsoft.com/office/powerpoint/2010/main" val="154306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2</a:t>
            </a:fld>
            <a:endParaRPr lang="en-IN"/>
          </a:p>
        </p:txBody>
      </p:sp>
    </p:spTree>
    <p:extLst>
      <p:ext uri="{BB962C8B-B14F-4D97-AF65-F5344CB8AC3E}">
        <p14:creationId xmlns:p14="http://schemas.microsoft.com/office/powerpoint/2010/main" val="113518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3</a:t>
            </a:fld>
            <a:endParaRPr lang="en-IN"/>
          </a:p>
        </p:txBody>
      </p:sp>
    </p:spTree>
    <p:extLst>
      <p:ext uri="{BB962C8B-B14F-4D97-AF65-F5344CB8AC3E}">
        <p14:creationId xmlns:p14="http://schemas.microsoft.com/office/powerpoint/2010/main" val="342567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4</a:t>
            </a:fld>
            <a:endParaRPr lang="en-IN"/>
          </a:p>
        </p:txBody>
      </p:sp>
    </p:spTree>
    <p:extLst>
      <p:ext uri="{BB962C8B-B14F-4D97-AF65-F5344CB8AC3E}">
        <p14:creationId xmlns:p14="http://schemas.microsoft.com/office/powerpoint/2010/main" val="420396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5</a:t>
            </a:fld>
            <a:endParaRPr lang="en-IN"/>
          </a:p>
        </p:txBody>
      </p:sp>
    </p:spTree>
    <p:extLst>
      <p:ext uri="{BB962C8B-B14F-4D97-AF65-F5344CB8AC3E}">
        <p14:creationId xmlns:p14="http://schemas.microsoft.com/office/powerpoint/2010/main" val="40563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96469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93000"/>
              </a:lnSpc>
              <a:spcBef>
                <a:spcPts val="0"/>
              </a:spcBef>
              <a:spcAft>
                <a:spcPts val="0"/>
              </a:spcAft>
              <a:buNone/>
            </a:pPr>
            <a:fld id="{00000000-1234-1234-1234-123412341234}" type="slidenum">
              <a:rPr lang="en-US" sz="1200" b="0" i="0">
                <a:solidFill>
                  <a:srgbClr val="000000"/>
                </a:solidFill>
                <a:latin typeface="Times New Roman"/>
                <a:ea typeface="Times New Roman"/>
                <a:cs typeface="Times New Roman"/>
                <a:sym typeface="Times New Roman"/>
              </a:rPr>
              <a:t>8</a:t>
            </a:fld>
            <a:endParaRPr sz="1200" b="0" i="0">
              <a:solidFill>
                <a:srgbClr val="000000"/>
              </a:solidFill>
              <a:latin typeface="Times New Roman"/>
              <a:ea typeface="Times New Roman"/>
              <a:cs typeface="Times New Roman"/>
              <a:sym typeface="Times New Roman"/>
            </a:endParaRPr>
          </a:p>
        </p:txBody>
      </p:sp>
      <p:sp>
        <p:nvSpPr>
          <p:cNvPr id="75" name="Google Shape;75;p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 name="Google Shape;76;p2:notes"/>
          <p:cNvSpPr txBox="1">
            <a:spLocks noGrp="1"/>
          </p:cNvSpPr>
          <p:nvPr>
            <p:ph type="body" idx="1"/>
          </p:nvPr>
        </p:nvSpPr>
        <p:spPr>
          <a:xfrm>
            <a:off x="777875" y="4776788"/>
            <a:ext cx="6218238" cy="452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7D808B-9F89-43E2-AB9A-C76F3F918044}" type="slidenum">
              <a:rPr lang="en-IN" smtClean="0"/>
              <a:t>33</a:t>
            </a:fld>
            <a:endParaRPr lang="en-IN"/>
          </a:p>
        </p:txBody>
      </p:sp>
    </p:spTree>
    <p:extLst>
      <p:ext uri="{BB962C8B-B14F-4D97-AF65-F5344CB8AC3E}">
        <p14:creationId xmlns:p14="http://schemas.microsoft.com/office/powerpoint/2010/main" val="8930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22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282243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76978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ster">
  <p:cSld name="Master">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50322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8C05E7-A81A-43EA-AE64-2280C63F0BFA}"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28607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C05E7-A81A-43EA-AE64-2280C63F0BFA}"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AD86F-B382-4294-A573-85B8C5FBFD7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32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8C05E7-A81A-43EA-AE64-2280C63F0BFA}" type="datetimeFigureOut">
              <a:rPr lang="en-IN" smtClean="0"/>
              <a:t>28-12-24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422875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8C05E7-A81A-43EA-AE64-2280C63F0BFA}" type="datetimeFigureOut">
              <a:rPr lang="en-IN" smtClean="0"/>
              <a:t>28-12-24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102165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C05E7-A81A-43EA-AE64-2280C63F0BFA}" type="datetimeFigureOut">
              <a:rPr lang="en-IN" smtClean="0"/>
              <a:t>28-12-24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20222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8C05E7-A81A-43EA-AE64-2280C63F0BFA}" type="datetimeFigureOut">
              <a:rPr lang="en-IN" smtClean="0"/>
              <a:t>28-12-24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36041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8C05E7-A81A-43EA-AE64-2280C63F0BFA}" type="datetimeFigureOut">
              <a:rPr lang="en-IN" smtClean="0"/>
              <a:t>28-12-24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7AD86F-B382-4294-A573-85B8C5FBFD7E}" type="slidenum">
              <a:rPr lang="en-IN" smtClean="0"/>
              <a:t>‹#›</a:t>
            </a:fld>
            <a:endParaRPr lang="en-IN"/>
          </a:p>
        </p:txBody>
      </p:sp>
    </p:spTree>
    <p:extLst>
      <p:ext uri="{BB962C8B-B14F-4D97-AF65-F5344CB8AC3E}">
        <p14:creationId xmlns:p14="http://schemas.microsoft.com/office/powerpoint/2010/main" val="258185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C05E7-A81A-43EA-AE64-2280C63F0BFA}" type="datetimeFigureOut">
              <a:rPr lang="en-IN" smtClean="0"/>
              <a:t>28-12-24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AD86F-B382-4294-A573-85B8C5FBFD7E}" type="slidenum">
              <a:rPr lang="en-IN" smtClean="0"/>
              <a:t>‹#›</a:t>
            </a:fld>
            <a:endParaRPr lang="en-IN"/>
          </a:p>
        </p:txBody>
      </p:sp>
    </p:spTree>
    <p:extLst>
      <p:ext uri="{BB962C8B-B14F-4D97-AF65-F5344CB8AC3E}">
        <p14:creationId xmlns:p14="http://schemas.microsoft.com/office/powerpoint/2010/main" val="1782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C05E7-A81A-43EA-AE64-2280C63F0BFA}" type="datetimeFigureOut">
              <a:rPr lang="en-IN" smtClean="0"/>
              <a:t>28-12-24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7AD86F-B382-4294-A573-85B8C5FBFD7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147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300.png"/><Relationship Id="rId2" Type="http://schemas.microsoft.com/office/2014/relationships/chartEx" Target="../charts/chartEx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8C9D005-D09C-60EE-321F-55D0C4F891F4}"/>
              </a:ext>
            </a:extLst>
          </p:cNvPr>
          <p:cNvSpPr>
            <a:spLocks noGrp="1"/>
          </p:cNvSpPr>
          <p:nvPr>
            <p:ph type="ctrTitle"/>
          </p:nvPr>
        </p:nvSpPr>
        <p:spPr>
          <a:xfrm>
            <a:off x="457200" y="640080"/>
            <a:ext cx="3659246" cy="2926080"/>
          </a:xfrm>
        </p:spPr>
        <p:txBody>
          <a:bodyPr anchor="ctr">
            <a:normAutofit/>
          </a:bodyPr>
          <a:lstStyle/>
          <a:p>
            <a:pPr algn="ctr"/>
            <a:r>
              <a:rPr lang="en-US" sz="5400" b="1" i="1" dirty="0">
                <a:solidFill>
                  <a:srgbClr val="FFFFFF"/>
                </a:solidFill>
                <a:latin typeface="Calibri" panose="020F0502020204030204" pitchFamily="34" charset="0"/>
                <a:ea typeface="Calibri" panose="020F0502020204030204" pitchFamily="34" charset="0"/>
                <a:cs typeface="Calibri" panose="020F0502020204030204" pitchFamily="34" charset="0"/>
              </a:rPr>
              <a:t>SWIGGY ANALYSIS</a:t>
            </a:r>
            <a:endParaRPr lang="en-IN" sz="5400" b="1" i="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22CB49B-086D-1029-4F40-0400131BB3EF}"/>
              </a:ext>
            </a:extLst>
          </p:cNvPr>
          <p:cNvSpPr>
            <a:spLocks noGrp="1"/>
          </p:cNvSpPr>
          <p:nvPr>
            <p:ph type="subTitle" idx="1"/>
          </p:nvPr>
        </p:nvSpPr>
        <p:spPr>
          <a:xfrm>
            <a:off x="457200" y="5643349"/>
            <a:ext cx="3659246" cy="798394"/>
          </a:xfrm>
        </p:spPr>
        <p:txBody>
          <a:bodyPr>
            <a:normAutofit fontScale="92500" lnSpcReduction="20000"/>
          </a:bodyPr>
          <a:lstStyle/>
          <a:p>
            <a:pPr algn="r"/>
            <a:r>
              <a:rPr lang="en-US" b="1" i="1" spc="0" dirty="0">
                <a:solidFill>
                  <a:schemeClr val="bg1"/>
                </a:solidFill>
                <a:latin typeface="Calibri" panose="020F0502020204030204" pitchFamily="34" charset="0"/>
                <a:ea typeface="Calibri" panose="020F0502020204030204" pitchFamily="34" charset="0"/>
                <a:cs typeface="Calibri" panose="020F0502020204030204" pitchFamily="34" charset="0"/>
              </a:rPr>
              <a:t>RM SREE SAVITHA</a:t>
            </a:r>
          </a:p>
          <a:p>
            <a:pPr algn="r"/>
            <a:r>
              <a:rPr lang="en-US" b="1" i="1" spc="0" dirty="0">
                <a:solidFill>
                  <a:schemeClr val="bg1"/>
                </a:solidFill>
                <a:latin typeface="Calibri" panose="020F0502020204030204" pitchFamily="34" charset="0"/>
                <a:ea typeface="Calibri" panose="020F0502020204030204" pitchFamily="34" charset="0"/>
                <a:cs typeface="Calibri" panose="020F0502020204030204" pitchFamily="34" charset="0"/>
              </a:rPr>
              <a:t>BADM-WD-T-B5</a:t>
            </a:r>
            <a:endParaRPr lang="en-IN" b="1" i="1" spc="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hone with food on it">
            <a:extLst>
              <a:ext uri="{FF2B5EF4-FFF2-40B4-BE49-F238E27FC236}">
                <a16:creationId xmlns:a16="http://schemas.microsoft.com/office/drawing/2014/main" id="{4D1BB4CB-2819-A86D-B338-A9E04BE4AFCA}"/>
              </a:ext>
            </a:extLst>
          </p:cNvPr>
          <p:cNvPicPr>
            <a:picLocks noChangeAspect="1"/>
          </p:cNvPicPr>
          <p:nvPr/>
        </p:nvPicPr>
        <p:blipFill>
          <a:blip r:embed="rId2">
            <a:extLst>
              <a:ext uri="{28A0092B-C50C-407E-A947-70E740481C1C}">
                <a14:useLocalDpi xmlns:a14="http://schemas.microsoft.com/office/drawing/2010/main" val="0"/>
              </a:ext>
            </a:extLst>
          </a:blip>
          <a:srcRect l="18615" r="18615"/>
          <a:stretch/>
        </p:blipFill>
        <p:spPr>
          <a:xfrm>
            <a:off x="4639733" y="0"/>
            <a:ext cx="7552251" cy="6858000"/>
          </a:xfrm>
          <a:prstGeom prst="rect">
            <a:avLst/>
          </a:prstGeom>
        </p:spPr>
      </p:pic>
      <p:sp>
        <p:nvSpPr>
          <p:cNvPr id="12" name="Rectangle 11">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536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2F0440-EB9F-A28F-09C1-B738D865DA33}"/>
              </a:ext>
            </a:extLst>
          </p:cNvPr>
          <p:cNvSpPr txBox="1"/>
          <p:nvPr/>
        </p:nvSpPr>
        <p:spPr>
          <a:xfrm>
            <a:off x="488938" y="63478"/>
            <a:ext cx="11329150" cy="460206"/>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2800" b="1" i="1" spc="-50" dirty="0">
                <a:solidFill>
                  <a:srgbClr val="FF6600"/>
                </a:solidFill>
                <a:ea typeface="+mj-ea"/>
                <a:cs typeface="+mj-cs"/>
              </a:rPr>
              <a:t>POWER</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BI</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DASHBOARD</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OF</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SWIGGY</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RESTAURANT</a:t>
            </a:r>
            <a:r>
              <a:rPr lang="en-US" b="1" i="1" spc="-50" dirty="0">
                <a:solidFill>
                  <a:schemeClr val="tx1">
                    <a:lumMod val="75000"/>
                    <a:lumOff val="25000"/>
                  </a:schemeClr>
                </a:solidFill>
                <a:latin typeface="+mj-lt"/>
                <a:ea typeface="+mj-ea"/>
                <a:cs typeface="+mj-cs"/>
              </a:rPr>
              <a:t> </a:t>
            </a:r>
            <a:r>
              <a:rPr lang="en-US" sz="2800" b="1" i="1" spc="-50" dirty="0">
                <a:solidFill>
                  <a:srgbClr val="FF6600"/>
                </a:solidFill>
                <a:ea typeface="+mj-ea"/>
                <a:cs typeface="+mj-cs"/>
              </a:rPr>
              <a:t>ANALYSIS</a:t>
            </a:r>
          </a:p>
        </p:txBody>
      </p:sp>
      <p:pic>
        <p:nvPicPr>
          <p:cNvPr id="5" name="Content Placeholder 4" descr="A screenshot of a computer screen&#10;&#10;Description automatically generated">
            <a:extLst>
              <a:ext uri="{FF2B5EF4-FFF2-40B4-BE49-F238E27FC236}">
                <a16:creationId xmlns:a16="http://schemas.microsoft.com/office/drawing/2014/main" id="{655001FC-0B22-BBB5-D830-51948ADF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5" y="590168"/>
            <a:ext cx="12122330" cy="5810632"/>
          </a:xfrm>
          <a:prstGeom prst="rect">
            <a:avLst/>
          </a:prstGeom>
        </p:spPr>
      </p:pic>
      <p:cxnSp>
        <p:nvCxnSpPr>
          <p:cNvPr id="27" name="Straight Connector 2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6686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2099D7-E921-EB4A-65AE-6C1E31A7E5BB}"/>
              </a:ext>
            </a:extLst>
          </p:cNvPr>
          <p:cNvSpPr txBox="1"/>
          <p:nvPr/>
        </p:nvSpPr>
        <p:spPr>
          <a:xfrm>
            <a:off x="1198529" y="74151"/>
            <a:ext cx="10091478" cy="461665"/>
          </a:xfrm>
          <a:prstGeom prst="rect">
            <a:avLst/>
          </a:prstGeom>
          <a:noFill/>
        </p:spPr>
        <p:txBody>
          <a:bodyPr wrap="square" rtlCol="0" anchor="ctr">
            <a:spAutoFit/>
          </a:bodyPr>
          <a:lstStyle/>
          <a:p>
            <a:pPr algn="ctr"/>
            <a:r>
              <a:rPr lang="en-IN" sz="2400" b="1" dirty="0">
                <a:solidFill>
                  <a:srgbClr val="FF6600"/>
                </a:solidFill>
              </a:rPr>
              <a:t>TASK 1: TOP 10 AREAS WITH MOST RESTAURANTS</a:t>
            </a:r>
          </a:p>
        </p:txBody>
      </p:sp>
      <p:sp>
        <p:nvSpPr>
          <p:cNvPr id="5" name="TextBox 4">
            <a:extLst>
              <a:ext uri="{FF2B5EF4-FFF2-40B4-BE49-F238E27FC236}">
                <a16:creationId xmlns:a16="http://schemas.microsoft.com/office/drawing/2014/main" id="{306A52D4-8E2F-5130-3D3A-AE5F94C8EB4E}"/>
              </a:ext>
            </a:extLst>
          </p:cNvPr>
          <p:cNvSpPr txBox="1"/>
          <p:nvPr/>
        </p:nvSpPr>
        <p:spPr>
          <a:xfrm>
            <a:off x="1823784" y="580795"/>
            <a:ext cx="813922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Identify the top 10 areas with the highest number of restaurants.</a:t>
            </a:r>
          </a:p>
        </p:txBody>
      </p:sp>
      <p:graphicFrame>
        <p:nvGraphicFramePr>
          <p:cNvPr id="6" name="Table 5">
            <a:extLst>
              <a:ext uri="{FF2B5EF4-FFF2-40B4-BE49-F238E27FC236}">
                <a16:creationId xmlns:a16="http://schemas.microsoft.com/office/drawing/2014/main" id="{E5C317BE-40F4-21DC-5FDE-FAB7112280BE}"/>
              </a:ext>
            </a:extLst>
          </p:cNvPr>
          <p:cNvGraphicFramePr>
            <a:graphicFrameLocks noGrp="1"/>
          </p:cNvGraphicFramePr>
          <p:nvPr>
            <p:extLst>
              <p:ext uri="{D42A27DB-BD31-4B8C-83A1-F6EECF244321}">
                <p14:modId xmlns:p14="http://schemas.microsoft.com/office/powerpoint/2010/main" val="4033766932"/>
              </p:ext>
            </p:extLst>
          </p:nvPr>
        </p:nvGraphicFramePr>
        <p:xfrm>
          <a:off x="6298608" y="1157399"/>
          <a:ext cx="5195187" cy="3551269"/>
        </p:xfrm>
        <a:graphic>
          <a:graphicData uri="http://schemas.openxmlformats.org/drawingml/2006/table">
            <a:tbl>
              <a:tblPr>
                <a:tableStyleId>{5C22544A-7EE6-4342-B048-85BDC9FD1C3A}</a:tableStyleId>
              </a:tblPr>
              <a:tblGrid>
                <a:gridCol w="1731729">
                  <a:extLst>
                    <a:ext uri="{9D8B030D-6E8A-4147-A177-3AD203B41FA5}">
                      <a16:colId xmlns:a16="http://schemas.microsoft.com/office/drawing/2014/main" val="1170348784"/>
                    </a:ext>
                  </a:extLst>
                </a:gridCol>
                <a:gridCol w="1731729">
                  <a:extLst>
                    <a:ext uri="{9D8B030D-6E8A-4147-A177-3AD203B41FA5}">
                      <a16:colId xmlns:a16="http://schemas.microsoft.com/office/drawing/2014/main" val="849637959"/>
                    </a:ext>
                  </a:extLst>
                </a:gridCol>
                <a:gridCol w="1731729">
                  <a:extLst>
                    <a:ext uri="{9D8B030D-6E8A-4147-A177-3AD203B41FA5}">
                      <a16:colId xmlns:a16="http://schemas.microsoft.com/office/drawing/2014/main" val="72867451"/>
                    </a:ext>
                  </a:extLst>
                </a:gridCol>
              </a:tblGrid>
              <a:tr h="424768">
                <a:tc>
                  <a:txBody>
                    <a:bodyPr/>
                    <a:lstStyle/>
                    <a:p>
                      <a:pPr algn="ctr" fontAlgn="ctr"/>
                      <a:r>
                        <a:rPr lang="en-IN" sz="1600" b="1" i="1" u="none" strike="noStrike" dirty="0">
                          <a:solidFill>
                            <a:schemeClr val="bg1"/>
                          </a:solidFill>
                          <a:effectLst/>
                        </a:rPr>
                        <a:t>Restaurant Areas </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sz="1600" b="1" i="1" u="none" strike="noStrike" dirty="0">
                          <a:solidFill>
                            <a:schemeClr val="bg1"/>
                          </a:solidFill>
                          <a:effectLst/>
                          <a:latin typeface="Calibri" panose="020F0502020204030204" pitchFamily="34" charset="0"/>
                        </a:rPr>
                        <a:t>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Count of Restaurant</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137176261"/>
                  </a:ext>
                </a:extLst>
              </a:tr>
              <a:tr h="311858">
                <a:tc>
                  <a:txBody>
                    <a:bodyPr/>
                    <a:lstStyle/>
                    <a:p>
                      <a:pPr algn="ctr" fontAlgn="ctr"/>
                      <a:r>
                        <a:rPr lang="en-IN" sz="1400" b="1" i="1" u="none" strike="noStrike" dirty="0">
                          <a:solidFill>
                            <a:srgbClr val="002060"/>
                          </a:solidFill>
                          <a:effectLst/>
                          <a:latin typeface="+mn-lt"/>
                        </a:rPr>
                        <a:t>Rohini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kern="1200" dirty="0">
                          <a:solidFill>
                            <a:srgbClr val="002060"/>
                          </a:solidFill>
                          <a:effectLst/>
                          <a:latin typeface="+mn-lt"/>
                          <a:ea typeface="+mn-ea"/>
                          <a:cs typeface="+mn-cs"/>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257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8365266"/>
                  </a:ext>
                </a:extLst>
              </a:tr>
              <a:tr h="311858">
                <a:tc>
                  <a:txBody>
                    <a:bodyPr/>
                    <a:lstStyle/>
                    <a:p>
                      <a:pPr algn="ctr" fontAlgn="ctr"/>
                      <a:r>
                        <a:rPr lang="en-IN" sz="1400" b="1" i="1" u="none" strike="noStrike" dirty="0">
                          <a:solidFill>
                            <a:srgbClr val="002060"/>
                          </a:solidFill>
                          <a:effectLst/>
                          <a:latin typeface="+mn-lt"/>
                        </a:rPr>
                        <a:t>Chembur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208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7620271"/>
                  </a:ext>
                </a:extLst>
              </a:tr>
              <a:tr h="311858">
                <a:tc>
                  <a:txBody>
                    <a:bodyPr/>
                    <a:lstStyle/>
                    <a:p>
                      <a:pPr algn="ctr" fontAlgn="ctr"/>
                      <a:r>
                        <a:rPr lang="en-IN" sz="1400" b="1" i="1" u="none" strike="noStrike" dirty="0">
                          <a:solidFill>
                            <a:srgbClr val="002060"/>
                          </a:solidFill>
                          <a:effectLst/>
                          <a:latin typeface="+mn-lt"/>
                        </a:rPr>
                        <a:t>Kothrud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4691127"/>
                  </a:ext>
                </a:extLst>
              </a:tr>
              <a:tr h="311858">
                <a:tc>
                  <a:txBody>
                    <a:bodyPr/>
                    <a:lstStyle/>
                    <a:p>
                      <a:pPr algn="ctr" fontAlgn="ctr"/>
                      <a:r>
                        <a:rPr lang="en-IN" sz="1400" b="1" i="1" u="none" strike="noStrike" dirty="0">
                          <a:solidFill>
                            <a:srgbClr val="002060"/>
                          </a:solidFill>
                          <a:effectLst/>
                          <a:latin typeface="+mn-lt"/>
                        </a:rPr>
                        <a:t>Andheri East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31236955"/>
                  </a:ext>
                </a:extLst>
              </a:tr>
              <a:tr h="311858">
                <a:tc>
                  <a:txBody>
                    <a:bodyPr/>
                    <a:lstStyle/>
                    <a:p>
                      <a:pPr algn="ctr" fontAlgn="ctr"/>
                      <a:r>
                        <a:rPr lang="en-IN" sz="1400" b="1" i="1" u="none" strike="noStrike" dirty="0">
                          <a:solidFill>
                            <a:srgbClr val="002060"/>
                          </a:solidFill>
                          <a:effectLst/>
                          <a:latin typeface="+mn-lt"/>
                        </a:rPr>
                        <a:t>Navrangpura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38934959"/>
                  </a:ext>
                </a:extLst>
              </a:tr>
              <a:tr h="311858">
                <a:tc>
                  <a:txBody>
                    <a:bodyPr/>
                    <a:lstStyle/>
                    <a:p>
                      <a:pPr algn="ctr" fontAlgn="ctr"/>
                      <a:r>
                        <a:rPr lang="en-IN" sz="1400" b="1" i="1" u="none" strike="noStrike" dirty="0">
                          <a:solidFill>
                            <a:srgbClr val="002060"/>
                          </a:solidFill>
                          <a:effectLst/>
                          <a:latin typeface="+mn-lt"/>
                        </a:rPr>
                        <a:t>Indiranagar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0553770"/>
                  </a:ext>
                </a:extLst>
              </a:tr>
              <a:tr h="311858">
                <a:tc>
                  <a:txBody>
                    <a:bodyPr/>
                    <a:lstStyle/>
                    <a:p>
                      <a:pPr algn="ctr" fontAlgn="ctr"/>
                      <a:r>
                        <a:rPr lang="en-IN" sz="1400" b="1" i="1" u="none" strike="noStrike" dirty="0">
                          <a:solidFill>
                            <a:srgbClr val="002060"/>
                          </a:solidFill>
                          <a:effectLst/>
                          <a:latin typeface="+mn-lt"/>
                        </a:rPr>
                        <a:t>Kurla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39341626"/>
                  </a:ext>
                </a:extLst>
              </a:tr>
              <a:tr h="311858">
                <a:tc>
                  <a:txBody>
                    <a:bodyPr/>
                    <a:lstStyle/>
                    <a:p>
                      <a:pPr algn="ctr" fontAlgn="ctr"/>
                      <a:r>
                        <a:rPr lang="en-IN" sz="1400" b="1" i="1" u="none" strike="noStrike" dirty="0">
                          <a:solidFill>
                            <a:srgbClr val="002060"/>
                          </a:solidFill>
                          <a:effectLst/>
                          <a:latin typeface="+mn-lt"/>
                        </a:rPr>
                        <a:t>Koramangala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60323878"/>
                  </a:ext>
                </a:extLst>
              </a:tr>
              <a:tr h="311858">
                <a:tc>
                  <a:txBody>
                    <a:bodyPr/>
                    <a:lstStyle/>
                    <a:p>
                      <a:pPr algn="ctr" fontAlgn="ctr"/>
                      <a:r>
                        <a:rPr lang="en-IN" sz="1400" b="1" i="1" u="none" strike="noStrike" dirty="0">
                          <a:solidFill>
                            <a:srgbClr val="002060"/>
                          </a:solidFill>
                          <a:effectLst/>
                          <a:latin typeface="+mn-lt"/>
                        </a:rPr>
                        <a:t>Bidhannagar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34141936"/>
                  </a:ext>
                </a:extLst>
              </a:tr>
              <a:tr h="319779">
                <a:tc>
                  <a:txBody>
                    <a:bodyPr/>
                    <a:lstStyle/>
                    <a:p>
                      <a:pPr algn="ctr" fontAlgn="ctr"/>
                      <a:r>
                        <a:rPr lang="en-IN" sz="1400" b="1" i="1" u="none" strike="noStrike" dirty="0">
                          <a:solidFill>
                            <a:srgbClr val="002060"/>
                          </a:solidFill>
                          <a:effectLst/>
                          <a:latin typeface="+mn-lt"/>
                        </a:rPr>
                        <a:t>Ashok Nagar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latin typeface="+mn-lt"/>
                        </a:rPr>
                        <a:t>113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97053510"/>
                  </a:ext>
                </a:extLst>
              </a:tr>
            </a:tbl>
          </a:graphicData>
        </a:graphic>
      </p:graphicFrame>
      <p:graphicFrame>
        <p:nvGraphicFramePr>
          <p:cNvPr id="7" name="Chart 6">
            <a:extLst>
              <a:ext uri="{FF2B5EF4-FFF2-40B4-BE49-F238E27FC236}">
                <a16:creationId xmlns:a16="http://schemas.microsoft.com/office/drawing/2014/main" id="{5A0E8AB6-6FA4-174B-0DBB-3E4BB0909775}"/>
              </a:ext>
            </a:extLst>
          </p:cNvPr>
          <p:cNvGraphicFramePr>
            <a:graphicFrameLocks/>
          </p:cNvGraphicFramePr>
          <p:nvPr>
            <p:extLst>
              <p:ext uri="{D42A27DB-BD31-4B8C-83A1-F6EECF244321}">
                <p14:modId xmlns:p14="http://schemas.microsoft.com/office/powerpoint/2010/main" val="3520398397"/>
              </p:ext>
            </p:extLst>
          </p:nvPr>
        </p:nvGraphicFramePr>
        <p:xfrm>
          <a:off x="619645" y="1157399"/>
          <a:ext cx="5273749" cy="356190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6604D63-277E-8E90-4D99-D925962832A0}"/>
              </a:ext>
            </a:extLst>
          </p:cNvPr>
          <p:cNvSpPr txBox="1"/>
          <p:nvPr/>
        </p:nvSpPr>
        <p:spPr>
          <a:xfrm>
            <a:off x="619645" y="4926575"/>
            <a:ext cx="10803655" cy="1600438"/>
          </a:xfrm>
          <a:prstGeom prst="rect">
            <a:avLst/>
          </a:prstGeom>
          <a:noFill/>
        </p:spPr>
        <p:txBody>
          <a:bodyPr wrap="square" rtlCol="0">
            <a:spAutoFit/>
          </a:bodyPr>
          <a:lstStyle/>
          <a:p>
            <a:r>
              <a:rPr lang="en-US" b="1" i="1" dirty="0">
                <a:solidFill>
                  <a:srgbClr val="002060"/>
                </a:solidFill>
              </a:rPr>
              <a:t>Key Insight:</a:t>
            </a:r>
          </a:p>
          <a:p>
            <a:pPr marL="285750" indent="-285750">
              <a:buFont typeface="Wingdings" panose="05000000000000000000" pitchFamily="2" charset="2"/>
              <a:buChar char="Ø"/>
            </a:pPr>
            <a:r>
              <a:rPr lang="en-US" sz="1600" b="1" i="1" dirty="0">
                <a:solidFill>
                  <a:srgbClr val="00B050"/>
                </a:solidFill>
              </a:rPr>
              <a:t>Rohini has the highest number of restaurants (257), followed by Chembur (208).</a:t>
            </a:r>
          </a:p>
          <a:p>
            <a:pPr marL="285750" indent="-285750">
              <a:buFont typeface="Wingdings" panose="05000000000000000000" pitchFamily="2" charset="2"/>
              <a:buChar char="Ø"/>
            </a:pPr>
            <a:r>
              <a:rPr lang="en-US" sz="1600" b="1" i="1" dirty="0">
                <a:solidFill>
                  <a:srgbClr val="00B050"/>
                </a:solidFill>
              </a:rPr>
              <a:t>Other areas like Kothrud, Andheri East, and Navrangpura have significantly fewer restaurants, with counts ranging between 149 and 113.</a:t>
            </a:r>
          </a:p>
          <a:p>
            <a:pPr marL="285750" indent="-285750">
              <a:buFont typeface="Wingdings" panose="05000000000000000000" pitchFamily="2" charset="2"/>
              <a:buChar char="Ø"/>
            </a:pPr>
            <a:r>
              <a:rPr lang="en-US" sz="1600" b="1" i="1" dirty="0">
                <a:solidFill>
                  <a:srgbClr val="00B050"/>
                </a:solidFill>
              </a:rPr>
              <a:t>This highlights key hotspots for restaurant density.</a:t>
            </a:r>
          </a:p>
          <a:p>
            <a:endParaRPr lang="en-IN" sz="1600" b="1" i="1" dirty="0">
              <a:solidFill>
                <a:srgbClr val="00B050"/>
              </a:solidFill>
            </a:endParaRPr>
          </a:p>
        </p:txBody>
      </p:sp>
    </p:spTree>
    <p:extLst>
      <p:ext uri="{BB962C8B-B14F-4D97-AF65-F5344CB8AC3E}">
        <p14:creationId xmlns:p14="http://schemas.microsoft.com/office/powerpoint/2010/main" val="115705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D444A-9606-717D-F196-C9C4ECB717D2}"/>
              </a:ext>
            </a:extLst>
          </p:cNvPr>
          <p:cNvSpPr txBox="1"/>
          <p:nvPr/>
        </p:nvSpPr>
        <p:spPr>
          <a:xfrm>
            <a:off x="1130948" y="30885"/>
            <a:ext cx="10099160" cy="461665"/>
          </a:xfrm>
          <a:prstGeom prst="rect">
            <a:avLst/>
          </a:prstGeom>
          <a:noFill/>
        </p:spPr>
        <p:txBody>
          <a:bodyPr wrap="square" rtlCol="0" anchor="ctr">
            <a:spAutoFit/>
          </a:bodyPr>
          <a:lstStyle/>
          <a:p>
            <a:pPr algn="ctr"/>
            <a:r>
              <a:rPr lang="en-IN" sz="2400" b="1" dirty="0">
                <a:solidFill>
                  <a:srgbClr val="FF6600"/>
                </a:solidFill>
              </a:rPr>
              <a:t>TASK 2: MOST POPULAR FOOD TYPES SERVED IN EACH CITY</a:t>
            </a:r>
          </a:p>
        </p:txBody>
      </p:sp>
      <p:sp>
        <p:nvSpPr>
          <p:cNvPr id="7" name="TextBox 6">
            <a:extLst>
              <a:ext uri="{FF2B5EF4-FFF2-40B4-BE49-F238E27FC236}">
                <a16:creationId xmlns:a16="http://schemas.microsoft.com/office/drawing/2014/main" id="{1194F65C-73AE-B962-BEAA-ECC189B6638D}"/>
              </a:ext>
            </a:extLst>
          </p:cNvPr>
          <p:cNvSpPr txBox="1"/>
          <p:nvPr/>
        </p:nvSpPr>
        <p:spPr>
          <a:xfrm>
            <a:off x="2381839" y="534389"/>
            <a:ext cx="7229993"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Determining the most popular food types served in each city.</a:t>
            </a:r>
          </a:p>
        </p:txBody>
      </p:sp>
      <p:graphicFrame>
        <p:nvGraphicFramePr>
          <p:cNvPr id="2" name="Table 1">
            <a:extLst>
              <a:ext uri="{FF2B5EF4-FFF2-40B4-BE49-F238E27FC236}">
                <a16:creationId xmlns:a16="http://schemas.microsoft.com/office/drawing/2014/main" id="{29DBEE91-4F19-32E6-7E78-361C73CD3D32}"/>
              </a:ext>
            </a:extLst>
          </p:cNvPr>
          <p:cNvGraphicFramePr>
            <a:graphicFrameLocks noGrp="1"/>
          </p:cNvGraphicFramePr>
          <p:nvPr>
            <p:extLst>
              <p:ext uri="{D42A27DB-BD31-4B8C-83A1-F6EECF244321}">
                <p14:modId xmlns:p14="http://schemas.microsoft.com/office/powerpoint/2010/main" val="3631029000"/>
              </p:ext>
            </p:extLst>
          </p:nvPr>
        </p:nvGraphicFramePr>
        <p:xfrm>
          <a:off x="6411432" y="1012855"/>
          <a:ext cx="4610987" cy="3537882"/>
        </p:xfrm>
        <a:graphic>
          <a:graphicData uri="http://schemas.openxmlformats.org/drawingml/2006/table">
            <a:tbl>
              <a:tblPr>
                <a:tableStyleId>{5C22544A-7EE6-4342-B048-85BDC9FD1C3A}</a:tableStyleId>
              </a:tblPr>
              <a:tblGrid>
                <a:gridCol w="1506896">
                  <a:extLst>
                    <a:ext uri="{9D8B030D-6E8A-4147-A177-3AD203B41FA5}">
                      <a16:colId xmlns:a16="http://schemas.microsoft.com/office/drawing/2014/main" val="1861316349"/>
                    </a:ext>
                  </a:extLst>
                </a:gridCol>
                <a:gridCol w="1410950">
                  <a:extLst>
                    <a:ext uri="{9D8B030D-6E8A-4147-A177-3AD203B41FA5}">
                      <a16:colId xmlns:a16="http://schemas.microsoft.com/office/drawing/2014/main" val="2159370414"/>
                    </a:ext>
                  </a:extLst>
                </a:gridCol>
                <a:gridCol w="1693141">
                  <a:extLst>
                    <a:ext uri="{9D8B030D-6E8A-4147-A177-3AD203B41FA5}">
                      <a16:colId xmlns:a16="http://schemas.microsoft.com/office/drawing/2014/main" val="84424976"/>
                    </a:ext>
                  </a:extLst>
                </a:gridCol>
              </a:tblGrid>
              <a:tr h="467820">
                <a:tc>
                  <a:txBody>
                    <a:bodyPr/>
                    <a:lstStyle/>
                    <a:p>
                      <a:pPr algn="ctr" fontAlgn="ctr"/>
                      <a:r>
                        <a:rPr lang="en-IN" sz="1400" b="1" i="1" u="none" strike="noStrike" dirty="0">
                          <a:solidFill>
                            <a:schemeClr val="bg1"/>
                          </a:solidFill>
                          <a:effectLst/>
                          <a:latin typeface="+mn-lt"/>
                        </a:rPr>
                        <a:t>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mn-lt"/>
                        </a:rPr>
                        <a:t>Cuisine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mn-lt"/>
                        </a:rPr>
                        <a:t>Serving Restaurants Count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41340735"/>
                  </a:ext>
                </a:extLst>
              </a:tr>
              <a:tr h="341118">
                <a:tc>
                  <a:txBody>
                    <a:bodyPr/>
                    <a:lstStyle/>
                    <a:p>
                      <a:pPr algn="ctr" fontAlgn="b"/>
                      <a:r>
                        <a:rPr lang="en-IN" sz="1400" b="1" i="1" u="none" strike="noStrike" dirty="0">
                          <a:solidFill>
                            <a:srgbClr val="002060"/>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96006735"/>
                  </a:ext>
                </a:extLst>
              </a:tr>
              <a:tr h="341118">
                <a:tc>
                  <a:txBody>
                    <a:bodyPr/>
                    <a:lstStyle/>
                    <a:p>
                      <a:pPr algn="ctr" fontAlgn="b"/>
                      <a:r>
                        <a:rPr lang="en-IN" sz="1400" b="1" i="1" u="none" strike="noStrike" dirty="0">
                          <a:solidFill>
                            <a:srgbClr val="002060"/>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Desserts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8802285"/>
                  </a:ext>
                </a:extLst>
              </a:tr>
              <a:tr h="341118">
                <a:tc>
                  <a:txBody>
                    <a:bodyPr/>
                    <a:lstStyle/>
                    <a:p>
                      <a:pPr algn="ctr" fontAlgn="b"/>
                      <a:r>
                        <a:rPr lang="en-IN" sz="1400" b="1" i="1" u="none" strike="noStrike" dirty="0">
                          <a:solidFill>
                            <a:srgbClr val="002060"/>
                          </a:solidFill>
                          <a:effectLst/>
                          <a:latin typeface="+mn-lt"/>
                        </a:rPr>
                        <a:t>Chennai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31515255"/>
                  </a:ext>
                </a:extLst>
              </a:tr>
              <a:tr h="341118">
                <a:tc>
                  <a:txBody>
                    <a:bodyPr/>
                    <a:lstStyle/>
                    <a:p>
                      <a:pPr algn="ctr" fontAlgn="b"/>
                      <a:r>
                        <a:rPr lang="en-IN" sz="1400" b="1" i="1" u="none" strike="noStrike" dirty="0">
                          <a:solidFill>
                            <a:srgbClr val="002060"/>
                          </a:solidFill>
                          <a:effectLst/>
                          <a:latin typeface="+mn-lt"/>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224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84630183"/>
                  </a:ext>
                </a:extLst>
              </a:tr>
              <a:tr h="341118">
                <a:tc>
                  <a:txBody>
                    <a:bodyPr/>
                    <a:lstStyle/>
                    <a:p>
                      <a:pPr algn="ctr" fontAlgn="b"/>
                      <a:r>
                        <a:rPr lang="en-IN" sz="1400" b="1" i="1" u="none" strike="noStrike" dirty="0">
                          <a:solidFill>
                            <a:srgbClr val="002060"/>
                          </a:solidFill>
                          <a:effectLst/>
                          <a:latin typeface="+mn-lt"/>
                        </a:rPr>
                        <a:t>Hyderabad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3094544"/>
                  </a:ext>
                </a:extLst>
              </a:tr>
              <a:tr h="341118">
                <a:tc>
                  <a:txBody>
                    <a:bodyPr/>
                    <a:lstStyle/>
                    <a:p>
                      <a:pPr algn="ctr" fontAlgn="b"/>
                      <a:r>
                        <a:rPr lang="en-IN" sz="1400" b="1" i="1" u="none" strike="noStrike" dirty="0">
                          <a:solidFill>
                            <a:srgbClr val="002060"/>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541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02834836"/>
                  </a:ext>
                </a:extLst>
              </a:tr>
              <a:tr h="341118">
                <a:tc>
                  <a:txBody>
                    <a:bodyPr/>
                    <a:lstStyle/>
                    <a:p>
                      <a:pPr algn="ctr" fontAlgn="b"/>
                      <a:r>
                        <a:rPr lang="en-IN" sz="1400" b="1" i="1" u="none" strike="noStrike" dirty="0">
                          <a:solidFill>
                            <a:srgbClr val="002060"/>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503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71920891"/>
                  </a:ext>
                </a:extLst>
              </a:tr>
              <a:tr h="341118">
                <a:tc>
                  <a:txBody>
                    <a:bodyPr/>
                    <a:lstStyle/>
                    <a:p>
                      <a:pPr algn="ctr" fontAlgn="b"/>
                      <a:r>
                        <a:rPr lang="en-IN" sz="1400" b="1" i="1" u="none" strike="noStrike" dirty="0">
                          <a:solidFill>
                            <a:srgbClr val="002060"/>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336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0097051"/>
                  </a:ext>
                </a:extLst>
              </a:tr>
              <a:tr h="341118">
                <a:tc>
                  <a:txBody>
                    <a:bodyPr/>
                    <a:lstStyle/>
                    <a:p>
                      <a:pPr algn="ctr" fontAlgn="b"/>
                      <a:r>
                        <a:rPr lang="en-IN" sz="1400" b="1" i="1" u="none" strike="noStrike" dirty="0">
                          <a:solidFill>
                            <a:srgbClr val="002060"/>
                          </a:solidFill>
                          <a:effectLst/>
                          <a:latin typeface="+mn-lt"/>
                        </a:rPr>
                        <a:t>Surat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latin typeface="+mn-lt"/>
                        </a:rPr>
                        <a:t>158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31678057"/>
                  </a:ext>
                </a:extLst>
              </a:tr>
            </a:tbl>
          </a:graphicData>
        </a:graphic>
      </p:graphicFrame>
      <p:graphicFrame>
        <p:nvGraphicFramePr>
          <p:cNvPr id="5" name="Chart 4">
            <a:extLst>
              <a:ext uri="{FF2B5EF4-FFF2-40B4-BE49-F238E27FC236}">
                <a16:creationId xmlns:a16="http://schemas.microsoft.com/office/drawing/2014/main" id="{53FC7671-0FEF-1857-D08D-13ACE2B163A1}"/>
              </a:ext>
            </a:extLst>
          </p:cNvPr>
          <p:cNvGraphicFramePr>
            <a:graphicFrameLocks/>
          </p:cNvGraphicFramePr>
          <p:nvPr>
            <p:extLst>
              <p:ext uri="{D42A27DB-BD31-4B8C-83A1-F6EECF244321}">
                <p14:modId xmlns:p14="http://schemas.microsoft.com/office/powerpoint/2010/main" val="2862336946"/>
              </p:ext>
            </p:extLst>
          </p:nvPr>
        </p:nvGraphicFramePr>
        <p:xfrm>
          <a:off x="859465" y="1012855"/>
          <a:ext cx="5236535" cy="353788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CE9745-9253-C90E-8C59-F899E8FDCDEA}"/>
              </a:ext>
            </a:extLst>
          </p:cNvPr>
          <p:cNvSpPr txBox="1"/>
          <p:nvPr/>
        </p:nvSpPr>
        <p:spPr>
          <a:xfrm>
            <a:off x="859465" y="4736805"/>
            <a:ext cx="8312532" cy="1384995"/>
          </a:xfrm>
          <a:prstGeom prst="rect">
            <a:avLst/>
          </a:prstGeom>
          <a:noFill/>
        </p:spPr>
        <p:txBody>
          <a:bodyPr wrap="none" rtlCol="0">
            <a:spAutoFit/>
          </a:bodyPr>
          <a:lstStyle/>
          <a:p>
            <a:r>
              <a:rPr lang="en-US" b="1" i="1" dirty="0">
                <a:solidFill>
                  <a:srgbClr val="002060"/>
                </a:solidFill>
              </a:rPr>
              <a:t>Key Insights:</a:t>
            </a:r>
          </a:p>
          <a:p>
            <a:pPr marL="285750" indent="-285750">
              <a:buFont typeface="Wingdings" panose="05000000000000000000" pitchFamily="2" charset="2"/>
              <a:buChar char="ü"/>
            </a:pPr>
            <a:r>
              <a:rPr lang="en-US" sz="1600" b="1" i="1" dirty="0">
                <a:solidFill>
                  <a:srgbClr val="00B050"/>
                </a:solidFill>
              </a:rPr>
              <a:t>Mumbai Chinese dominates with the highest count (541), followed by Kolkata Chinese (503).</a:t>
            </a:r>
          </a:p>
          <a:p>
            <a:pPr marL="285750" indent="-285750">
              <a:buFont typeface="Wingdings" panose="05000000000000000000" pitchFamily="2" charset="2"/>
              <a:buChar char="ü"/>
            </a:pPr>
            <a:r>
              <a:rPr lang="en-US" sz="1600" b="1" i="1" dirty="0">
                <a:solidFill>
                  <a:srgbClr val="00B050"/>
                </a:solidFill>
              </a:rPr>
              <a:t>Other notable food types include Pune Chinese (336) and Chennai Chinese (313).</a:t>
            </a:r>
          </a:p>
          <a:p>
            <a:pPr marL="285750" indent="-285750">
              <a:buFont typeface="Wingdings" panose="05000000000000000000" pitchFamily="2" charset="2"/>
              <a:buChar char="ü"/>
            </a:pPr>
            <a:r>
              <a:rPr lang="en-US" sz="1600" b="1" i="1" dirty="0">
                <a:solidFill>
                  <a:srgbClr val="00B050"/>
                </a:solidFill>
              </a:rPr>
              <a:t>Ahmedabad Indian and Surat Fast Food have the lowest counts (206 and 158 respectively).</a:t>
            </a:r>
          </a:p>
          <a:p>
            <a:pPr marL="285750" indent="-285750">
              <a:buFont typeface="Wingdings" panose="05000000000000000000" pitchFamily="2" charset="2"/>
              <a:buChar char="ü"/>
            </a:pPr>
            <a:r>
              <a:rPr lang="en-US" sz="1600" b="1" i="1" dirty="0">
                <a:solidFill>
                  <a:srgbClr val="00B050"/>
                </a:solidFill>
              </a:rPr>
              <a:t>This chart highlights regional preferences for specific cuisines.</a:t>
            </a:r>
            <a:endParaRPr lang="en-IN" sz="1600" b="1" i="1" dirty="0">
              <a:solidFill>
                <a:srgbClr val="00B050"/>
              </a:solidFill>
            </a:endParaRPr>
          </a:p>
        </p:txBody>
      </p:sp>
    </p:spTree>
    <p:extLst>
      <p:ext uri="{BB962C8B-B14F-4D97-AF65-F5344CB8AC3E}">
        <p14:creationId xmlns:p14="http://schemas.microsoft.com/office/powerpoint/2010/main" val="70234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DC36937-0002-9D2B-C20E-4444BBA5675B}"/>
              </a:ext>
            </a:extLst>
          </p:cNvPr>
          <p:cNvGraphicFramePr>
            <a:graphicFrameLocks noGrp="1"/>
          </p:cNvGraphicFramePr>
          <p:nvPr>
            <p:ph idx="1"/>
            <p:extLst>
              <p:ext uri="{D42A27DB-BD31-4B8C-83A1-F6EECF244321}">
                <p14:modId xmlns:p14="http://schemas.microsoft.com/office/powerpoint/2010/main" val="2065912948"/>
              </p:ext>
            </p:extLst>
          </p:nvPr>
        </p:nvGraphicFramePr>
        <p:xfrm>
          <a:off x="5202873" y="1245268"/>
          <a:ext cx="4943548" cy="1899600"/>
        </p:xfrm>
        <a:graphic>
          <a:graphicData uri="http://schemas.openxmlformats.org/drawingml/2006/table">
            <a:tbl>
              <a:tblPr>
                <a:tableStyleId>{5C22544A-7EE6-4342-B048-85BDC9FD1C3A}</a:tableStyleId>
              </a:tblPr>
              <a:tblGrid>
                <a:gridCol w="2228614">
                  <a:extLst>
                    <a:ext uri="{9D8B030D-6E8A-4147-A177-3AD203B41FA5}">
                      <a16:colId xmlns:a16="http://schemas.microsoft.com/office/drawing/2014/main" val="48358853"/>
                    </a:ext>
                  </a:extLst>
                </a:gridCol>
                <a:gridCol w="1375580">
                  <a:extLst>
                    <a:ext uri="{9D8B030D-6E8A-4147-A177-3AD203B41FA5}">
                      <a16:colId xmlns:a16="http://schemas.microsoft.com/office/drawing/2014/main" val="1463575903"/>
                    </a:ext>
                  </a:extLst>
                </a:gridCol>
                <a:gridCol w="1339354">
                  <a:extLst>
                    <a:ext uri="{9D8B030D-6E8A-4147-A177-3AD203B41FA5}">
                      <a16:colId xmlns:a16="http://schemas.microsoft.com/office/drawing/2014/main" val="639304906"/>
                    </a:ext>
                  </a:extLst>
                </a:gridCol>
              </a:tblGrid>
              <a:tr h="474900">
                <a:tc>
                  <a:txBody>
                    <a:bodyPr/>
                    <a:lstStyle/>
                    <a:p>
                      <a:pPr algn="ctr" fontAlgn="ctr"/>
                      <a:r>
                        <a:rPr lang="en-IN" sz="1400" b="1" i="1" u="none" strike="noStrike" dirty="0">
                          <a:solidFill>
                            <a:schemeClr val="bg1"/>
                          </a:solidFill>
                          <a:effectLst/>
                        </a:rPr>
                        <a:t>Restaurants by Rating</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Total Count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Percentage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285494682"/>
                  </a:ext>
                </a:extLst>
              </a:tr>
              <a:tr h="474900">
                <a:tc>
                  <a:txBody>
                    <a:bodyPr/>
                    <a:lstStyle/>
                    <a:p>
                      <a:pPr algn="ctr" fontAlgn="ctr"/>
                      <a:r>
                        <a:rPr lang="en-IN" sz="1400" b="1" i="1" u="none" strike="noStrike" dirty="0">
                          <a:solidFill>
                            <a:srgbClr val="002060"/>
                          </a:solidFill>
                          <a:effectLst/>
                        </a:rPr>
                        <a:t>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324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3.73%</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49511836"/>
                  </a:ext>
                </a:extLst>
              </a:tr>
              <a:tr h="474900">
                <a:tc>
                  <a:txBody>
                    <a:bodyPr/>
                    <a:lstStyle/>
                    <a:p>
                      <a:pPr algn="ctr" fontAlgn="ctr"/>
                      <a:r>
                        <a:rPr lang="en-IN" sz="1400" b="1" i="1" u="none" strike="noStrike" dirty="0">
                          <a:solidFill>
                            <a:srgbClr val="002060"/>
                          </a:solidFill>
                          <a:effectLst/>
                        </a:rPr>
                        <a:t>Non-Top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8356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96.27%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7160825"/>
                  </a:ext>
                </a:extLst>
              </a:tr>
              <a:tr h="474900">
                <a:tc>
                  <a:txBody>
                    <a:bodyPr/>
                    <a:lstStyle/>
                    <a:p>
                      <a:pPr algn="ctr" fontAlgn="ctr"/>
                      <a:r>
                        <a:rPr lang="en-IN" sz="1200" b="1" i="1" u="none" strike="noStrike" dirty="0">
                          <a:solidFill>
                            <a:srgbClr val="002060"/>
                          </a:solidFill>
                          <a:effectLst/>
                        </a:rPr>
                        <a:t>Total Restaurants</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rPr>
                        <a:t>8680</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rPr>
                        <a:t>100%</a:t>
                      </a:r>
                      <a:endParaRPr lang="en-IN" sz="12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09179279"/>
                  </a:ext>
                </a:extLst>
              </a:tr>
            </a:tbl>
          </a:graphicData>
        </a:graphic>
      </p:graphicFrame>
      <p:sp>
        <p:nvSpPr>
          <p:cNvPr id="4" name="TextBox 3">
            <a:extLst>
              <a:ext uri="{FF2B5EF4-FFF2-40B4-BE49-F238E27FC236}">
                <a16:creationId xmlns:a16="http://schemas.microsoft.com/office/drawing/2014/main" id="{61DAB1F7-424E-017C-1181-53DA930F9505}"/>
              </a:ext>
            </a:extLst>
          </p:cNvPr>
          <p:cNvSpPr txBox="1"/>
          <p:nvPr/>
        </p:nvSpPr>
        <p:spPr>
          <a:xfrm>
            <a:off x="1046420" y="73582"/>
            <a:ext cx="10099160" cy="461665"/>
          </a:xfrm>
          <a:prstGeom prst="rect">
            <a:avLst/>
          </a:prstGeom>
          <a:noFill/>
        </p:spPr>
        <p:txBody>
          <a:bodyPr wrap="square" rtlCol="0" anchor="ctr">
            <a:spAutoFit/>
          </a:bodyPr>
          <a:lstStyle/>
          <a:p>
            <a:pPr algn="ctr"/>
            <a:r>
              <a:rPr lang="en-IN" sz="2400" b="1" dirty="0">
                <a:solidFill>
                  <a:srgbClr val="FF6600"/>
                </a:solidFill>
              </a:rPr>
              <a:t>TASK 3: TOP-RATED SWIGGY RESTAURANTS IN PERCENTAGE</a:t>
            </a:r>
          </a:p>
        </p:txBody>
      </p:sp>
      <p:graphicFrame>
        <p:nvGraphicFramePr>
          <p:cNvPr id="8" name="Chart 7">
            <a:extLst>
              <a:ext uri="{FF2B5EF4-FFF2-40B4-BE49-F238E27FC236}">
                <a16:creationId xmlns:a16="http://schemas.microsoft.com/office/drawing/2014/main" id="{951187AA-A69D-A72C-DB82-FE3F3D3972C6}"/>
              </a:ext>
            </a:extLst>
          </p:cNvPr>
          <p:cNvGraphicFramePr>
            <a:graphicFrameLocks/>
          </p:cNvGraphicFramePr>
          <p:nvPr>
            <p:extLst>
              <p:ext uri="{D42A27DB-BD31-4B8C-83A1-F6EECF244321}">
                <p14:modId xmlns:p14="http://schemas.microsoft.com/office/powerpoint/2010/main" val="2379426000"/>
              </p:ext>
            </p:extLst>
          </p:nvPr>
        </p:nvGraphicFramePr>
        <p:xfrm>
          <a:off x="737021" y="1245268"/>
          <a:ext cx="4039488" cy="391278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D61B78E-7797-D6EB-430C-87FD57BC6594}"/>
              </a:ext>
            </a:extLst>
          </p:cNvPr>
          <p:cNvSpPr txBox="1"/>
          <p:nvPr/>
        </p:nvSpPr>
        <p:spPr>
          <a:xfrm>
            <a:off x="2869359" y="562385"/>
            <a:ext cx="5951279"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 </a:t>
            </a:r>
            <a:r>
              <a:rPr lang="en-IN" b="1" i="1" dirty="0">
                <a:solidFill>
                  <a:srgbClr val="0070C0"/>
                </a:solidFill>
              </a:rPr>
              <a:t>To find the Percentage of Top-Rated Restaurants.</a:t>
            </a:r>
          </a:p>
        </p:txBody>
      </p:sp>
      <p:sp>
        <p:nvSpPr>
          <p:cNvPr id="3" name="TextBox 2">
            <a:extLst>
              <a:ext uri="{FF2B5EF4-FFF2-40B4-BE49-F238E27FC236}">
                <a16:creationId xmlns:a16="http://schemas.microsoft.com/office/drawing/2014/main" id="{84D08FCA-DCED-B5F2-0F27-0F635E85C24D}"/>
              </a:ext>
            </a:extLst>
          </p:cNvPr>
          <p:cNvSpPr txBox="1"/>
          <p:nvPr/>
        </p:nvSpPr>
        <p:spPr>
          <a:xfrm>
            <a:off x="5081311" y="3643085"/>
            <a:ext cx="6740183" cy="1354217"/>
          </a:xfrm>
          <a:prstGeom prst="rect">
            <a:avLst/>
          </a:prstGeom>
          <a:noFill/>
        </p:spPr>
        <p:txBody>
          <a:bodyPr wrap="square" rtlCol="0">
            <a:spAutoFit/>
          </a:bodyPr>
          <a:lstStyle/>
          <a:p>
            <a:r>
              <a:rPr lang="en-US" b="1" i="1" dirty="0">
                <a:solidFill>
                  <a:srgbClr val="002060"/>
                </a:solidFill>
              </a:rPr>
              <a:t>Key Insights:</a:t>
            </a:r>
          </a:p>
          <a:p>
            <a:pPr marL="285750" indent="-285750">
              <a:buFont typeface="Wingdings" panose="05000000000000000000" pitchFamily="2" charset="2"/>
              <a:buChar char="Ø"/>
            </a:pPr>
            <a:r>
              <a:rPr lang="en-US" sz="1600" b="1" i="1" dirty="0">
                <a:solidFill>
                  <a:srgbClr val="00B050"/>
                </a:solidFill>
              </a:rPr>
              <a:t>Non-top-rated restaurants constitute the majority, accounting for 96.27%.</a:t>
            </a:r>
          </a:p>
          <a:p>
            <a:pPr marL="285750" indent="-285750">
              <a:buFont typeface="Wingdings" panose="05000000000000000000" pitchFamily="2" charset="2"/>
              <a:buChar char="Ø"/>
            </a:pPr>
            <a:r>
              <a:rPr lang="en-US" sz="1600" b="1" i="1" dirty="0">
                <a:solidFill>
                  <a:srgbClr val="00B050"/>
                </a:solidFill>
              </a:rPr>
              <a:t>Top-rated restaurants make up only 3.73%.</a:t>
            </a:r>
          </a:p>
          <a:p>
            <a:pPr marL="285750" indent="-285750">
              <a:buFont typeface="Wingdings" panose="05000000000000000000" pitchFamily="2" charset="2"/>
              <a:buChar char="Ø"/>
            </a:pPr>
            <a:r>
              <a:rPr lang="en-US" sz="1600" b="1" i="1" dirty="0">
                <a:solidFill>
                  <a:srgbClr val="00B050"/>
                </a:solidFill>
              </a:rPr>
              <a:t>This highlights a significant disparity, indicating a limited representation of highly-rated restaurants among the total.</a:t>
            </a:r>
            <a:endParaRPr lang="en-IN" sz="1600" b="1" i="1" dirty="0">
              <a:solidFill>
                <a:srgbClr val="00B050"/>
              </a:solidFill>
            </a:endParaRPr>
          </a:p>
        </p:txBody>
      </p:sp>
    </p:spTree>
    <p:extLst>
      <p:ext uri="{BB962C8B-B14F-4D97-AF65-F5344CB8AC3E}">
        <p14:creationId xmlns:p14="http://schemas.microsoft.com/office/powerpoint/2010/main" val="373667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AC4844-474C-3228-B65C-E37284733A9E}"/>
              </a:ext>
            </a:extLst>
          </p:cNvPr>
          <p:cNvSpPr txBox="1"/>
          <p:nvPr/>
        </p:nvSpPr>
        <p:spPr>
          <a:xfrm>
            <a:off x="639890" y="212456"/>
            <a:ext cx="10909073" cy="425694"/>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4: CORRELATION FACTORS AFFECTING AVERAGE RATING</a:t>
            </a:r>
          </a:p>
        </p:txBody>
      </p:sp>
      <p:cxnSp>
        <p:nvCxnSpPr>
          <p:cNvPr id="37" name="Straight Connector 3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FECDD5A1-7CAD-524A-7FA6-A9504FADA1F9}"/>
              </a:ext>
            </a:extLst>
          </p:cNvPr>
          <p:cNvGraphicFramePr>
            <a:graphicFrameLocks noGrp="1"/>
          </p:cNvGraphicFramePr>
          <p:nvPr>
            <p:extLst>
              <p:ext uri="{D42A27DB-BD31-4B8C-83A1-F6EECF244321}">
                <p14:modId xmlns:p14="http://schemas.microsoft.com/office/powerpoint/2010/main" val="585822083"/>
              </p:ext>
            </p:extLst>
          </p:nvPr>
        </p:nvGraphicFramePr>
        <p:xfrm>
          <a:off x="515556" y="1578937"/>
          <a:ext cx="5066537" cy="2163583"/>
        </p:xfrm>
        <a:graphic>
          <a:graphicData uri="http://schemas.openxmlformats.org/drawingml/2006/table">
            <a:tbl>
              <a:tblPr firstRow="1" bandRow="1"/>
              <a:tblGrid>
                <a:gridCol w="1378921">
                  <a:extLst>
                    <a:ext uri="{9D8B030D-6E8A-4147-A177-3AD203B41FA5}">
                      <a16:colId xmlns:a16="http://schemas.microsoft.com/office/drawing/2014/main" val="3972575768"/>
                    </a:ext>
                  </a:extLst>
                </a:gridCol>
                <a:gridCol w="888691">
                  <a:extLst>
                    <a:ext uri="{9D8B030D-6E8A-4147-A177-3AD203B41FA5}">
                      <a16:colId xmlns:a16="http://schemas.microsoft.com/office/drawing/2014/main" val="3841136721"/>
                    </a:ext>
                  </a:extLst>
                </a:gridCol>
                <a:gridCol w="900770">
                  <a:extLst>
                    <a:ext uri="{9D8B030D-6E8A-4147-A177-3AD203B41FA5}">
                      <a16:colId xmlns:a16="http://schemas.microsoft.com/office/drawing/2014/main" val="962948729"/>
                    </a:ext>
                  </a:extLst>
                </a:gridCol>
                <a:gridCol w="997385">
                  <a:extLst>
                    <a:ext uri="{9D8B030D-6E8A-4147-A177-3AD203B41FA5}">
                      <a16:colId xmlns:a16="http://schemas.microsoft.com/office/drawing/2014/main" val="2937676432"/>
                    </a:ext>
                  </a:extLst>
                </a:gridCol>
                <a:gridCol w="900770">
                  <a:extLst>
                    <a:ext uri="{9D8B030D-6E8A-4147-A177-3AD203B41FA5}">
                      <a16:colId xmlns:a16="http://schemas.microsoft.com/office/drawing/2014/main" val="1844524227"/>
                    </a:ext>
                  </a:extLst>
                </a:gridCol>
              </a:tblGrid>
              <a:tr h="438163">
                <a:tc grid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i="1" u="none" strike="noStrike" cap="all" spc="200" dirty="0">
                          <a:solidFill>
                            <a:schemeClr val="bg1"/>
                          </a:solidFill>
                          <a:effectLst/>
                        </a:rPr>
                        <a:t>CORRELATION MATRIX TABLE</a:t>
                      </a:r>
                      <a:r>
                        <a:rPr lang="en-US" sz="1800" b="1" i="1" cap="all" spc="200" dirty="0">
                          <a:solidFill>
                            <a:schemeClr val="bg1"/>
                          </a:solidFill>
                        </a:rPr>
                        <a:t> </a:t>
                      </a: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pPr algn="ctr" fontAlgn="ctr"/>
                      <a:endParaRPr lang="en-IN" sz="1600" b="0" i="0"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ctr" fontAlgn="ctr"/>
                      <a:endParaRPr lang="en-IN" sz="1600" b="0" i="0"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695887"/>
                  </a:ext>
                </a:extLst>
              </a:tr>
              <a:tr h="428388">
                <a:tc>
                  <a:txBody>
                    <a:bodyPr/>
                    <a:lstStyle/>
                    <a:p>
                      <a:pPr algn="ctr" fontAlgn="ctr"/>
                      <a:r>
                        <a:rPr lang="en-IN" sz="1400" b="1" i="1" u="none" strike="noStrike" dirty="0">
                          <a:solidFill>
                            <a:srgbClr val="002060"/>
                          </a:solidFill>
                          <a:effectLst/>
                          <a:latin typeface="+mn-lt"/>
                        </a:rPr>
                        <a:t>Restaurant Data</a:t>
                      </a:r>
                      <a:endParaRPr lang="en-IN" sz="1400" b="0" i="1" u="none" strike="noStrike" dirty="0">
                        <a:solidFill>
                          <a:srgbClr val="002060"/>
                        </a:solidFill>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0D5ADB"/>
                          </a:solidFill>
                          <a:effectLst/>
                          <a:latin typeface="+mn-lt"/>
                        </a:rPr>
                        <a:t>Price</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C00000"/>
                          </a:solidFill>
                          <a:effectLst/>
                          <a:latin typeface="+mn-lt"/>
                        </a:rPr>
                        <a:t>Total ratings</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BC8E03"/>
                          </a:solidFill>
                          <a:effectLst/>
                          <a:latin typeface="+mn-lt"/>
                        </a:rPr>
                        <a:t>Delivery time</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77E40"/>
                          </a:solidFill>
                          <a:effectLst/>
                          <a:latin typeface="+mn-lt"/>
                        </a:rPr>
                        <a:t>Average ratings</a:t>
                      </a:r>
                      <a:endParaRPr lang="en-IN" sz="1400" b="0" i="1" u="none" strike="noStrike" dirty="0">
                        <a:effectLst/>
                        <a:latin typeface="+mn-lt"/>
                      </a:endParaRPr>
                    </a:p>
                  </a:txBody>
                  <a:tcPr marL="19908" marR="19908" marT="1990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817254"/>
                  </a:ext>
                </a:extLst>
              </a:tr>
              <a:tr h="319698">
                <a:tc>
                  <a:txBody>
                    <a:bodyPr/>
                    <a:lstStyle/>
                    <a:p>
                      <a:pPr algn="l" fontAlgn="ctr"/>
                      <a:r>
                        <a:rPr lang="en-IN" sz="1400" b="1" i="1" u="none" strike="noStrike" dirty="0">
                          <a:solidFill>
                            <a:srgbClr val="0D5ADB"/>
                          </a:solidFill>
                          <a:effectLst/>
                          <a:latin typeface="+mn-lt"/>
                        </a:rPr>
                        <a:t>Price</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ctr"/>
                      <a:endParaRPr lang="en-IN" sz="1400" b="0" i="1" u="none" strike="noStrike" dirty="0">
                        <a:effectLst/>
                        <a:latin typeface="+mn-lt"/>
                      </a:endParaRPr>
                    </a:p>
                  </a:txBody>
                  <a:tcPr marL="19908" marR="19908" marT="19908"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endParaRPr lang="en-IN" sz="1400" b="0" i="1" u="none" strike="noStrike">
                        <a:effectLst/>
                        <a:latin typeface="+mn-lt"/>
                      </a:endParaRPr>
                    </a:p>
                  </a:txBody>
                  <a:tcPr marL="19908" marR="19908" marT="19908"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76732255"/>
                  </a:ext>
                </a:extLst>
              </a:tr>
              <a:tr h="319698">
                <a:tc>
                  <a:txBody>
                    <a:bodyPr/>
                    <a:lstStyle/>
                    <a:p>
                      <a:pPr algn="l" fontAlgn="ctr"/>
                      <a:r>
                        <a:rPr lang="en-IN" sz="1400" b="1" i="1" u="none" strike="noStrike" dirty="0">
                          <a:solidFill>
                            <a:srgbClr val="C00000"/>
                          </a:solidFill>
                          <a:effectLst/>
                          <a:latin typeface="+mn-lt"/>
                        </a:rPr>
                        <a:t>Total ratings</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-0.01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a:noFill/>
                    </a:lnB>
                    <a:solidFill>
                      <a:srgbClr val="FBA576"/>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a:noFill/>
                    </a:lnR>
                    <a:lnT>
                      <a:noFill/>
                    </a:lnT>
                    <a:lnB>
                      <a:noFill/>
                    </a:lnB>
                    <a:solidFill>
                      <a:srgbClr val="63BE7B"/>
                    </a:solidFill>
                  </a:tcPr>
                </a:tc>
                <a:tc>
                  <a:txBody>
                    <a:bodyPr/>
                    <a:lstStyle/>
                    <a:p>
                      <a:pPr algn="ctr" fontAlgn="ctr"/>
                      <a:endParaRPr lang="en-IN" sz="1400" b="0" i="1" u="none" strike="noStrike" dirty="0">
                        <a:effectLst/>
                        <a:latin typeface="+mn-lt"/>
                      </a:endParaRPr>
                    </a:p>
                  </a:txBody>
                  <a:tcPr marL="19908" marR="19908" marT="19908" marB="0" anchor="ctr">
                    <a:lnL>
                      <a:noFill/>
                    </a:lnL>
                    <a:lnR>
                      <a:noFill/>
                    </a:lnR>
                    <a:lnT>
                      <a:noFill/>
                    </a:lnT>
                    <a:lnB>
                      <a:noFill/>
                    </a:lnB>
                    <a:no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25013742"/>
                  </a:ext>
                </a:extLst>
              </a:tr>
              <a:tr h="319698">
                <a:tc>
                  <a:txBody>
                    <a:bodyPr/>
                    <a:lstStyle/>
                    <a:p>
                      <a:pPr algn="l" fontAlgn="ctr"/>
                      <a:r>
                        <a:rPr lang="en-IN" sz="1400" b="1" i="1" u="none" strike="noStrike">
                          <a:solidFill>
                            <a:srgbClr val="BC8E03"/>
                          </a:solidFill>
                          <a:effectLst/>
                          <a:latin typeface="+mn-lt"/>
                        </a:rPr>
                        <a:t>Delivery time</a:t>
                      </a:r>
                      <a:endParaRPr lang="en-IN" sz="1400" b="0" i="1" u="none" strike="noStrike">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a:solidFill>
                            <a:srgbClr val="206166"/>
                          </a:solidFill>
                          <a:effectLst/>
                          <a:latin typeface="+mn-lt"/>
                        </a:rPr>
                        <a:t>0.08</a:t>
                      </a:r>
                      <a:endParaRPr lang="en-IN" sz="1400" b="0" i="1" u="none" strike="noStrike">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a:noFill/>
                    </a:lnB>
                    <a:solidFill>
                      <a:srgbClr val="FDCF7E"/>
                    </a:solidFill>
                  </a:tcPr>
                </a:tc>
                <a:tc>
                  <a:txBody>
                    <a:bodyPr/>
                    <a:lstStyle/>
                    <a:p>
                      <a:pPr algn="ctr" fontAlgn="ctr"/>
                      <a:r>
                        <a:rPr lang="en-IN" sz="1400" b="1" i="1" u="none" strike="noStrike">
                          <a:solidFill>
                            <a:srgbClr val="206166"/>
                          </a:solidFill>
                          <a:effectLst/>
                          <a:latin typeface="+mn-lt"/>
                        </a:rPr>
                        <a:t>-0.08</a:t>
                      </a:r>
                      <a:endParaRPr lang="en-IN" sz="1400" b="0" i="1" u="none" strike="noStrike">
                        <a:effectLst/>
                        <a:latin typeface="+mn-lt"/>
                      </a:endParaRPr>
                    </a:p>
                  </a:txBody>
                  <a:tcPr marL="19908" marR="19908" marT="19908" marB="0" anchor="ctr">
                    <a:lnL>
                      <a:noFill/>
                    </a:lnL>
                    <a:lnR>
                      <a:noFill/>
                    </a:lnR>
                    <a:lnT>
                      <a:noFill/>
                    </a:lnT>
                    <a:lnB>
                      <a:noFill/>
                    </a:lnB>
                    <a:solidFill>
                      <a:srgbClr val="F98570"/>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a:noFill/>
                    </a:lnR>
                    <a:lnT>
                      <a:noFill/>
                    </a:lnT>
                    <a:lnB>
                      <a:noFill/>
                    </a:lnB>
                    <a:solidFill>
                      <a:srgbClr val="63BE7B"/>
                    </a:solidFill>
                  </a:tcPr>
                </a:tc>
                <a:tc>
                  <a:txBody>
                    <a:bodyPr/>
                    <a:lstStyle/>
                    <a:p>
                      <a:pPr algn="ctr" fontAlgn="ctr"/>
                      <a:r>
                        <a:rPr lang="en-IN" sz="1400" b="1" i="1" u="none" strike="noStrike" dirty="0">
                          <a:solidFill>
                            <a:srgbClr val="206166"/>
                          </a:solidFill>
                          <a:effectLst/>
                          <a:latin typeface="+mn-lt"/>
                        </a:rPr>
                        <a:t> </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80206781"/>
                  </a:ext>
                </a:extLst>
              </a:tr>
              <a:tr h="319698">
                <a:tc>
                  <a:txBody>
                    <a:bodyPr/>
                    <a:lstStyle/>
                    <a:p>
                      <a:pPr algn="l" fontAlgn="ctr"/>
                      <a:r>
                        <a:rPr lang="en-IN" sz="1400" b="1" i="1" u="none" strike="noStrike" dirty="0">
                          <a:solidFill>
                            <a:srgbClr val="277E40"/>
                          </a:solidFill>
                          <a:effectLst/>
                          <a:latin typeface="+mn-lt"/>
                        </a:rPr>
                        <a:t>Average ratings</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400" b="1" i="1" u="none" strike="noStrike" dirty="0">
                          <a:solidFill>
                            <a:srgbClr val="206166"/>
                          </a:solidFill>
                          <a:effectLst/>
                          <a:latin typeface="+mn-lt"/>
                        </a:rPr>
                        <a:t>0.11</a:t>
                      </a:r>
                      <a:endParaRPr lang="en-IN" sz="1400" b="0" i="1" u="none" strike="noStrike" dirty="0">
                        <a:effectLst/>
                        <a:latin typeface="+mn-lt"/>
                      </a:endParaRPr>
                    </a:p>
                  </a:txBody>
                  <a:tcPr marL="19908" marR="19908" marT="19908"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EE082"/>
                    </a:solidFill>
                  </a:tcPr>
                </a:tc>
                <a:tc>
                  <a:txBody>
                    <a:bodyPr/>
                    <a:lstStyle/>
                    <a:p>
                      <a:pPr algn="ctr" fontAlgn="ctr"/>
                      <a:r>
                        <a:rPr lang="en-IN" sz="1400" b="1" i="1" u="none" strike="noStrike">
                          <a:solidFill>
                            <a:srgbClr val="206166"/>
                          </a:solidFill>
                          <a:effectLst/>
                          <a:latin typeface="+mn-lt"/>
                        </a:rPr>
                        <a:t>0.16</a:t>
                      </a:r>
                      <a:endParaRPr lang="en-IN" sz="1400" b="0" i="1" u="none" strike="noStrike">
                        <a:effectLst/>
                        <a:latin typeface="+mn-lt"/>
                      </a:endParaRPr>
                    </a:p>
                  </a:txBody>
                  <a:tcPr marL="19908" marR="19908" marT="19908" marB="0" anchor="ctr">
                    <a:lnL>
                      <a:noFill/>
                    </a:lnL>
                    <a:lnR>
                      <a:noFill/>
                    </a:lnR>
                    <a:lnT>
                      <a:noFill/>
                    </a:lnT>
                    <a:lnB w="12700" cap="flat" cmpd="sng" algn="ctr">
                      <a:solidFill>
                        <a:srgbClr val="000000"/>
                      </a:solidFill>
                      <a:prstDash val="solid"/>
                      <a:round/>
                      <a:headEnd type="none" w="med" len="med"/>
                      <a:tailEnd type="none" w="med" len="med"/>
                    </a:lnB>
                    <a:solidFill>
                      <a:srgbClr val="FCEA84"/>
                    </a:solidFill>
                  </a:tcPr>
                </a:tc>
                <a:tc>
                  <a:txBody>
                    <a:bodyPr/>
                    <a:lstStyle/>
                    <a:p>
                      <a:pPr algn="ctr" fontAlgn="ctr"/>
                      <a:r>
                        <a:rPr lang="en-IN" sz="1400" b="1" i="1" u="none" strike="noStrike" dirty="0">
                          <a:solidFill>
                            <a:srgbClr val="206166"/>
                          </a:solidFill>
                          <a:effectLst/>
                          <a:latin typeface="+mn-lt"/>
                        </a:rPr>
                        <a:t>-0.15</a:t>
                      </a:r>
                      <a:endParaRPr lang="en-IN" sz="1400" b="0" i="1" u="none" strike="noStrike" dirty="0">
                        <a:effectLst/>
                        <a:latin typeface="+mn-lt"/>
                      </a:endParaRPr>
                    </a:p>
                  </a:txBody>
                  <a:tcPr marL="19908" marR="19908" marT="19908"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IN" sz="1400" b="1" i="1" u="none" strike="noStrike" dirty="0">
                          <a:solidFill>
                            <a:srgbClr val="206166"/>
                          </a:solidFill>
                          <a:effectLst/>
                          <a:latin typeface="+mn-lt"/>
                        </a:rPr>
                        <a:t>1</a:t>
                      </a:r>
                      <a:endParaRPr lang="en-IN" sz="1400" b="0" i="1" u="none" strike="noStrike" dirty="0">
                        <a:effectLst/>
                        <a:latin typeface="+mn-lt"/>
                      </a:endParaRPr>
                    </a:p>
                  </a:txBody>
                  <a:tcPr marL="19908" marR="19908" marT="19908"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32397886"/>
                  </a:ext>
                </a:extLst>
              </a:tr>
            </a:tbl>
          </a:graphicData>
        </a:graphic>
      </p:graphicFrame>
      <p:graphicFrame>
        <p:nvGraphicFramePr>
          <p:cNvPr id="8" name="Chart 7">
            <a:extLst>
              <a:ext uri="{FF2B5EF4-FFF2-40B4-BE49-F238E27FC236}">
                <a16:creationId xmlns:a16="http://schemas.microsoft.com/office/drawing/2014/main" id="{2EAF2A60-E035-0E56-F3AC-2A4A844D41C7}"/>
              </a:ext>
            </a:extLst>
          </p:cNvPr>
          <p:cNvGraphicFramePr>
            <a:graphicFrameLocks/>
          </p:cNvGraphicFramePr>
          <p:nvPr>
            <p:extLst>
              <p:ext uri="{D42A27DB-BD31-4B8C-83A1-F6EECF244321}">
                <p14:modId xmlns:p14="http://schemas.microsoft.com/office/powerpoint/2010/main" val="2343603550"/>
              </p:ext>
            </p:extLst>
          </p:nvPr>
        </p:nvGraphicFramePr>
        <p:xfrm>
          <a:off x="5853223" y="1556672"/>
          <a:ext cx="5661227" cy="360489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AEED352-A3AD-EDFB-A5FA-39176A107FBE}"/>
              </a:ext>
            </a:extLst>
          </p:cNvPr>
          <p:cNvSpPr txBox="1"/>
          <p:nvPr/>
        </p:nvSpPr>
        <p:spPr>
          <a:xfrm>
            <a:off x="2249589" y="728079"/>
            <a:ext cx="7269998"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To Identify correlations between different factors.</a:t>
            </a:r>
          </a:p>
        </p:txBody>
      </p:sp>
      <p:pic>
        <p:nvPicPr>
          <p:cNvPr id="12290" name="Picture 2" descr="Interpersonal ">
            <a:extLst>
              <a:ext uri="{FF2B5EF4-FFF2-40B4-BE49-F238E27FC236}">
                <a16:creationId xmlns:a16="http://schemas.microsoft.com/office/drawing/2014/main" id="{0D05F468-033C-EE15-7FE2-1BBEB6875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956" y="4370864"/>
            <a:ext cx="1219200" cy="106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34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44F97E6D-A2D2-4CAA-8721-5E83D4BD27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B77779-83F0-24A9-2BF3-2068B650B962}"/>
              </a:ext>
            </a:extLst>
          </p:cNvPr>
          <p:cNvSpPr txBox="1"/>
          <p:nvPr/>
        </p:nvSpPr>
        <p:spPr>
          <a:xfrm>
            <a:off x="639890" y="69206"/>
            <a:ext cx="10909073" cy="425694"/>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4: CORRELATION FACTORS AFFECTING AVERAGE RATING</a:t>
            </a:r>
          </a:p>
        </p:txBody>
      </p:sp>
      <p:sp>
        <p:nvSpPr>
          <p:cNvPr id="3" name="TextBox 2">
            <a:extLst>
              <a:ext uri="{FF2B5EF4-FFF2-40B4-BE49-F238E27FC236}">
                <a16:creationId xmlns:a16="http://schemas.microsoft.com/office/drawing/2014/main" id="{AFC11F5F-31E8-FF18-1AA8-7269AE77272C}"/>
              </a:ext>
            </a:extLst>
          </p:cNvPr>
          <p:cNvSpPr txBox="1"/>
          <p:nvPr/>
        </p:nvSpPr>
        <p:spPr>
          <a:xfrm>
            <a:off x="1068572" y="562218"/>
            <a:ext cx="10170042" cy="5940088"/>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US" sz="300" b="1" i="1" dirty="0">
              <a:solidFill>
                <a:srgbClr val="002060"/>
              </a:solidFill>
            </a:endParaRPr>
          </a:p>
          <a:p>
            <a:pPr algn="ctr"/>
            <a:r>
              <a:rPr lang="en-US" b="1" i="1" dirty="0">
                <a:solidFill>
                  <a:srgbClr val="002060"/>
                </a:solidFill>
              </a:rPr>
              <a:t>Matrix Explanation:</a:t>
            </a:r>
          </a:p>
          <a:p>
            <a:pPr algn="ctr"/>
            <a:endParaRPr lang="en-US" sz="900"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endParaRPr lang="en-US" sz="2000" b="1" i="1" dirty="0">
              <a:solidFill>
                <a:srgbClr val="002060"/>
              </a:solidFill>
            </a:endParaRPr>
          </a:p>
          <a:p>
            <a:pPr algn="ctr"/>
            <a:endParaRPr lang="en-US" b="1" i="1" dirty="0">
              <a:solidFill>
                <a:srgbClr val="002060"/>
              </a:solidFill>
            </a:endParaRPr>
          </a:p>
          <a:p>
            <a:pPr algn="ctr"/>
            <a:endParaRPr lang="en-US" b="1" i="1" dirty="0">
              <a:solidFill>
                <a:srgbClr val="002060"/>
              </a:solidFill>
            </a:endParaRPr>
          </a:p>
          <a:p>
            <a:pPr algn="ctr"/>
            <a:r>
              <a:rPr lang="en-US" b="1" i="1" dirty="0">
                <a:solidFill>
                  <a:srgbClr val="002060"/>
                </a:solidFill>
              </a:rPr>
              <a:t>Key Insights:</a:t>
            </a:r>
          </a:p>
          <a:p>
            <a:pPr marL="285750" indent="-285750">
              <a:buFont typeface="Wingdings" panose="05000000000000000000" pitchFamily="2" charset="2"/>
              <a:buChar char="Ø"/>
            </a:pPr>
            <a:r>
              <a:rPr lang="en-US" sz="1600" b="1" i="1" dirty="0">
                <a:solidFill>
                  <a:srgbClr val="00B050"/>
                </a:solidFill>
              </a:rPr>
              <a:t>Price and Avg Ratings (0.113): Weak positive relationship; higher prices might slightly improve ratings.</a:t>
            </a:r>
          </a:p>
          <a:p>
            <a:pPr marL="285750" indent="-285750">
              <a:buFont typeface="Wingdings" panose="05000000000000000000" pitchFamily="2" charset="2"/>
              <a:buChar char="Ø"/>
            </a:pPr>
            <a:endParaRPr lang="en-US"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Delivery Time and Avg Ratings (-0.147): Faster deliveries slightly improve customer satisfaction.</a:t>
            </a:r>
          </a:p>
          <a:p>
            <a:pPr marL="285750" indent="-285750">
              <a:buFont typeface="Wingdings" panose="05000000000000000000" pitchFamily="2" charset="2"/>
              <a:buChar char="Ø"/>
            </a:pPr>
            <a:endParaRPr lang="en-US"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Total Ratings and Avg Ratings (0.158): More ratings are slightly associated with higher average ratings.</a:t>
            </a:r>
          </a:p>
          <a:p>
            <a:endParaRPr lang="en-US" sz="1600" b="1" i="1" dirty="0">
              <a:solidFill>
                <a:srgbClr val="00B050"/>
              </a:solidFill>
            </a:endParaRPr>
          </a:p>
        </p:txBody>
      </p:sp>
      <p:sp>
        <p:nvSpPr>
          <p:cNvPr id="5" name="Flowchart: Alternate Process 4">
            <a:extLst>
              <a:ext uri="{FF2B5EF4-FFF2-40B4-BE49-F238E27FC236}">
                <a16:creationId xmlns:a16="http://schemas.microsoft.com/office/drawing/2014/main" id="{D31D21A5-0139-D761-1C56-F4D7A854E152}"/>
              </a:ext>
            </a:extLst>
          </p:cNvPr>
          <p:cNvSpPr/>
          <p:nvPr/>
        </p:nvSpPr>
        <p:spPr>
          <a:xfrm>
            <a:off x="1539985" y="1141237"/>
            <a:ext cx="3370619" cy="952661"/>
          </a:xfrm>
          <a:prstGeom prst="flowChartAlternateProcess">
            <a:avLst/>
          </a:prstGeom>
          <a:solidFill>
            <a:srgbClr val="F8B2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Total ratings (-0.0147):</a:t>
            </a:r>
          </a:p>
          <a:p>
            <a:pPr algn="ctr"/>
            <a:r>
              <a:rPr lang="en-US" sz="1400" b="1" i="1" dirty="0">
                <a:solidFill>
                  <a:srgbClr val="002060"/>
                </a:solidFill>
              </a:rPr>
              <a:t>There is a very weak negative correlation. This means that price changes have almost no impact on the total ratings.</a:t>
            </a:r>
            <a:endParaRPr lang="en-IN" sz="1400" b="1" i="1" dirty="0">
              <a:solidFill>
                <a:srgbClr val="002060"/>
              </a:solidFill>
            </a:endParaRPr>
          </a:p>
        </p:txBody>
      </p:sp>
      <p:sp>
        <p:nvSpPr>
          <p:cNvPr id="10" name="Flowchart: Alternate Process 9">
            <a:extLst>
              <a:ext uri="{FF2B5EF4-FFF2-40B4-BE49-F238E27FC236}">
                <a16:creationId xmlns:a16="http://schemas.microsoft.com/office/drawing/2014/main" id="{0834D3A6-ACAA-9842-57BE-59D08D74C30E}"/>
              </a:ext>
            </a:extLst>
          </p:cNvPr>
          <p:cNvSpPr/>
          <p:nvPr/>
        </p:nvSpPr>
        <p:spPr>
          <a:xfrm>
            <a:off x="6153593" y="3532262"/>
            <a:ext cx="3384800" cy="970742"/>
          </a:xfrm>
          <a:prstGeom prst="flowChartAlternateProcess">
            <a:avLst/>
          </a:prstGeom>
          <a:solidFill>
            <a:srgbClr val="F97F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Delivery time vs. Avg ratings (-0.147):</a:t>
            </a:r>
          </a:p>
          <a:p>
            <a:pPr algn="ctr"/>
            <a:r>
              <a:rPr lang="en-US" sz="1400" b="1" i="1" dirty="0">
                <a:solidFill>
                  <a:srgbClr val="002060"/>
                </a:solidFill>
              </a:rPr>
              <a:t>A weak negative correlation. Faster delivery times might slightly contribute to better average ratings.</a:t>
            </a:r>
            <a:endParaRPr lang="en-IN" sz="1400" b="1" i="1" dirty="0">
              <a:solidFill>
                <a:srgbClr val="002060"/>
              </a:solidFill>
            </a:endParaRPr>
          </a:p>
        </p:txBody>
      </p:sp>
      <p:sp>
        <p:nvSpPr>
          <p:cNvPr id="11" name="Flowchart: Alternate Process 10">
            <a:extLst>
              <a:ext uri="{FF2B5EF4-FFF2-40B4-BE49-F238E27FC236}">
                <a16:creationId xmlns:a16="http://schemas.microsoft.com/office/drawing/2014/main" id="{9AD5215C-4971-9339-3DB8-E0DE6EE3D1ED}"/>
              </a:ext>
            </a:extLst>
          </p:cNvPr>
          <p:cNvSpPr/>
          <p:nvPr/>
        </p:nvSpPr>
        <p:spPr>
          <a:xfrm>
            <a:off x="2653607" y="3518566"/>
            <a:ext cx="3378587" cy="970742"/>
          </a:xfrm>
          <a:prstGeom prst="flowChartAlternateProcess">
            <a:avLst/>
          </a:prstGeom>
          <a:solidFill>
            <a:srgbClr val="FFD6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Average ratings (0.114):</a:t>
            </a:r>
          </a:p>
          <a:p>
            <a:pPr algn="ctr"/>
            <a:r>
              <a:rPr lang="en-US" sz="1400" b="1" i="1" dirty="0">
                <a:solidFill>
                  <a:srgbClr val="002060"/>
                </a:solidFill>
              </a:rPr>
              <a:t>A weak positive correlation. Higher prices might be slightly associated with better average ratings.</a:t>
            </a:r>
            <a:endParaRPr lang="en-IN" sz="1400" b="1" i="1" dirty="0">
              <a:solidFill>
                <a:srgbClr val="002060"/>
              </a:solidFill>
            </a:endParaRPr>
          </a:p>
        </p:txBody>
      </p:sp>
      <p:sp>
        <p:nvSpPr>
          <p:cNvPr id="12" name="Flowchart: Alternate Process 11">
            <a:extLst>
              <a:ext uri="{FF2B5EF4-FFF2-40B4-BE49-F238E27FC236}">
                <a16:creationId xmlns:a16="http://schemas.microsoft.com/office/drawing/2014/main" id="{AAED0EB8-B67D-1E7A-4D13-B1A38F15EC7D}"/>
              </a:ext>
            </a:extLst>
          </p:cNvPr>
          <p:cNvSpPr/>
          <p:nvPr/>
        </p:nvSpPr>
        <p:spPr>
          <a:xfrm>
            <a:off x="6655112" y="2328373"/>
            <a:ext cx="3361092" cy="976101"/>
          </a:xfrm>
          <a:prstGeom prst="flowChartAlternateProcess">
            <a:avLst/>
          </a:prstGeom>
          <a:solidFill>
            <a:srgbClr val="FF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Total ratings vs. Average ratings (0.158):</a:t>
            </a:r>
          </a:p>
          <a:p>
            <a:pPr algn="ctr"/>
            <a:r>
              <a:rPr lang="en-US" sz="1400" b="1" i="1" dirty="0">
                <a:solidFill>
                  <a:srgbClr val="002060"/>
                </a:solidFill>
              </a:rPr>
              <a:t>A weak positive correlation. Restaurants with more ratings tend to have slightly better average ratings.</a:t>
            </a:r>
            <a:endParaRPr lang="en-IN" sz="1400" b="1" i="1" dirty="0">
              <a:solidFill>
                <a:srgbClr val="002060"/>
              </a:solidFill>
            </a:endParaRPr>
          </a:p>
        </p:txBody>
      </p:sp>
      <p:sp>
        <p:nvSpPr>
          <p:cNvPr id="13" name="Flowchart: Alternate Process 12">
            <a:extLst>
              <a:ext uri="{FF2B5EF4-FFF2-40B4-BE49-F238E27FC236}">
                <a16:creationId xmlns:a16="http://schemas.microsoft.com/office/drawing/2014/main" id="{BC90EADB-A051-2168-13BB-5CA7C5015F89}"/>
              </a:ext>
            </a:extLst>
          </p:cNvPr>
          <p:cNvSpPr/>
          <p:nvPr/>
        </p:nvSpPr>
        <p:spPr>
          <a:xfrm>
            <a:off x="2071610" y="2370427"/>
            <a:ext cx="3378587" cy="952661"/>
          </a:xfrm>
          <a:prstGeom prst="flowChartAlternateProcess">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70C0"/>
                </a:solidFill>
              </a:rPr>
              <a:t>Price vs. Delivery time (0.076):</a:t>
            </a:r>
          </a:p>
          <a:p>
            <a:pPr algn="ctr"/>
            <a:r>
              <a:rPr lang="en-US" sz="1400" b="1" i="1" dirty="0">
                <a:solidFill>
                  <a:srgbClr val="002060"/>
                </a:solidFill>
              </a:rPr>
              <a:t>A weak positive correlation. Price has a slight tendency to increase with delivery time.</a:t>
            </a:r>
          </a:p>
        </p:txBody>
      </p:sp>
      <p:sp>
        <p:nvSpPr>
          <p:cNvPr id="14" name="Flowchart: Alternate Process 13">
            <a:extLst>
              <a:ext uri="{FF2B5EF4-FFF2-40B4-BE49-F238E27FC236}">
                <a16:creationId xmlns:a16="http://schemas.microsoft.com/office/drawing/2014/main" id="{5AF96106-745D-2767-5E62-2C709151271A}"/>
              </a:ext>
            </a:extLst>
          </p:cNvPr>
          <p:cNvSpPr/>
          <p:nvPr/>
        </p:nvSpPr>
        <p:spPr>
          <a:xfrm>
            <a:off x="7326030" y="1141236"/>
            <a:ext cx="3370619" cy="952661"/>
          </a:xfrm>
          <a:prstGeom prst="flowChartAlternateProcess">
            <a:avLst/>
          </a:prstGeom>
          <a:solidFill>
            <a:srgbClr val="FFE6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B050"/>
                </a:solidFill>
              </a:rPr>
              <a:t>Total ratings vs. Delivery time (-0.084):</a:t>
            </a:r>
          </a:p>
          <a:p>
            <a:pPr algn="ctr"/>
            <a:r>
              <a:rPr lang="en-US" sz="1400" b="1" i="1" dirty="0">
                <a:solidFill>
                  <a:srgbClr val="002060"/>
                </a:solidFill>
              </a:rPr>
              <a:t>A weak negative correlation. Restaurants with more ratings tend to have slightly faster delivery times.</a:t>
            </a:r>
            <a:endParaRPr lang="en-IN" sz="1400" b="1" i="1" dirty="0">
              <a:solidFill>
                <a:srgbClr val="002060"/>
              </a:solidFill>
            </a:endParaRPr>
          </a:p>
        </p:txBody>
      </p:sp>
      <p:pic>
        <p:nvPicPr>
          <p:cNvPr id="4098" name="Picture 2" descr="Bring together ">
            <a:extLst>
              <a:ext uri="{FF2B5EF4-FFF2-40B4-BE49-F238E27FC236}">
                <a16:creationId xmlns:a16="http://schemas.microsoft.com/office/drawing/2014/main" id="{9971E55A-4C8B-3C17-D35C-DB0A9DE51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844" y="137337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8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024DC-84C2-381C-5F5F-8E63E5B1059B}"/>
              </a:ext>
            </a:extLst>
          </p:cNvPr>
          <p:cNvSpPr txBox="1"/>
          <p:nvPr/>
        </p:nvSpPr>
        <p:spPr>
          <a:xfrm>
            <a:off x="639890" y="157209"/>
            <a:ext cx="10909073" cy="577546"/>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2400" b="1" spc="-50" dirty="0">
                <a:solidFill>
                  <a:srgbClr val="FF6600"/>
                </a:solidFill>
                <a:ea typeface="+mj-ea"/>
                <a:cs typeface="+mj-cs"/>
              </a:rPr>
              <a:t>TASK 5: CORRELATION B/W PRICE &amp; AVERAGE RATING</a:t>
            </a:r>
          </a:p>
        </p:txBody>
      </p:sp>
      <p:graphicFrame>
        <p:nvGraphicFramePr>
          <p:cNvPr id="5" name="Chart 4">
            <a:extLst>
              <a:ext uri="{FF2B5EF4-FFF2-40B4-BE49-F238E27FC236}">
                <a16:creationId xmlns:a16="http://schemas.microsoft.com/office/drawing/2014/main" id="{BC51B832-4819-4116-A71F-80EC87B367D4}"/>
              </a:ext>
            </a:extLst>
          </p:cNvPr>
          <p:cNvGraphicFramePr>
            <a:graphicFrameLocks/>
          </p:cNvGraphicFramePr>
          <p:nvPr>
            <p:extLst>
              <p:ext uri="{D42A27DB-BD31-4B8C-83A1-F6EECF244321}">
                <p14:modId xmlns:p14="http://schemas.microsoft.com/office/powerpoint/2010/main" val="3942061460"/>
              </p:ext>
            </p:extLst>
          </p:nvPr>
        </p:nvGraphicFramePr>
        <p:xfrm>
          <a:off x="536380" y="1462345"/>
          <a:ext cx="5268674" cy="355090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7">
            <a:extLst>
              <a:ext uri="{FF2B5EF4-FFF2-40B4-BE49-F238E27FC236}">
                <a16:creationId xmlns:a16="http://schemas.microsoft.com/office/drawing/2014/main" id="{B36590D3-6900-89DB-195A-63657334429A}"/>
              </a:ext>
            </a:extLst>
          </p:cNvPr>
          <p:cNvSpPr txBox="1"/>
          <p:nvPr/>
        </p:nvSpPr>
        <p:spPr>
          <a:xfrm>
            <a:off x="6012955" y="2930405"/>
            <a:ext cx="2004764" cy="836340"/>
          </a:xfrm>
          <a:prstGeom prst="rect">
            <a:avLst/>
          </a:prstGeom>
          <a:solidFill>
            <a:srgbClr val="92D050"/>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IN" sz="1400" b="1" i="1" kern="1200" dirty="0">
                <a:solidFill>
                  <a:srgbClr val="002060"/>
                </a:solidFill>
                <a:latin typeface="Calibri" panose="020F0502020204030204" pitchFamily="34" charset="0"/>
                <a:ea typeface="Calibri" panose="020F0502020204030204" pitchFamily="34" charset="0"/>
                <a:cs typeface="Calibri" panose="020F0502020204030204" pitchFamily="34" charset="0"/>
              </a:rPr>
              <a:t>Correlation value</a:t>
            </a: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IN" sz="1400" b="1" i="1" kern="1200" baseline="0" dirty="0">
                <a:solidFill>
                  <a:srgbClr val="C00000"/>
                </a:solidFill>
                <a:latin typeface="Calibri" panose="020F0502020204030204" pitchFamily="34" charset="0"/>
                <a:ea typeface="Calibri" panose="020F0502020204030204" pitchFamily="34" charset="0"/>
                <a:cs typeface="Calibri" panose="020F0502020204030204" pitchFamily="34" charset="0"/>
              </a:rPr>
              <a:t>r = 0.11</a:t>
            </a:r>
          </a:p>
          <a:p>
            <a:pPr algn="ct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Insight: </a:t>
            </a:r>
          </a:p>
          <a:p>
            <a:pPr algn="ctr"/>
            <a:r>
              <a:rPr lang="en-IN" sz="1400" b="1" i="1" kern="1200" baseline="0" dirty="0">
                <a:solidFill>
                  <a:srgbClr val="002060"/>
                </a:solidFill>
                <a:latin typeface="Calibri" panose="020F0502020204030204" pitchFamily="34" charset="0"/>
                <a:ea typeface="Calibri" panose="020F0502020204030204" pitchFamily="34" charset="0"/>
                <a:cs typeface="Calibri" panose="020F0502020204030204" pitchFamily="34" charset="0"/>
              </a:rPr>
              <a:t>Weak positive correlation</a:t>
            </a:r>
            <a:endParaRPr lang="en-IN" sz="1400" b="1" i="1" kern="1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3" name="Table 12">
            <a:extLst>
              <a:ext uri="{FF2B5EF4-FFF2-40B4-BE49-F238E27FC236}">
                <a16:creationId xmlns:a16="http://schemas.microsoft.com/office/drawing/2014/main" id="{D2560584-CEB1-BA63-A3CB-D9160FFF9005}"/>
              </a:ext>
            </a:extLst>
          </p:cNvPr>
          <p:cNvGraphicFramePr>
            <a:graphicFrameLocks noGrp="1"/>
          </p:cNvGraphicFramePr>
          <p:nvPr>
            <p:extLst>
              <p:ext uri="{D42A27DB-BD31-4B8C-83A1-F6EECF244321}">
                <p14:modId xmlns:p14="http://schemas.microsoft.com/office/powerpoint/2010/main" val="232678665"/>
              </p:ext>
            </p:extLst>
          </p:nvPr>
        </p:nvGraphicFramePr>
        <p:xfrm>
          <a:off x="8235056" y="1462345"/>
          <a:ext cx="3505935" cy="3550905"/>
        </p:xfrm>
        <a:graphic>
          <a:graphicData uri="http://schemas.openxmlformats.org/drawingml/2006/table">
            <a:tbl>
              <a:tblPr>
                <a:tableStyleId>{5C22544A-7EE6-4342-B048-85BDC9FD1C3A}</a:tableStyleId>
              </a:tblPr>
              <a:tblGrid>
                <a:gridCol w="3505935">
                  <a:extLst>
                    <a:ext uri="{9D8B030D-6E8A-4147-A177-3AD203B41FA5}">
                      <a16:colId xmlns:a16="http://schemas.microsoft.com/office/drawing/2014/main" val="3226183126"/>
                    </a:ext>
                  </a:extLst>
                </a:gridCol>
              </a:tblGrid>
              <a:tr h="3550905">
                <a:tc>
                  <a:txBody>
                    <a:bodyPr/>
                    <a:lstStyle/>
                    <a:p>
                      <a:pPr algn="ctr" fontAlgn="ctr"/>
                      <a:endParaRPr lang="en-US" sz="1200" u="none" strike="noStrike" dirty="0">
                        <a:solidFill>
                          <a:schemeClr val="bg1"/>
                        </a:solidFill>
                        <a:effectLst/>
                      </a:endParaRPr>
                    </a:p>
                    <a:p>
                      <a:pPr algn="ctr" fontAlgn="ctr"/>
                      <a:endParaRPr lang="en-US" sz="1200" u="none" strike="noStrike" dirty="0">
                        <a:solidFill>
                          <a:schemeClr val="tx1"/>
                        </a:solidFill>
                        <a:effectLst/>
                      </a:endParaRPr>
                    </a:p>
                    <a:p>
                      <a:pPr algn="ctr" fontAlgn="ctr"/>
                      <a:endParaRPr lang="en-US" sz="1200" u="none" strike="noStrike" dirty="0">
                        <a:solidFill>
                          <a:schemeClr val="tx1"/>
                        </a:solidFill>
                        <a:effectLst/>
                      </a:endParaRPr>
                    </a:p>
                    <a:p>
                      <a:pPr algn="ctr" fontAlgn="ctr"/>
                      <a:endParaRPr lang="en-US" sz="1200" u="none" strike="noStrike" dirty="0">
                        <a:solidFill>
                          <a:schemeClr val="tx1"/>
                        </a:solidFill>
                        <a:effectLst/>
                      </a:endParaRPr>
                    </a:p>
                    <a:p>
                      <a:pPr algn="ctr" fontAlgn="ctr"/>
                      <a:r>
                        <a:rPr lang="en-US" sz="1200" u="none" strike="noStrike" dirty="0">
                          <a:solidFill>
                            <a:schemeClr val="tx1"/>
                          </a:solidFill>
                          <a:effectLst/>
                        </a:rPr>
                        <a:t>                                                                                          </a:t>
                      </a:r>
                    </a:p>
                    <a:p>
                      <a:pPr algn="ctr" fontAlgn="ctr"/>
                      <a:r>
                        <a:rPr lang="en-US" sz="1600" b="1" i="1" u="none" strike="noStrike" dirty="0">
                          <a:solidFill>
                            <a:schemeClr val="bg1"/>
                          </a:solidFill>
                          <a:effectLst/>
                        </a:rPr>
                        <a:t>  "The correlation coefficient </a:t>
                      </a:r>
                      <a:r>
                        <a:rPr lang="en-US" sz="1800" b="1" i="1" u="none" strike="noStrike" dirty="0">
                          <a:solidFill>
                            <a:srgbClr val="FF0000"/>
                          </a:solidFill>
                          <a:effectLst/>
                        </a:rPr>
                        <a:t>(r = 0.11) </a:t>
                      </a:r>
                      <a:r>
                        <a:rPr lang="en-US" sz="1600" b="1" i="1" u="none" strike="noStrike" dirty="0">
                          <a:solidFill>
                            <a:schemeClr val="bg1"/>
                          </a:solidFill>
                          <a:effectLst/>
                        </a:rPr>
                        <a:t>shows a weak positive relationship between restaurant price and average rating. This indicates that higher-priced restaurants may receive slightly better ratings, but the effect is minimal."</a:t>
                      </a:r>
                      <a:endParaRPr lang="en-US" sz="16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3818069991"/>
                  </a:ext>
                </a:extLst>
              </a:tr>
            </a:tbl>
          </a:graphicData>
        </a:graphic>
      </p:graphicFrame>
      <p:pic>
        <p:nvPicPr>
          <p:cNvPr id="12295" name="Picture 7" descr="Rupee ">
            <a:extLst>
              <a:ext uri="{FF2B5EF4-FFF2-40B4-BE49-F238E27FC236}">
                <a16:creationId xmlns:a16="http://schemas.microsoft.com/office/drawing/2014/main" id="{E5A588B5-E5CB-8AF1-69E0-1A6A8362A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412" y="1635588"/>
            <a:ext cx="743371" cy="743371"/>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Competition ">
            <a:extLst>
              <a:ext uri="{FF2B5EF4-FFF2-40B4-BE49-F238E27FC236}">
                <a16:creationId xmlns:a16="http://schemas.microsoft.com/office/drawing/2014/main" id="{B6717DD3-4676-312C-5ADD-845410051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7139" y="1635589"/>
            <a:ext cx="754861" cy="743371"/>
          </a:xfrm>
          <a:prstGeom prst="rect">
            <a:avLst/>
          </a:prstGeom>
          <a:noFill/>
          <a:extLst>
            <a:ext uri="{909E8E84-426E-40DD-AFC4-6F175D3DCCD1}">
              <a14:hiddenFill xmlns:a14="http://schemas.microsoft.com/office/drawing/2010/main">
                <a:solidFill>
                  <a:srgbClr val="FFFFFF"/>
                </a:solidFill>
              </a14:hiddenFill>
            </a:ext>
          </a:extLst>
        </p:spPr>
      </p:pic>
      <p:pic>
        <p:nvPicPr>
          <p:cNvPr id="12299" name="Picture 11" descr="Five star rating ">
            <a:extLst>
              <a:ext uri="{FF2B5EF4-FFF2-40B4-BE49-F238E27FC236}">
                <a16:creationId xmlns:a16="http://schemas.microsoft.com/office/drawing/2014/main" id="{B847A456-130B-2110-76F9-12D7226A29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6090" y="1644878"/>
            <a:ext cx="829089" cy="743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0AF6EE09-3E32-4712-5F05-DCF7F7A43899}"/>
              </a:ext>
            </a:extLst>
          </p:cNvPr>
          <p:cNvGraphicFramePr>
            <a:graphicFrameLocks noGrp="1"/>
          </p:cNvGraphicFramePr>
          <p:nvPr>
            <p:extLst>
              <p:ext uri="{D42A27DB-BD31-4B8C-83A1-F6EECF244321}">
                <p14:modId xmlns:p14="http://schemas.microsoft.com/office/powerpoint/2010/main" val="1414398933"/>
              </p:ext>
            </p:extLst>
          </p:nvPr>
        </p:nvGraphicFramePr>
        <p:xfrm>
          <a:off x="1298699" y="5176498"/>
          <a:ext cx="9461701" cy="836340"/>
        </p:xfrm>
        <a:graphic>
          <a:graphicData uri="http://schemas.openxmlformats.org/drawingml/2006/table">
            <a:tbl>
              <a:tblPr>
                <a:tableStyleId>{5C22544A-7EE6-4342-B048-85BDC9FD1C3A}</a:tableStyleId>
              </a:tblPr>
              <a:tblGrid>
                <a:gridCol w="9461701">
                  <a:extLst>
                    <a:ext uri="{9D8B030D-6E8A-4147-A177-3AD203B41FA5}">
                      <a16:colId xmlns:a16="http://schemas.microsoft.com/office/drawing/2014/main" val="2347671341"/>
                    </a:ext>
                  </a:extLst>
                </a:gridCol>
              </a:tblGrid>
              <a:tr h="836340">
                <a:tc>
                  <a:txBody>
                    <a:bodyPr/>
                    <a:lstStyle/>
                    <a:p>
                      <a:pPr algn="ctr" fontAlgn="ctr"/>
                      <a:r>
                        <a:rPr lang="en-US" sz="1600" b="1" i="1" u="none" strike="noStrike" dirty="0">
                          <a:solidFill>
                            <a:srgbClr val="00B050"/>
                          </a:solidFill>
                          <a:effectLst/>
                        </a:rPr>
                        <a:t>"As shown in the scatter plot, there is a weak positive correlation between price and average ratings. However, since the relationship is not strong, price alone is not a significant predictor of ratings."</a:t>
                      </a:r>
                      <a:endParaRPr lang="en-US" sz="1600" b="1" i="1" u="none" strike="noStrike" dirty="0">
                        <a:solidFill>
                          <a:srgbClr val="00B05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55164961"/>
                  </a:ext>
                </a:extLst>
              </a:tr>
            </a:tbl>
          </a:graphicData>
        </a:graphic>
      </p:graphicFrame>
      <p:sp>
        <p:nvSpPr>
          <p:cNvPr id="6" name="TextBox 5">
            <a:extLst>
              <a:ext uri="{FF2B5EF4-FFF2-40B4-BE49-F238E27FC236}">
                <a16:creationId xmlns:a16="http://schemas.microsoft.com/office/drawing/2014/main" id="{ACCD2368-C8C1-004C-1DF7-2E04366A658E}"/>
              </a:ext>
            </a:extLst>
          </p:cNvPr>
          <p:cNvSpPr txBox="1"/>
          <p:nvPr/>
        </p:nvSpPr>
        <p:spPr>
          <a:xfrm>
            <a:off x="746695" y="775385"/>
            <a:ext cx="9301072"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To </a:t>
            </a:r>
            <a:r>
              <a:rPr lang="en-US" b="1" i="1" dirty="0">
                <a:solidFill>
                  <a:srgbClr val="0070C0"/>
                </a:solidFill>
              </a:rPr>
              <a:t>analyze the relationship between restaurant prices and average ratings</a:t>
            </a:r>
            <a:r>
              <a:rPr lang="en-IN" b="1" i="1" dirty="0">
                <a:solidFill>
                  <a:srgbClr val="0070C0"/>
                </a:solidFill>
              </a:rPr>
              <a:t>. </a:t>
            </a:r>
          </a:p>
        </p:txBody>
      </p:sp>
    </p:spTree>
    <p:extLst>
      <p:ext uri="{BB962C8B-B14F-4D97-AF65-F5344CB8AC3E}">
        <p14:creationId xmlns:p14="http://schemas.microsoft.com/office/powerpoint/2010/main" val="407602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E49C68-D59D-CE98-94E7-10DBFDE9F50F}"/>
              </a:ext>
            </a:extLst>
          </p:cNvPr>
          <p:cNvSpPr txBox="1">
            <a:spLocks noGrp="1"/>
          </p:cNvSpPr>
          <p:nvPr>
            <p:ph type="title"/>
          </p:nvPr>
        </p:nvSpPr>
        <p:spPr>
          <a:xfrm>
            <a:off x="1066800" y="99976"/>
            <a:ext cx="10058400" cy="389420"/>
          </a:xfrm>
          <a:prstGeom prst="rect">
            <a:avLst/>
          </a:prstGeom>
        </p:spPr>
        <p:txBody>
          <a:bodyPr vert="horz" lIns="91440" tIns="45720" rIns="91440" bIns="45720" rtlCol="0" anchor="ctr">
            <a:noAutofit/>
          </a:bodyPr>
          <a:lstStyle/>
          <a:p>
            <a:pPr algn="ctr" defTabSz="914400">
              <a:lnSpc>
                <a:spcPct val="85000"/>
              </a:lnSpc>
              <a:spcBef>
                <a:spcPct val="0"/>
              </a:spcBef>
              <a:spcAft>
                <a:spcPts val="600"/>
              </a:spcAft>
            </a:pPr>
            <a:r>
              <a:rPr lang="en-US" sz="2400" b="1" i="1" spc="-50" dirty="0">
                <a:solidFill>
                  <a:srgbClr val="FF6600"/>
                </a:solidFill>
                <a:latin typeface="+mn-lt"/>
                <a:ea typeface="+mj-ea"/>
                <a:cs typeface="+mj-cs"/>
              </a:rPr>
              <a:t>TASK 6: CITY-wise RESTAURANT COUNT</a:t>
            </a:r>
          </a:p>
        </p:txBody>
      </p:sp>
      <p:graphicFrame>
        <p:nvGraphicFramePr>
          <p:cNvPr id="6" name="Chart 5">
            <a:extLst>
              <a:ext uri="{FF2B5EF4-FFF2-40B4-BE49-F238E27FC236}">
                <a16:creationId xmlns:a16="http://schemas.microsoft.com/office/drawing/2014/main" id="{018F9EBD-1C59-BE67-7DD8-E9EF891BCFC6}"/>
              </a:ext>
            </a:extLst>
          </p:cNvPr>
          <p:cNvGraphicFramePr>
            <a:graphicFrameLocks/>
          </p:cNvGraphicFramePr>
          <p:nvPr>
            <p:extLst>
              <p:ext uri="{D42A27DB-BD31-4B8C-83A1-F6EECF244321}">
                <p14:modId xmlns:p14="http://schemas.microsoft.com/office/powerpoint/2010/main" val="1749539356"/>
              </p:ext>
            </p:extLst>
          </p:nvPr>
        </p:nvGraphicFramePr>
        <p:xfrm>
          <a:off x="5951455" y="1065785"/>
          <a:ext cx="5279420" cy="347431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BC4B116-84C6-E139-2D9D-BA1BCD08FB1B}"/>
              </a:ext>
            </a:extLst>
          </p:cNvPr>
          <p:cNvSpPr txBox="1"/>
          <p:nvPr/>
        </p:nvSpPr>
        <p:spPr>
          <a:xfrm>
            <a:off x="1817929" y="489396"/>
            <a:ext cx="838401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a:t>
            </a:r>
            <a:r>
              <a:rPr lang="en-US" b="1" i="1" dirty="0">
                <a:solidFill>
                  <a:srgbClr val="0070C0"/>
                </a:solidFill>
              </a:rPr>
              <a:t>To determine the number of restaurants in different areas of each city.</a:t>
            </a:r>
            <a:endParaRPr lang="en-IN" b="1" i="1" dirty="0">
              <a:solidFill>
                <a:srgbClr val="0070C0"/>
              </a:solidFill>
            </a:endParaRPr>
          </a:p>
        </p:txBody>
      </p:sp>
      <p:graphicFrame>
        <p:nvGraphicFramePr>
          <p:cNvPr id="10" name="Table 9">
            <a:extLst>
              <a:ext uri="{FF2B5EF4-FFF2-40B4-BE49-F238E27FC236}">
                <a16:creationId xmlns:a16="http://schemas.microsoft.com/office/drawing/2014/main" id="{A7ED82AB-4F21-819A-09CE-D3D43FE09415}"/>
              </a:ext>
            </a:extLst>
          </p:cNvPr>
          <p:cNvGraphicFramePr>
            <a:graphicFrameLocks noGrp="1"/>
          </p:cNvGraphicFramePr>
          <p:nvPr>
            <p:extLst>
              <p:ext uri="{D42A27DB-BD31-4B8C-83A1-F6EECF244321}">
                <p14:modId xmlns:p14="http://schemas.microsoft.com/office/powerpoint/2010/main" val="2402446201"/>
              </p:ext>
            </p:extLst>
          </p:nvPr>
        </p:nvGraphicFramePr>
        <p:xfrm>
          <a:off x="961125" y="1065784"/>
          <a:ext cx="4451711" cy="3474312"/>
        </p:xfrm>
        <a:graphic>
          <a:graphicData uri="http://schemas.openxmlformats.org/drawingml/2006/table">
            <a:tbl>
              <a:tblPr>
                <a:tableStyleId>{5C22544A-7EE6-4342-B048-85BDC9FD1C3A}</a:tableStyleId>
              </a:tblPr>
              <a:tblGrid>
                <a:gridCol w="1472619">
                  <a:extLst>
                    <a:ext uri="{9D8B030D-6E8A-4147-A177-3AD203B41FA5}">
                      <a16:colId xmlns:a16="http://schemas.microsoft.com/office/drawing/2014/main" val="1049426706"/>
                    </a:ext>
                  </a:extLst>
                </a:gridCol>
                <a:gridCol w="1384210">
                  <a:extLst>
                    <a:ext uri="{9D8B030D-6E8A-4147-A177-3AD203B41FA5}">
                      <a16:colId xmlns:a16="http://schemas.microsoft.com/office/drawing/2014/main" val="1711309217"/>
                    </a:ext>
                  </a:extLst>
                </a:gridCol>
                <a:gridCol w="1594882">
                  <a:extLst>
                    <a:ext uri="{9D8B030D-6E8A-4147-A177-3AD203B41FA5}">
                      <a16:colId xmlns:a16="http://schemas.microsoft.com/office/drawing/2014/main" val="1919891939"/>
                    </a:ext>
                  </a:extLst>
                </a:gridCol>
              </a:tblGrid>
              <a:tr h="399708">
                <a:tc>
                  <a:txBody>
                    <a:bodyPr/>
                    <a:lstStyle/>
                    <a:p>
                      <a:pPr algn="ctr" fontAlgn="ctr"/>
                      <a:r>
                        <a:rPr lang="en-IN" sz="1400" b="1" i="1" u="none" strike="noStrike" dirty="0">
                          <a:solidFill>
                            <a:schemeClr val="bg1"/>
                          </a:solidFill>
                          <a:effectLst/>
                        </a:rPr>
                        <a:t>City</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Area Count by City-wise</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Restaurant Count</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127209549"/>
                  </a:ext>
                </a:extLst>
              </a:tr>
              <a:tr h="311528">
                <a:tc>
                  <a:txBody>
                    <a:bodyPr/>
                    <a:lstStyle/>
                    <a:p>
                      <a:pPr algn="ctr" fontAlgn="ctr"/>
                      <a:r>
                        <a:rPr lang="en-IN" sz="1400" b="1" i="1" u="none" strike="noStrike" dirty="0">
                          <a:solidFill>
                            <a:srgbClr val="002060"/>
                          </a:solidFill>
                          <a:effectLst/>
                        </a:rPr>
                        <a:t>Kolkata</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136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1346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42590268"/>
                  </a:ext>
                </a:extLst>
              </a:tr>
              <a:tr h="311528">
                <a:tc>
                  <a:txBody>
                    <a:bodyPr/>
                    <a:lstStyle/>
                    <a:p>
                      <a:pPr algn="ctr" fontAlgn="ctr"/>
                      <a:r>
                        <a:rPr lang="en-IN" sz="1400" b="1" i="1" u="none" strike="noStrike" dirty="0">
                          <a:solidFill>
                            <a:srgbClr val="002060"/>
                          </a:solidFill>
                          <a:effectLst/>
                        </a:rPr>
                        <a:t>Mumbai</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68</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1277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429009"/>
                  </a:ext>
                </a:extLst>
              </a:tr>
              <a:tr h="311528">
                <a:tc>
                  <a:txBody>
                    <a:bodyPr/>
                    <a:lstStyle/>
                    <a:p>
                      <a:pPr algn="ctr" fontAlgn="ctr"/>
                      <a:r>
                        <a:rPr lang="en-IN" sz="1400" b="1" i="1" u="none" strike="noStrike" dirty="0">
                          <a:solidFill>
                            <a:srgbClr val="002060"/>
                          </a:solidFill>
                          <a:effectLst/>
                        </a:rPr>
                        <a:t>Chennai</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1106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28079192"/>
                  </a:ext>
                </a:extLst>
              </a:tr>
              <a:tr h="311528">
                <a:tc>
                  <a:txBody>
                    <a:bodyPr/>
                    <a:lstStyle/>
                    <a:p>
                      <a:pPr algn="ctr" fontAlgn="ctr"/>
                      <a:r>
                        <a:rPr lang="en-IN" sz="1400" b="1" i="1" u="none" strike="noStrike" dirty="0">
                          <a:solidFill>
                            <a:srgbClr val="002060"/>
                          </a:solidFill>
                          <a:effectLst/>
                        </a:rPr>
                        <a:t>Pune</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1090</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46611001"/>
                  </a:ext>
                </a:extLst>
              </a:tr>
              <a:tr h="311528">
                <a:tc>
                  <a:txBody>
                    <a:bodyPr/>
                    <a:lstStyle/>
                    <a:p>
                      <a:pPr algn="ctr" fontAlgn="ctr"/>
                      <a:r>
                        <a:rPr lang="en-IN" sz="1400" b="1" i="1" u="none" strike="noStrike" dirty="0">
                          <a:solidFill>
                            <a:srgbClr val="002060"/>
                          </a:solidFill>
                          <a:effectLst/>
                        </a:rPr>
                        <a:t>Hyderabad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150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1075</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57965356"/>
                  </a:ext>
                </a:extLst>
              </a:tr>
              <a:tr h="311528">
                <a:tc>
                  <a:txBody>
                    <a:bodyPr/>
                    <a:lstStyle/>
                    <a:p>
                      <a:pPr algn="ctr" fontAlgn="ctr"/>
                      <a:r>
                        <a:rPr lang="en-IN" sz="1400" b="1" i="1" u="none" strike="noStrike">
                          <a:solidFill>
                            <a:srgbClr val="002060"/>
                          </a:solidFill>
                          <a:effectLst/>
                        </a:rPr>
                        <a:t>Bangalore</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946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06536286"/>
                  </a:ext>
                </a:extLst>
              </a:tr>
              <a:tr h="311528">
                <a:tc>
                  <a:txBody>
                    <a:bodyPr/>
                    <a:lstStyle/>
                    <a:p>
                      <a:pPr algn="ctr" fontAlgn="ctr"/>
                      <a:r>
                        <a:rPr lang="en-IN" sz="1400" b="1" i="1" u="none" strike="noStrike">
                          <a:solidFill>
                            <a:srgbClr val="002060"/>
                          </a:solidFill>
                          <a:effectLst/>
                        </a:rPr>
                        <a:t>Ahmedabad</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717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0706640"/>
                  </a:ext>
                </a:extLst>
              </a:tr>
              <a:tr h="311528">
                <a:tc>
                  <a:txBody>
                    <a:bodyPr/>
                    <a:lstStyle/>
                    <a:p>
                      <a:pPr algn="ctr" fontAlgn="ctr"/>
                      <a:r>
                        <a:rPr lang="en-IN" sz="1400" b="1" i="1" u="none" strike="noStrike">
                          <a:solidFill>
                            <a:srgbClr val="002060"/>
                          </a:solidFill>
                          <a:effectLst/>
                        </a:rPr>
                        <a:t>Delhi</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81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611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77881155"/>
                  </a:ext>
                </a:extLst>
              </a:tr>
              <a:tr h="311528">
                <a:tc>
                  <a:txBody>
                    <a:bodyPr/>
                    <a:lstStyle/>
                    <a:p>
                      <a:pPr algn="ctr" fontAlgn="ctr"/>
                      <a:r>
                        <a:rPr lang="en-IN" sz="1400" b="1" i="1" u="none" strike="noStrike">
                          <a:solidFill>
                            <a:srgbClr val="002060"/>
                          </a:solidFill>
                          <a:effectLst/>
                        </a:rPr>
                        <a:t>Surat</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512</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28745786"/>
                  </a:ext>
                </a:extLst>
              </a:tr>
              <a:tr h="233645">
                <a:tc>
                  <a:txBody>
                    <a:bodyPr/>
                    <a:lstStyle/>
                    <a:p>
                      <a:pPr algn="ctr" fontAlgn="ctr"/>
                      <a:r>
                        <a:rPr lang="en-IN" sz="1600" b="1" i="1" u="none" strike="noStrike" dirty="0">
                          <a:solidFill>
                            <a:schemeClr val="bg1"/>
                          </a:solidFill>
                          <a:effectLst/>
                        </a:rPr>
                        <a:t> Total</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842</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600" b="1" i="1" u="none" strike="noStrike" dirty="0">
                          <a:solidFill>
                            <a:schemeClr val="bg1"/>
                          </a:solidFill>
                          <a:effectLst/>
                        </a:rPr>
                        <a:t>8680</a:t>
                      </a:r>
                      <a:endParaRPr lang="en-IN" sz="16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18260635"/>
                  </a:ext>
                </a:extLst>
              </a:tr>
            </a:tbl>
          </a:graphicData>
        </a:graphic>
      </p:graphicFrame>
      <p:sp>
        <p:nvSpPr>
          <p:cNvPr id="3" name="TextBox 2">
            <a:extLst>
              <a:ext uri="{FF2B5EF4-FFF2-40B4-BE49-F238E27FC236}">
                <a16:creationId xmlns:a16="http://schemas.microsoft.com/office/drawing/2014/main" id="{1B2A6C27-5383-5AFB-5798-372826D42EA3}"/>
              </a:ext>
            </a:extLst>
          </p:cNvPr>
          <p:cNvSpPr txBox="1"/>
          <p:nvPr/>
        </p:nvSpPr>
        <p:spPr>
          <a:xfrm>
            <a:off x="1610833" y="4587656"/>
            <a:ext cx="10526231" cy="1723549"/>
          </a:xfrm>
          <a:prstGeom prst="rect">
            <a:avLst/>
          </a:prstGeom>
          <a:noFill/>
        </p:spPr>
        <p:txBody>
          <a:bodyPr wrap="square" rtlCol="0">
            <a:spAutoFit/>
          </a:bodyPr>
          <a:lstStyle/>
          <a:p>
            <a:pPr algn="ctr"/>
            <a:r>
              <a:rPr lang="en-IN" b="1" i="1" dirty="0">
                <a:solidFill>
                  <a:srgbClr val="002060"/>
                </a:solidFill>
              </a:rPr>
              <a:t>Key Insights:</a:t>
            </a:r>
          </a:p>
          <a:p>
            <a:pPr algn="ctr"/>
            <a:endParaRPr lang="en-IN" sz="800" b="1" i="1" dirty="0">
              <a:solidFill>
                <a:srgbClr val="002060"/>
              </a:solidFill>
            </a:endParaRPr>
          </a:p>
          <a:p>
            <a:pPr marL="285750" indent="-285750">
              <a:buFont typeface="Wingdings" panose="05000000000000000000" pitchFamily="2" charset="2"/>
              <a:buChar char="Ø"/>
            </a:pPr>
            <a:r>
              <a:rPr lang="en-US" sz="1600" b="1" i="1" dirty="0">
                <a:solidFill>
                  <a:srgbClr val="00B050"/>
                </a:solidFill>
              </a:rPr>
              <a:t>Kolkata has the highest number of restaurants (1,346), followed by Mumbai (1,277) and Chennai (1,106).</a:t>
            </a:r>
          </a:p>
          <a:p>
            <a:pPr marL="285750" indent="-285750">
              <a:buFont typeface="Wingdings" panose="05000000000000000000" pitchFamily="2" charset="2"/>
              <a:buChar char="Ø"/>
            </a:pPr>
            <a:endParaRPr lang="en-IN"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Pune (1,090) and Hyderabad (1,075) also have significant counts.</a:t>
            </a:r>
          </a:p>
          <a:p>
            <a:endParaRPr lang="en-IN" sz="1600" b="1" i="1" dirty="0">
              <a:solidFill>
                <a:srgbClr val="00B050"/>
              </a:solidFill>
            </a:endParaRPr>
          </a:p>
          <a:p>
            <a:pPr marL="285750" indent="-285750">
              <a:buFont typeface="Wingdings" panose="05000000000000000000" pitchFamily="2" charset="2"/>
              <a:buChar char="Ø"/>
            </a:pPr>
            <a:r>
              <a:rPr lang="en-US" sz="1600" b="1" i="1" dirty="0">
                <a:solidFill>
                  <a:srgbClr val="00B050"/>
                </a:solidFill>
              </a:rPr>
              <a:t>The cities with comparatively fewer restaurants are Bangalore (946), Ahmedabad (717), Delhi (611), and Surat (512).</a:t>
            </a:r>
            <a:endParaRPr lang="en-IN" sz="1600" b="1" i="1" dirty="0">
              <a:solidFill>
                <a:srgbClr val="00B050"/>
              </a:solidFill>
            </a:endParaRPr>
          </a:p>
        </p:txBody>
      </p:sp>
      <p:pic>
        <p:nvPicPr>
          <p:cNvPr id="3074" name="Picture 2" descr="Cityscape ">
            <a:extLst>
              <a:ext uri="{FF2B5EF4-FFF2-40B4-BE49-F238E27FC236}">
                <a16:creationId xmlns:a16="http://schemas.microsoft.com/office/drawing/2014/main" id="{348F0C6A-3D89-0BEF-39A4-472301589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4" y="495654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2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22518C0-DB94-E4CA-62BB-3DE8B605229B}"/>
              </a:ext>
            </a:extLst>
          </p:cNvPr>
          <p:cNvGraphicFramePr>
            <a:graphicFrameLocks noGrp="1"/>
          </p:cNvGraphicFramePr>
          <p:nvPr>
            <p:ph idx="1"/>
            <p:extLst>
              <p:ext uri="{D42A27DB-BD31-4B8C-83A1-F6EECF244321}">
                <p14:modId xmlns:p14="http://schemas.microsoft.com/office/powerpoint/2010/main" val="324139577"/>
              </p:ext>
            </p:extLst>
          </p:nvPr>
        </p:nvGraphicFramePr>
        <p:xfrm>
          <a:off x="973962" y="1631005"/>
          <a:ext cx="4386503" cy="4079889"/>
        </p:xfrm>
        <a:graphic>
          <a:graphicData uri="http://schemas.openxmlformats.org/drawingml/2006/table">
            <a:tbl>
              <a:tblPr>
                <a:tableStyleId>{5C22544A-7EE6-4342-B048-85BDC9FD1C3A}</a:tableStyleId>
              </a:tblPr>
              <a:tblGrid>
                <a:gridCol w="980773">
                  <a:extLst>
                    <a:ext uri="{9D8B030D-6E8A-4147-A177-3AD203B41FA5}">
                      <a16:colId xmlns:a16="http://schemas.microsoft.com/office/drawing/2014/main" val="3786239586"/>
                    </a:ext>
                  </a:extLst>
                </a:gridCol>
                <a:gridCol w="1664537">
                  <a:extLst>
                    <a:ext uri="{9D8B030D-6E8A-4147-A177-3AD203B41FA5}">
                      <a16:colId xmlns:a16="http://schemas.microsoft.com/office/drawing/2014/main" val="77754994"/>
                    </a:ext>
                  </a:extLst>
                </a:gridCol>
                <a:gridCol w="1741193">
                  <a:extLst>
                    <a:ext uri="{9D8B030D-6E8A-4147-A177-3AD203B41FA5}">
                      <a16:colId xmlns:a16="http://schemas.microsoft.com/office/drawing/2014/main" val="2834746116"/>
                    </a:ext>
                  </a:extLst>
                </a:gridCol>
              </a:tblGrid>
              <a:tr h="462438">
                <a:tc>
                  <a:txBody>
                    <a:bodyPr/>
                    <a:lstStyle/>
                    <a:p>
                      <a:pPr algn="ctr" fontAlgn="ctr"/>
                      <a:r>
                        <a:rPr lang="en-IN" sz="1400" b="1" i="1" u="none" strike="noStrike" dirty="0">
                          <a:solidFill>
                            <a:schemeClr val="bg1"/>
                          </a:solidFill>
                          <a:effectLst/>
                        </a:rPr>
                        <a:t>S.no</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latin typeface="Calibri" panose="020F0502020204030204" pitchFamily="34" charset="0"/>
                        </a:rPr>
                        <a:t>Price Range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Sum of Restaurant</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62299146"/>
                  </a:ext>
                </a:extLst>
              </a:tr>
              <a:tr h="323527">
                <a:tc>
                  <a:txBody>
                    <a:bodyPr/>
                    <a:lstStyle/>
                    <a:p>
                      <a:pPr algn="ctr" fontAlgn="ctr"/>
                      <a:r>
                        <a:rPr lang="en-IN" sz="1400" b="1" i="1" u="none" strike="noStrike" dirty="0">
                          <a:solidFill>
                            <a:srgbClr val="002060"/>
                          </a:solidFill>
                          <a:effectLst/>
                        </a:rPr>
                        <a:t>A</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0-249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2791</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6259547"/>
                  </a:ext>
                </a:extLst>
              </a:tr>
              <a:tr h="323527">
                <a:tc>
                  <a:txBody>
                    <a:bodyPr/>
                    <a:lstStyle/>
                    <a:p>
                      <a:pPr algn="ctr" fontAlgn="ctr"/>
                      <a:r>
                        <a:rPr lang="en-IN" sz="1400" b="1" i="1" u="none" strike="noStrike" dirty="0">
                          <a:solidFill>
                            <a:srgbClr val="002060"/>
                          </a:solidFill>
                          <a:effectLst/>
                        </a:rPr>
                        <a:t>B</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250-499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4269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1779272"/>
                  </a:ext>
                </a:extLst>
              </a:tr>
              <a:tr h="323527">
                <a:tc>
                  <a:txBody>
                    <a:bodyPr/>
                    <a:lstStyle/>
                    <a:p>
                      <a:pPr algn="ctr" fontAlgn="ctr"/>
                      <a:r>
                        <a:rPr lang="en-IN" sz="1400" b="1" i="1" u="none" strike="noStrike" dirty="0">
                          <a:solidFill>
                            <a:srgbClr val="002060"/>
                          </a:solidFill>
                          <a:effectLst/>
                        </a:rPr>
                        <a:t>C</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500-749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1037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2794561"/>
                  </a:ext>
                </a:extLst>
              </a:tr>
              <a:tr h="323527">
                <a:tc>
                  <a:txBody>
                    <a:bodyPr/>
                    <a:lstStyle/>
                    <a:p>
                      <a:pPr algn="ctr" fontAlgn="ctr"/>
                      <a:r>
                        <a:rPr lang="en-IN" sz="1400" b="1" i="1" u="none" strike="noStrike" dirty="0">
                          <a:solidFill>
                            <a:srgbClr val="002060"/>
                          </a:solidFill>
                          <a:effectLst/>
                        </a:rPr>
                        <a:t>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750-999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240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3080251"/>
                  </a:ext>
                </a:extLst>
              </a:tr>
              <a:tr h="323527">
                <a:tc>
                  <a:txBody>
                    <a:bodyPr/>
                    <a:lstStyle/>
                    <a:p>
                      <a:pPr algn="ctr" fontAlgn="ctr"/>
                      <a:r>
                        <a:rPr lang="en-IN" sz="1400" b="1" i="1" u="none" strike="noStrike">
                          <a:solidFill>
                            <a:srgbClr val="002060"/>
                          </a:solidFill>
                          <a:effectLst/>
                        </a:rPr>
                        <a:t>E</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1000-1249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267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118720"/>
                  </a:ext>
                </a:extLst>
              </a:tr>
              <a:tr h="323527">
                <a:tc>
                  <a:txBody>
                    <a:bodyPr/>
                    <a:lstStyle/>
                    <a:p>
                      <a:pPr algn="ctr" fontAlgn="ctr"/>
                      <a:r>
                        <a:rPr lang="en-IN" sz="1400" b="1" i="1" u="none" strike="noStrike">
                          <a:solidFill>
                            <a:srgbClr val="002060"/>
                          </a:solidFill>
                          <a:effectLst/>
                        </a:rPr>
                        <a:t>F</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1250-1499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a:solidFill>
                            <a:srgbClr val="002060"/>
                          </a:solidFill>
                          <a:effectLst/>
                        </a:rPr>
                        <a:t>25</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5180908"/>
                  </a:ext>
                </a:extLst>
              </a:tr>
              <a:tr h="323527">
                <a:tc>
                  <a:txBody>
                    <a:bodyPr/>
                    <a:lstStyle/>
                    <a:p>
                      <a:pPr algn="ctr" fontAlgn="ctr"/>
                      <a:r>
                        <a:rPr lang="en-IN" sz="1400" b="1" i="1" u="none" strike="noStrike" dirty="0">
                          <a:solidFill>
                            <a:srgbClr val="002060"/>
                          </a:solidFill>
                          <a:effectLst/>
                        </a:rPr>
                        <a:t>G</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1500-1749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38</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3041388"/>
                  </a:ext>
                </a:extLst>
              </a:tr>
              <a:tr h="323527">
                <a:tc>
                  <a:txBody>
                    <a:bodyPr/>
                    <a:lstStyle/>
                    <a:p>
                      <a:pPr algn="ctr" fontAlgn="ctr"/>
                      <a:r>
                        <a:rPr lang="en-IN" sz="1400" b="1" i="1" u="none" strike="noStrike">
                          <a:solidFill>
                            <a:srgbClr val="002060"/>
                          </a:solidFill>
                          <a:effectLst/>
                        </a:rPr>
                        <a:t>H</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1750-1999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1721432"/>
                  </a:ext>
                </a:extLst>
              </a:tr>
              <a:tr h="323527">
                <a:tc>
                  <a:txBody>
                    <a:bodyPr/>
                    <a:lstStyle/>
                    <a:p>
                      <a:pPr algn="ctr" fontAlgn="ctr"/>
                      <a:r>
                        <a:rPr lang="en-IN" sz="1400" b="1" i="1" u="none" strike="noStrike">
                          <a:solidFill>
                            <a:srgbClr val="002060"/>
                          </a:solidFill>
                          <a:effectLst/>
                        </a:rPr>
                        <a:t>I</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2000-2249</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03294001"/>
                  </a:ext>
                </a:extLst>
              </a:tr>
              <a:tr h="318917">
                <a:tc>
                  <a:txBody>
                    <a:bodyPr/>
                    <a:lstStyle/>
                    <a:p>
                      <a:pPr algn="ctr" fontAlgn="ctr"/>
                      <a:r>
                        <a:rPr lang="en-IN" sz="1400" b="1" i="1" u="none" strike="noStrike">
                          <a:solidFill>
                            <a:srgbClr val="002060"/>
                          </a:solidFill>
                          <a:effectLst/>
                        </a:rPr>
                        <a:t>J</a:t>
                      </a:r>
                      <a:endParaRPr lang="en-IN" sz="1400" b="1" i="1" u="none" strike="noStrike">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2250-2500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1" i="1" u="none" strike="noStrike" dirty="0">
                          <a:solidFill>
                            <a:srgbClr val="002060"/>
                          </a:solidFill>
                          <a:effectLst/>
                        </a:rPr>
                        <a:t>3</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7029235"/>
                  </a:ext>
                </a:extLst>
              </a:tr>
              <a:tr h="386791">
                <a:tc>
                  <a:txBody>
                    <a:bodyPr/>
                    <a:lstStyle/>
                    <a:p>
                      <a:pPr algn="ctr" fontAlgn="ctr"/>
                      <a:r>
                        <a:rPr lang="en-IN" sz="1400" b="1" i="1" u="none" strike="noStrike" dirty="0">
                          <a:solidFill>
                            <a:schemeClr val="bg1"/>
                          </a:solidFill>
                          <a:effectLst/>
                        </a:rPr>
                        <a:t>Grand Total</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400" b="1" i="1" u="none" strike="noStrike" dirty="0">
                          <a:solidFill>
                            <a:schemeClr val="bg1"/>
                          </a:solidFill>
                          <a:effectLst/>
                        </a:rPr>
                        <a:t>8680</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373668293"/>
                  </a:ext>
                </a:extLst>
              </a:tr>
            </a:tbl>
          </a:graphicData>
        </a:graphic>
      </p:graphicFrame>
      <p:sp>
        <p:nvSpPr>
          <p:cNvPr id="4" name="Title 3">
            <a:extLst>
              <a:ext uri="{FF2B5EF4-FFF2-40B4-BE49-F238E27FC236}">
                <a16:creationId xmlns:a16="http://schemas.microsoft.com/office/drawing/2014/main" id="{E6456AD4-FB3A-BF74-6DA5-4AF3A9A29B5E}"/>
              </a:ext>
            </a:extLst>
          </p:cNvPr>
          <p:cNvSpPr txBox="1">
            <a:spLocks/>
          </p:cNvSpPr>
          <p:nvPr/>
        </p:nvSpPr>
        <p:spPr>
          <a:xfrm>
            <a:off x="610289" y="82132"/>
            <a:ext cx="11025040" cy="447059"/>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7: PRICE ANALYSIS</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3B9B4968-7D3F-0CD6-1E99-66C0EEDA8974}"/>
                  </a:ext>
                </a:extLst>
              </p:cNvPr>
              <p:cNvGraphicFramePr/>
              <p:nvPr>
                <p:extLst>
                  <p:ext uri="{D42A27DB-BD31-4B8C-83A1-F6EECF244321}">
                    <p14:modId xmlns:p14="http://schemas.microsoft.com/office/powerpoint/2010/main" val="3630203691"/>
                  </p:ext>
                </p:extLst>
              </p:nvPr>
            </p:nvGraphicFramePr>
            <p:xfrm>
              <a:off x="5769398" y="1631005"/>
              <a:ext cx="5152854" cy="407988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3B9B4968-7D3F-0CD6-1E99-66C0EEDA8974}"/>
                  </a:ext>
                </a:extLst>
              </p:cNvPr>
              <p:cNvPicPr>
                <a:picLocks noGrp="1" noRot="1" noChangeAspect="1" noMove="1" noResize="1" noEditPoints="1" noAdjustHandles="1" noChangeArrowheads="1" noChangeShapeType="1"/>
              </p:cNvPicPr>
              <p:nvPr/>
            </p:nvPicPr>
            <p:blipFill>
              <a:blip r:embed="rId3"/>
              <a:stretch>
                <a:fillRect/>
              </a:stretch>
            </p:blipFill>
            <p:spPr>
              <a:xfrm>
                <a:off x="5769398" y="1631005"/>
                <a:ext cx="5152854" cy="4079888"/>
              </a:xfrm>
              <a:prstGeom prst="rect">
                <a:avLst/>
              </a:prstGeom>
            </p:spPr>
          </p:pic>
        </mc:Fallback>
      </mc:AlternateContent>
      <p:sp>
        <p:nvSpPr>
          <p:cNvPr id="2" name="TextBox 1">
            <a:extLst>
              <a:ext uri="{FF2B5EF4-FFF2-40B4-BE49-F238E27FC236}">
                <a16:creationId xmlns:a16="http://schemas.microsoft.com/office/drawing/2014/main" id="{12389D8B-037A-32A3-402E-BD03979D3E66}"/>
              </a:ext>
            </a:extLst>
          </p:cNvPr>
          <p:cNvSpPr txBox="1"/>
          <p:nvPr/>
        </p:nvSpPr>
        <p:spPr>
          <a:xfrm>
            <a:off x="2702246" y="440872"/>
            <a:ext cx="6787508"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FF6600"/>
                </a:solidFill>
              </a:rPr>
              <a:t> </a:t>
            </a:r>
          </a:p>
          <a:p>
            <a:pPr algn="ctr"/>
            <a:r>
              <a:rPr lang="en-IN" b="1" i="1" dirty="0">
                <a:solidFill>
                  <a:srgbClr val="0070C0"/>
                </a:solidFill>
              </a:rPr>
              <a:t>To find out the Restaurant Price Distribution Analysis of restaurants.</a:t>
            </a:r>
          </a:p>
        </p:txBody>
      </p:sp>
      <p:pic>
        <p:nvPicPr>
          <p:cNvPr id="9" name="Picture 4" descr="Valuation ">
            <a:extLst>
              <a:ext uri="{FF2B5EF4-FFF2-40B4-BE49-F238E27FC236}">
                <a16:creationId xmlns:a16="http://schemas.microsoft.com/office/drawing/2014/main" id="{B304FE73-AD2A-326C-9843-8ABB90D2B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9372" y="216395"/>
            <a:ext cx="1106709" cy="109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0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98425C6A-37A0-E739-89EC-657F747579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626FEC-CB80-8BCA-CBBB-9F0D85202988}"/>
              </a:ext>
            </a:extLst>
          </p:cNvPr>
          <p:cNvSpPr txBox="1">
            <a:spLocks/>
          </p:cNvSpPr>
          <p:nvPr/>
        </p:nvSpPr>
        <p:spPr>
          <a:xfrm>
            <a:off x="1066800" y="121241"/>
            <a:ext cx="10058400" cy="683740"/>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7: PRICE ANALYSIS</a:t>
            </a:r>
          </a:p>
        </p:txBody>
      </p:sp>
      <p:pic>
        <p:nvPicPr>
          <p:cNvPr id="1026" name="Picture 2" descr="Measurement ">
            <a:extLst>
              <a:ext uri="{FF2B5EF4-FFF2-40B4-BE49-F238E27FC236}">
                <a16:creationId xmlns:a16="http://schemas.microsoft.com/office/drawing/2014/main" id="{69F94903-B546-1FDF-F8CA-566219672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3936" y="2078665"/>
            <a:ext cx="2377646" cy="27006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6C765B4-FE79-E955-3DD9-2457C406BAE5}"/>
              </a:ext>
            </a:extLst>
          </p:cNvPr>
          <p:cNvSpPr txBox="1"/>
          <p:nvPr/>
        </p:nvSpPr>
        <p:spPr>
          <a:xfrm>
            <a:off x="751702" y="845282"/>
            <a:ext cx="7590017" cy="5509200"/>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IN" sz="1200" b="1" i="1" dirty="0">
              <a:solidFill>
                <a:srgbClr val="002060"/>
              </a:solidFill>
            </a:endParaRPr>
          </a:p>
          <a:p>
            <a:pPr algn="ctr"/>
            <a:r>
              <a:rPr lang="en-IN" b="1" i="1" dirty="0">
                <a:solidFill>
                  <a:srgbClr val="002060"/>
                </a:solidFill>
              </a:rPr>
              <a:t>Key Insights:</a:t>
            </a:r>
          </a:p>
          <a:p>
            <a:pPr algn="ctr"/>
            <a:endParaRPr lang="en-IN" sz="900" b="1" i="1" dirty="0">
              <a:solidFill>
                <a:srgbClr val="002060"/>
              </a:solidFill>
            </a:endParaRPr>
          </a:p>
          <a:p>
            <a:r>
              <a:rPr lang="en-IN" sz="1600" b="1" i="1" u="none" strike="noStrike" dirty="0">
                <a:solidFill>
                  <a:srgbClr val="002060"/>
                </a:solidFill>
                <a:effectLst/>
              </a:rPr>
              <a:t>Most Common Price Ranges:</a:t>
            </a:r>
          </a:p>
          <a:p>
            <a:pPr marL="285750" indent="-285750">
              <a:buFont typeface="Wingdings" panose="05000000000000000000" pitchFamily="2" charset="2"/>
              <a:buChar char="Ø"/>
            </a:pPr>
            <a:r>
              <a:rPr lang="en-US" sz="1600" b="1" i="1" u="none" strike="noStrike" dirty="0">
                <a:solidFill>
                  <a:srgbClr val="00B050"/>
                </a:solidFill>
                <a:effectLst/>
              </a:rPr>
              <a:t>The most popular and reasonably priced restaurant categories are those within the ₹250–₹499 range (4,269), followed by ₹0-₹249 (2,791).</a:t>
            </a:r>
          </a:p>
          <a:p>
            <a:endParaRPr lang="en-US" sz="1600" b="1" i="1" u="none" strike="noStrike" dirty="0">
              <a:solidFill>
                <a:srgbClr val="00B050"/>
              </a:solidFill>
              <a:effectLst/>
            </a:endParaRPr>
          </a:p>
          <a:p>
            <a:r>
              <a:rPr lang="en-IN" sz="1600" b="1" i="1" u="none" strike="noStrike" dirty="0">
                <a:solidFill>
                  <a:srgbClr val="002060"/>
                </a:solidFill>
                <a:effectLst/>
              </a:rPr>
              <a:t>Mid-Range Pricing:</a:t>
            </a:r>
          </a:p>
          <a:p>
            <a:pPr marL="285750" indent="-285750">
              <a:buFont typeface="Wingdings" panose="05000000000000000000" pitchFamily="2" charset="2"/>
              <a:buChar char="Ø"/>
            </a:pPr>
            <a:r>
              <a:rPr lang="en-US" sz="1600" b="1" i="1" u="none" strike="noStrike" dirty="0">
                <a:solidFill>
                  <a:srgbClr val="00B050"/>
                </a:solidFill>
                <a:effectLst/>
              </a:rPr>
              <a:t>Restaurants with prices between ₹500 and ₹749 (1,037) are rather prevalent.</a:t>
            </a:r>
          </a:p>
          <a:p>
            <a:pPr marL="285750" indent="-285750">
              <a:buFont typeface="Wingdings" panose="05000000000000000000" pitchFamily="2" charset="2"/>
              <a:buChar char="Ø"/>
            </a:pPr>
            <a:r>
              <a:rPr lang="en-US" sz="1600" b="1" i="1" u="none" strike="noStrike" dirty="0">
                <a:solidFill>
                  <a:srgbClr val="00B050"/>
                </a:solidFill>
                <a:effectLst/>
              </a:rPr>
              <a:t>Higher price ranges witness a sharp decline; ₹1000–₹1249 (267) and ₹750–₹999 (240) are less common.</a:t>
            </a:r>
          </a:p>
          <a:p>
            <a:endParaRPr lang="en-US" sz="1600" b="1" i="1" u="none" strike="noStrike" dirty="0">
              <a:solidFill>
                <a:srgbClr val="00B050"/>
              </a:solidFill>
              <a:effectLst/>
            </a:endParaRPr>
          </a:p>
          <a:p>
            <a:r>
              <a:rPr lang="en-IN" sz="1600" b="1" i="1" u="none" strike="noStrike" dirty="0">
                <a:solidFill>
                  <a:srgbClr val="002060"/>
                </a:solidFill>
                <a:effectLst/>
              </a:rPr>
              <a:t>Premium Categories:</a:t>
            </a:r>
          </a:p>
          <a:p>
            <a:pPr marL="285750" indent="-285750">
              <a:buFont typeface="Wingdings" panose="05000000000000000000" pitchFamily="2" charset="2"/>
              <a:buChar char="Ø"/>
            </a:pPr>
            <a:r>
              <a:rPr lang="en-US" sz="1600" b="1" i="1" u="none" strike="noStrike" dirty="0">
                <a:solidFill>
                  <a:srgbClr val="00B050"/>
                </a:solidFill>
                <a:effectLst/>
              </a:rPr>
              <a:t>Only 25 restaurants fall within the pricing range of ₹1,250–₹1,499, which is the least represented.</a:t>
            </a:r>
          </a:p>
          <a:p>
            <a:pPr marL="285750" indent="-285750">
              <a:buFont typeface="Wingdings" panose="05000000000000000000" pitchFamily="2" charset="2"/>
              <a:buChar char="Ø"/>
            </a:pPr>
            <a:r>
              <a:rPr lang="en-US" sz="1600" b="1" i="1" u="none" strike="noStrike" dirty="0">
                <a:solidFill>
                  <a:srgbClr val="00B050"/>
                </a:solidFill>
                <a:effectLst/>
              </a:rPr>
              <a:t>The rarity of ultra-premium pricing is demonstrated by the fact that only three restaurants fall into the highest price bracket, which is ₹2250-₹2500.</a:t>
            </a:r>
          </a:p>
          <a:p>
            <a:endParaRPr lang="en-US" sz="1600" b="1" i="1" u="none" strike="noStrike" dirty="0">
              <a:solidFill>
                <a:srgbClr val="00B050"/>
              </a:solidFill>
              <a:effectLst/>
            </a:endParaRPr>
          </a:p>
          <a:p>
            <a:r>
              <a:rPr lang="en-IN" sz="1600" b="1" i="1" u="none" strike="noStrike" dirty="0">
                <a:solidFill>
                  <a:srgbClr val="002060"/>
                </a:solidFill>
                <a:effectLst/>
              </a:rPr>
              <a:t>Trend Insight:</a:t>
            </a:r>
          </a:p>
          <a:p>
            <a:pPr marL="285750" indent="-285750">
              <a:buFont typeface="Wingdings" panose="05000000000000000000" pitchFamily="2" charset="2"/>
              <a:buChar char="Ø"/>
            </a:pPr>
            <a:r>
              <a:rPr lang="en-US" sz="1600" b="1" i="1" u="none" strike="noStrike" dirty="0">
                <a:solidFill>
                  <a:srgbClr val="00B050"/>
                </a:solidFill>
                <a:effectLst/>
              </a:rPr>
              <a:t>In contrast to the limited luxury options, the chart shows a strong preference for mid-tier and low prices among restaurants catering to budget-conscious consumers.</a:t>
            </a:r>
          </a:p>
          <a:p>
            <a:endParaRPr lang="en-US" sz="1600" b="1" i="1" u="none" strike="noStrike" dirty="0">
              <a:solidFill>
                <a:srgbClr val="00B050"/>
              </a:solidFill>
              <a:effectLst/>
            </a:endParaRPr>
          </a:p>
        </p:txBody>
      </p:sp>
    </p:spTree>
    <p:extLst>
      <p:ext uri="{BB962C8B-B14F-4D97-AF65-F5344CB8AC3E}">
        <p14:creationId xmlns:p14="http://schemas.microsoft.com/office/powerpoint/2010/main" val="289325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13E4A6F-79EB-CB67-A359-AF4E6F44A3B8}"/>
              </a:ext>
            </a:extLst>
          </p:cNvPr>
          <p:cNvSpPr>
            <a:spLocks noGrp="1"/>
          </p:cNvSpPr>
          <p:nvPr>
            <p:ph type="title"/>
          </p:nvPr>
        </p:nvSpPr>
        <p:spPr>
          <a:xfrm>
            <a:off x="492370" y="605896"/>
            <a:ext cx="3084844" cy="5646208"/>
          </a:xfrm>
        </p:spPr>
        <p:txBody>
          <a:bodyPr anchor="ctr">
            <a:normAutofit/>
          </a:bodyPr>
          <a:lstStyle/>
          <a:p>
            <a:pPr algn="ctr"/>
            <a:b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br>
            <a:b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IN" sz="4400" b="1" i="1" dirty="0">
                <a:solidFill>
                  <a:srgbClr val="FFFFFF"/>
                </a:solidFill>
                <a:latin typeface="Calibri" panose="020F0502020204030204" pitchFamily="34" charset="0"/>
                <a:ea typeface="Calibri" panose="020F0502020204030204" pitchFamily="34" charset="0"/>
                <a:cs typeface="Calibri" panose="020F0502020204030204" pitchFamily="34" charset="0"/>
              </a:rPr>
              <a:t>COMPANY OVERVIEW</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9" name="Table 8">
            <a:extLst>
              <a:ext uri="{FF2B5EF4-FFF2-40B4-BE49-F238E27FC236}">
                <a16:creationId xmlns:a16="http://schemas.microsoft.com/office/drawing/2014/main" id="{7188EBF6-EC92-682D-5541-9EAB9EFAB6CC}"/>
              </a:ext>
            </a:extLst>
          </p:cNvPr>
          <p:cNvGraphicFramePr>
            <a:graphicFrameLocks noGrp="1"/>
          </p:cNvGraphicFramePr>
          <p:nvPr>
            <p:extLst>
              <p:ext uri="{D42A27DB-BD31-4B8C-83A1-F6EECF244321}">
                <p14:modId xmlns:p14="http://schemas.microsoft.com/office/powerpoint/2010/main" val="2291793597"/>
              </p:ext>
            </p:extLst>
          </p:nvPr>
        </p:nvGraphicFramePr>
        <p:xfrm>
          <a:off x="4104079" y="0"/>
          <a:ext cx="8032985" cy="6810163"/>
        </p:xfrm>
        <a:graphic>
          <a:graphicData uri="http://schemas.openxmlformats.org/drawingml/2006/table">
            <a:tbl>
              <a:tblPr firstRow="1" bandRow="1">
                <a:tableStyleId>{5C22544A-7EE6-4342-B048-85BDC9FD1C3A}</a:tableStyleId>
              </a:tblPr>
              <a:tblGrid>
                <a:gridCol w="4023457">
                  <a:extLst>
                    <a:ext uri="{9D8B030D-6E8A-4147-A177-3AD203B41FA5}">
                      <a16:colId xmlns:a16="http://schemas.microsoft.com/office/drawing/2014/main" val="4106657334"/>
                    </a:ext>
                  </a:extLst>
                </a:gridCol>
                <a:gridCol w="4009528">
                  <a:extLst>
                    <a:ext uri="{9D8B030D-6E8A-4147-A177-3AD203B41FA5}">
                      <a16:colId xmlns:a16="http://schemas.microsoft.com/office/drawing/2014/main" val="1634932850"/>
                    </a:ext>
                  </a:extLst>
                </a:gridCol>
              </a:tblGrid>
              <a:tr h="597085">
                <a:tc gridSpan="2">
                  <a:txBody>
                    <a:bodyPr/>
                    <a:lstStyle/>
                    <a:p>
                      <a:pPr algn="ctr"/>
                      <a:r>
                        <a:rPr lang="en-IN" sz="2800" i="1" dirty="0">
                          <a:solidFill>
                            <a:srgbClr val="002060"/>
                          </a:solidFill>
                        </a:rPr>
                        <a:t>COMPANY INFORMATION</a:t>
                      </a:r>
                    </a:p>
                  </a:txBody>
                  <a:tcPr anchor="ctr"/>
                </a:tc>
                <a:tc hMerge="1">
                  <a:txBody>
                    <a:bodyPr/>
                    <a:lstStyle/>
                    <a:p>
                      <a:endParaRPr lang="en-IN" dirty="0"/>
                    </a:p>
                  </a:txBody>
                  <a:tcPr anchor="ctr"/>
                </a:tc>
                <a:extLst>
                  <a:ext uri="{0D108BD9-81ED-4DB2-BD59-A6C34878D82A}">
                    <a16:rowId xmlns:a16="http://schemas.microsoft.com/office/drawing/2014/main" val="370926884"/>
                  </a:ext>
                </a:extLst>
              </a:tr>
              <a:tr h="364077">
                <a:tc>
                  <a:txBody>
                    <a:bodyPr/>
                    <a:lstStyle/>
                    <a:p>
                      <a:pPr algn="l"/>
                      <a:r>
                        <a:rPr lang="en-IN" sz="1400" b="1" i="1" dirty="0">
                          <a:solidFill>
                            <a:srgbClr val="002060"/>
                          </a:solidFill>
                        </a:rPr>
                        <a:t>Company Name</a:t>
                      </a:r>
                    </a:p>
                  </a:txBody>
                  <a:tcPr anchor="ctr"/>
                </a:tc>
                <a:tc>
                  <a:txBody>
                    <a:bodyPr/>
                    <a:lstStyle/>
                    <a:p>
                      <a:pPr algn="l"/>
                      <a:r>
                        <a:rPr lang="en-IN" sz="1400" b="1" i="1" dirty="0">
                          <a:solidFill>
                            <a:srgbClr val="002060"/>
                          </a:solidFill>
                        </a:rPr>
                        <a:t>Swiggy</a:t>
                      </a:r>
                    </a:p>
                  </a:txBody>
                  <a:tcPr anchor="ctr"/>
                </a:tc>
                <a:extLst>
                  <a:ext uri="{0D108BD9-81ED-4DB2-BD59-A6C34878D82A}">
                    <a16:rowId xmlns:a16="http://schemas.microsoft.com/office/drawing/2014/main" val="1270156387"/>
                  </a:ext>
                </a:extLst>
              </a:tr>
              <a:tr h="364077">
                <a:tc>
                  <a:txBody>
                    <a:bodyPr/>
                    <a:lstStyle/>
                    <a:p>
                      <a:pPr algn="l"/>
                      <a:r>
                        <a:rPr lang="en-IN" sz="1400" b="1" i="1" dirty="0">
                          <a:solidFill>
                            <a:srgbClr val="002060"/>
                          </a:solidFill>
                        </a:rPr>
                        <a:t>Legal Name</a:t>
                      </a:r>
                    </a:p>
                  </a:txBody>
                  <a:tcPr anchor="ctr"/>
                </a:tc>
                <a:tc>
                  <a:txBody>
                    <a:bodyPr/>
                    <a:lstStyle/>
                    <a:p>
                      <a:pPr algn="l"/>
                      <a:r>
                        <a:rPr lang="en-IN" sz="1400" b="1" i="1" dirty="0">
                          <a:solidFill>
                            <a:srgbClr val="002060"/>
                          </a:solidFill>
                        </a:rPr>
                        <a:t>Bundl Technologies Private Ltd</a:t>
                      </a:r>
                    </a:p>
                  </a:txBody>
                  <a:tcPr anchor="ctr"/>
                </a:tc>
                <a:extLst>
                  <a:ext uri="{0D108BD9-81ED-4DB2-BD59-A6C34878D82A}">
                    <a16:rowId xmlns:a16="http://schemas.microsoft.com/office/drawing/2014/main" val="2748064098"/>
                  </a:ext>
                </a:extLst>
              </a:tr>
              <a:tr h="364077">
                <a:tc>
                  <a:txBody>
                    <a:bodyPr/>
                    <a:lstStyle/>
                    <a:p>
                      <a:pPr algn="l"/>
                      <a:r>
                        <a:rPr lang="en-IN" sz="1400" b="1" i="1" dirty="0">
                          <a:solidFill>
                            <a:srgbClr val="002060"/>
                          </a:solidFill>
                        </a:rPr>
                        <a:t>Incorporation</a:t>
                      </a:r>
                    </a:p>
                  </a:txBody>
                  <a:tcPr anchor="ctr"/>
                </a:tc>
                <a:tc>
                  <a:txBody>
                    <a:bodyPr/>
                    <a:lstStyle/>
                    <a:p>
                      <a:pPr algn="l"/>
                      <a:r>
                        <a:rPr lang="en-IN" sz="1400" b="1" i="1" dirty="0">
                          <a:solidFill>
                            <a:srgbClr val="002060"/>
                          </a:solidFill>
                        </a:rPr>
                        <a:t>2014</a:t>
                      </a:r>
                    </a:p>
                  </a:txBody>
                  <a:tcPr anchor="ctr"/>
                </a:tc>
                <a:extLst>
                  <a:ext uri="{0D108BD9-81ED-4DB2-BD59-A6C34878D82A}">
                    <a16:rowId xmlns:a16="http://schemas.microsoft.com/office/drawing/2014/main" val="1142351028"/>
                  </a:ext>
                </a:extLst>
              </a:tr>
              <a:tr h="364077">
                <a:tc>
                  <a:txBody>
                    <a:bodyPr/>
                    <a:lstStyle/>
                    <a:p>
                      <a:pPr algn="l"/>
                      <a:r>
                        <a:rPr lang="en-IN" sz="1400" b="1" i="1" dirty="0">
                          <a:solidFill>
                            <a:srgbClr val="002060"/>
                          </a:solidFill>
                        </a:rPr>
                        <a:t>Head Office</a:t>
                      </a:r>
                    </a:p>
                  </a:txBody>
                  <a:tcPr anchor="ctr"/>
                </a:tc>
                <a:tc>
                  <a:txBody>
                    <a:bodyPr/>
                    <a:lstStyle/>
                    <a:p>
                      <a:pPr algn="l"/>
                      <a:r>
                        <a:rPr lang="en-IN" sz="1400" b="1" i="1" dirty="0">
                          <a:solidFill>
                            <a:srgbClr val="002060"/>
                          </a:solidFill>
                        </a:rPr>
                        <a:t>Bangalore, Karnataka, India</a:t>
                      </a:r>
                    </a:p>
                  </a:txBody>
                  <a:tcPr anchor="ctr"/>
                </a:tc>
                <a:extLst>
                  <a:ext uri="{0D108BD9-81ED-4DB2-BD59-A6C34878D82A}">
                    <a16:rowId xmlns:a16="http://schemas.microsoft.com/office/drawing/2014/main" val="3881516952"/>
                  </a:ext>
                </a:extLst>
              </a:tr>
              <a:tr h="364077">
                <a:tc>
                  <a:txBody>
                    <a:bodyPr/>
                    <a:lstStyle/>
                    <a:p>
                      <a:pPr algn="l"/>
                      <a:r>
                        <a:rPr lang="en-IN" sz="1400" b="1" i="1" dirty="0">
                          <a:solidFill>
                            <a:srgbClr val="002060"/>
                          </a:solidFill>
                        </a:rPr>
                        <a:t>Industry Type</a:t>
                      </a:r>
                    </a:p>
                  </a:txBody>
                  <a:tcPr anchor="ctr"/>
                </a:tc>
                <a:tc>
                  <a:txBody>
                    <a:bodyPr/>
                    <a:lstStyle/>
                    <a:p>
                      <a:pPr algn="l"/>
                      <a:r>
                        <a:rPr lang="en-IN" sz="1400" b="1" i="1" dirty="0">
                          <a:solidFill>
                            <a:srgbClr val="002060"/>
                          </a:solidFill>
                        </a:rPr>
                        <a:t>Online Food Ordering</a:t>
                      </a:r>
                    </a:p>
                  </a:txBody>
                  <a:tcPr anchor="ctr"/>
                </a:tc>
                <a:extLst>
                  <a:ext uri="{0D108BD9-81ED-4DB2-BD59-A6C34878D82A}">
                    <a16:rowId xmlns:a16="http://schemas.microsoft.com/office/drawing/2014/main" val="3318723897"/>
                  </a:ext>
                </a:extLst>
              </a:tr>
              <a:tr h="364077">
                <a:tc>
                  <a:txBody>
                    <a:bodyPr/>
                    <a:lstStyle/>
                    <a:p>
                      <a:pPr algn="l"/>
                      <a:r>
                        <a:rPr lang="en-IN" sz="1400" b="1" i="1" dirty="0">
                          <a:solidFill>
                            <a:srgbClr val="002060"/>
                          </a:solidFill>
                        </a:rPr>
                        <a:t>Founder &amp; CEO</a:t>
                      </a:r>
                    </a:p>
                  </a:txBody>
                  <a:tcPr anchor="ctr"/>
                </a:tc>
                <a:tc>
                  <a:txBody>
                    <a:bodyPr/>
                    <a:lstStyle/>
                    <a:p>
                      <a:pPr algn="l"/>
                      <a:r>
                        <a:rPr lang="en-IN" sz="1400" b="1" i="1" dirty="0">
                          <a:solidFill>
                            <a:srgbClr val="002060"/>
                          </a:solidFill>
                        </a:rPr>
                        <a:t>SriHarsha Majety</a:t>
                      </a:r>
                    </a:p>
                  </a:txBody>
                  <a:tcPr anchor="ctr"/>
                </a:tc>
                <a:extLst>
                  <a:ext uri="{0D108BD9-81ED-4DB2-BD59-A6C34878D82A}">
                    <a16:rowId xmlns:a16="http://schemas.microsoft.com/office/drawing/2014/main" val="4124667029"/>
                  </a:ext>
                </a:extLst>
              </a:tr>
              <a:tr h="364077">
                <a:tc>
                  <a:txBody>
                    <a:bodyPr/>
                    <a:lstStyle/>
                    <a:p>
                      <a:pPr algn="l"/>
                      <a:r>
                        <a:rPr lang="en-IN" sz="1400" b="1" i="1" dirty="0">
                          <a:solidFill>
                            <a:srgbClr val="002060"/>
                          </a:solidFill>
                        </a:rPr>
                        <a:t>Website</a:t>
                      </a:r>
                    </a:p>
                  </a:txBody>
                  <a:tcPr anchor="ctr"/>
                </a:tc>
                <a:tc>
                  <a:txBody>
                    <a:bodyPr/>
                    <a:lstStyle/>
                    <a:p>
                      <a:pPr algn="l"/>
                      <a:r>
                        <a:rPr lang="en-IN" sz="1400" b="1" i="1" dirty="0">
                          <a:solidFill>
                            <a:srgbClr val="002060"/>
                          </a:solidFill>
                        </a:rPr>
                        <a:t>https://www.swiggy.com/</a:t>
                      </a:r>
                    </a:p>
                  </a:txBody>
                  <a:tcPr anchor="ctr"/>
                </a:tc>
                <a:extLst>
                  <a:ext uri="{0D108BD9-81ED-4DB2-BD59-A6C34878D82A}">
                    <a16:rowId xmlns:a16="http://schemas.microsoft.com/office/drawing/2014/main" val="2298703292"/>
                  </a:ext>
                </a:extLst>
              </a:tr>
              <a:tr h="364077">
                <a:tc>
                  <a:txBody>
                    <a:bodyPr/>
                    <a:lstStyle/>
                    <a:p>
                      <a:pPr algn="l"/>
                      <a:r>
                        <a:rPr lang="en-IN" sz="1400" b="1" i="1" dirty="0">
                          <a:solidFill>
                            <a:srgbClr val="002060"/>
                          </a:solidFill>
                        </a:rPr>
                        <a:t>Company Type</a:t>
                      </a:r>
                    </a:p>
                  </a:txBody>
                  <a:tcPr anchor="ctr"/>
                </a:tc>
                <a:tc>
                  <a:txBody>
                    <a:bodyPr/>
                    <a:lstStyle/>
                    <a:p>
                      <a:pPr algn="l"/>
                      <a:r>
                        <a:rPr lang="en-IN" sz="1400" b="1" i="1" dirty="0">
                          <a:solidFill>
                            <a:srgbClr val="002060"/>
                          </a:solidFill>
                        </a:rPr>
                        <a:t>Private</a:t>
                      </a:r>
                    </a:p>
                  </a:txBody>
                  <a:tcPr anchor="ctr"/>
                </a:tc>
                <a:extLst>
                  <a:ext uri="{0D108BD9-81ED-4DB2-BD59-A6C34878D82A}">
                    <a16:rowId xmlns:a16="http://schemas.microsoft.com/office/drawing/2014/main" val="478383911"/>
                  </a:ext>
                </a:extLst>
              </a:tr>
              <a:tr h="364077">
                <a:tc>
                  <a:txBody>
                    <a:bodyPr/>
                    <a:lstStyle/>
                    <a:p>
                      <a:pPr algn="l"/>
                      <a:r>
                        <a:rPr lang="en-IN" sz="1400" b="1" i="1" dirty="0">
                          <a:solidFill>
                            <a:srgbClr val="002060"/>
                          </a:solidFill>
                        </a:rPr>
                        <a:t>Business Model</a:t>
                      </a:r>
                    </a:p>
                  </a:txBody>
                  <a:tcPr anchor="ctr"/>
                </a:tc>
                <a:tc>
                  <a:txBody>
                    <a:bodyPr/>
                    <a:lstStyle/>
                    <a:p>
                      <a:pPr algn="l"/>
                      <a:r>
                        <a:rPr lang="en-IN" sz="1400" b="1" i="1" dirty="0">
                          <a:solidFill>
                            <a:srgbClr val="002060"/>
                          </a:solidFill>
                        </a:rPr>
                        <a:t>B2C, B2B</a:t>
                      </a:r>
                    </a:p>
                  </a:txBody>
                  <a:tcPr anchor="ctr"/>
                </a:tc>
                <a:extLst>
                  <a:ext uri="{0D108BD9-81ED-4DB2-BD59-A6C34878D82A}">
                    <a16:rowId xmlns:a16="http://schemas.microsoft.com/office/drawing/2014/main" val="3075228586"/>
                  </a:ext>
                </a:extLst>
              </a:tr>
              <a:tr h="364077">
                <a:tc>
                  <a:txBody>
                    <a:bodyPr/>
                    <a:lstStyle/>
                    <a:p>
                      <a:pPr algn="l"/>
                      <a:r>
                        <a:rPr lang="en-IN" sz="1400" b="1" i="1" dirty="0">
                          <a:solidFill>
                            <a:srgbClr val="002060"/>
                          </a:solidFill>
                        </a:rPr>
                        <a:t>Revenue (In Crores)</a:t>
                      </a:r>
                    </a:p>
                  </a:txBody>
                  <a:tcPr anchor="ctr"/>
                </a:tc>
                <a:tc>
                  <a:txBody>
                    <a:bodyPr/>
                    <a:lstStyle/>
                    <a:p>
                      <a:pPr algn="l"/>
                      <a:r>
                        <a:rPr lang="en-IN" sz="1400" b="1" i="1" dirty="0">
                          <a:solidFill>
                            <a:srgbClr val="002060"/>
                          </a:solidFill>
                        </a:rPr>
                        <a:t>Rs.11,247 Crores by Q2FY24</a:t>
                      </a:r>
                    </a:p>
                  </a:txBody>
                  <a:tcPr anchor="ctr"/>
                </a:tc>
                <a:extLst>
                  <a:ext uri="{0D108BD9-81ED-4DB2-BD59-A6C34878D82A}">
                    <a16:rowId xmlns:a16="http://schemas.microsoft.com/office/drawing/2014/main" val="4065121653"/>
                  </a:ext>
                </a:extLst>
              </a:tr>
              <a:tr h="364077">
                <a:tc>
                  <a:txBody>
                    <a:bodyPr/>
                    <a:lstStyle/>
                    <a:p>
                      <a:pPr algn="l"/>
                      <a:r>
                        <a:rPr lang="en-IN" sz="1400" b="1" i="1" dirty="0">
                          <a:solidFill>
                            <a:srgbClr val="002060"/>
                          </a:solidFill>
                        </a:rPr>
                        <a:t>Employees</a:t>
                      </a:r>
                    </a:p>
                  </a:txBody>
                  <a:tcPr anchor="ctr"/>
                </a:tc>
                <a:tc>
                  <a:txBody>
                    <a:bodyPr/>
                    <a:lstStyle/>
                    <a:p>
                      <a:pPr algn="l"/>
                      <a:r>
                        <a:rPr lang="en-IN" sz="1400" b="1" i="1" dirty="0">
                          <a:solidFill>
                            <a:srgbClr val="002060"/>
                          </a:solidFill>
                        </a:rPr>
                        <a:t>6000+</a:t>
                      </a:r>
                    </a:p>
                  </a:txBody>
                  <a:tcPr anchor="ctr"/>
                </a:tc>
                <a:extLst>
                  <a:ext uri="{0D108BD9-81ED-4DB2-BD59-A6C34878D82A}">
                    <a16:rowId xmlns:a16="http://schemas.microsoft.com/office/drawing/2014/main" val="3575878556"/>
                  </a:ext>
                </a:extLst>
              </a:tr>
              <a:tr h="364077">
                <a:tc>
                  <a:txBody>
                    <a:bodyPr/>
                    <a:lstStyle/>
                    <a:p>
                      <a:pPr algn="l"/>
                      <a:r>
                        <a:rPr lang="en-IN" sz="1400" b="1" i="1" dirty="0">
                          <a:solidFill>
                            <a:srgbClr val="002060"/>
                          </a:solidFill>
                        </a:rPr>
                        <a:t>Total Funding IPO in 2024</a:t>
                      </a:r>
                    </a:p>
                  </a:txBody>
                  <a:tcPr anchor="ctr"/>
                </a:tc>
                <a:tc>
                  <a:txBody>
                    <a:bodyPr/>
                    <a:lstStyle/>
                    <a:p>
                      <a:pPr algn="l"/>
                      <a:r>
                        <a:rPr lang="en-IN" sz="1400" b="1" i="1" dirty="0">
                          <a:solidFill>
                            <a:srgbClr val="002060"/>
                          </a:solidFill>
                        </a:rPr>
                        <a:t>US$ 3.62 Billion in 16 Rounds</a:t>
                      </a:r>
                    </a:p>
                  </a:txBody>
                  <a:tcPr anchor="ctr"/>
                </a:tc>
                <a:extLst>
                  <a:ext uri="{0D108BD9-81ED-4DB2-BD59-A6C34878D82A}">
                    <a16:rowId xmlns:a16="http://schemas.microsoft.com/office/drawing/2014/main" val="1925915158"/>
                  </a:ext>
                </a:extLst>
              </a:tr>
              <a:tr h="637133">
                <a:tc>
                  <a:txBody>
                    <a:bodyPr/>
                    <a:lstStyle/>
                    <a:p>
                      <a:pPr algn="l"/>
                      <a:r>
                        <a:rPr lang="en-IN" sz="1400" b="1" i="1" dirty="0">
                          <a:solidFill>
                            <a:srgbClr val="002060"/>
                          </a:solidFill>
                        </a:rPr>
                        <a:t>Services</a:t>
                      </a:r>
                    </a:p>
                  </a:txBody>
                  <a:tcPr anchor="ctr"/>
                </a:tc>
                <a:tc>
                  <a:txBody>
                    <a:bodyPr/>
                    <a:lstStyle/>
                    <a:p>
                      <a:pPr algn="l"/>
                      <a:r>
                        <a:rPr lang="en-IN" sz="1400" b="1" i="1" dirty="0">
                          <a:solidFill>
                            <a:srgbClr val="002060"/>
                          </a:solidFill>
                        </a:rPr>
                        <a:t>Food Delivery, Online Grocery, Courier, &amp; more</a:t>
                      </a:r>
                    </a:p>
                  </a:txBody>
                  <a:tcPr anchor="ctr"/>
                </a:tc>
                <a:extLst>
                  <a:ext uri="{0D108BD9-81ED-4DB2-BD59-A6C34878D82A}">
                    <a16:rowId xmlns:a16="http://schemas.microsoft.com/office/drawing/2014/main" val="2099397929"/>
                  </a:ext>
                </a:extLst>
              </a:tr>
              <a:tr h="364077">
                <a:tc>
                  <a:txBody>
                    <a:bodyPr/>
                    <a:lstStyle/>
                    <a:p>
                      <a:pPr algn="l"/>
                      <a:r>
                        <a:rPr lang="en-IN" sz="1400" b="1" i="1" dirty="0">
                          <a:solidFill>
                            <a:srgbClr val="002060"/>
                          </a:solidFill>
                        </a:rPr>
                        <a:t>Market Capital</a:t>
                      </a:r>
                    </a:p>
                  </a:txBody>
                  <a:tcPr anchor="ctr"/>
                </a:tc>
                <a:tc>
                  <a:txBody>
                    <a:bodyPr/>
                    <a:lstStyle/>
                    <a:p>
                      <a:pPr algn="l"/>
                      <a:r>
                        <a:rPr lang="en-IN" sz="1400" b="1" i="1" dirty="0">
                          <a:solidFill>
                            <a:srgbClr val="002060"/>
                          </a:solidFill>
                        </a:rPr>
                        <a:t>1.21 Trillion INR</a:t>
                      </a:r>
                    </a:p>
                  </a:txBody>
                  <a:tcPr anchor="ctr"/>
                </a:tc>
                <a:extLst>
                  <a:ext uri="{0D108BD9-81ED-4DB2-BD59-A6C34878D82A}">
                    <a16:rowId xmlns:a16="http://schemas.microsoft.com/office/drawing/2014/main" val="3555573532"/>
                  </a:ext>
                </a:extLst>
              </a:tr>
              <a:tr h="842944">
                <a:tc>
                  <a:txBody>
                    <a:bodyPr/>
                    <a:lstStyle/>
                    <a:p>
                      <a:pPr algn="l"/>
                      <a:r>
                        <a:rPr lang="en-IN" sz="1400" b="1" i="1" dirty="0">
                          <a:solidFill>
                            <a:srgbClr val="002060"/>
                          </a:solidFill>
                        </a:rPr>
                        <a:t>Top Investors</a:t>
                      </a:r>
                    </a:p>
                  </a:txBody>
                  <a:tcPr anchor="ctr"/>
                </a:tc>
                <a:tc>
                  <a:txBody>
                    <a:bodyPr/>
                    <a:lstStyle/>
                    <a:p>
                      <a:pPr algn="l"/>
                      <a:r>
                        <a:rPr lang="en-IN" sz="1400" b="1" i="1" dirty="0">
                          <a:solidFill>
                            <a:srgbClr val="002060"/>
                          </a:solidFill>
                        </a:rPr>
                        <a:t>65 institutional investors include Bessemer Venture Partners, SAIF Partners, Accel, Norwest Venture Partners, DST Global, Prosus &amp; more,.</a:t>
                      </a:r>
                    </a:p>
                  </a:txBody>
                  <a:tcPr anchor="ctr"/>
                </a:tc>
                <a:extLst>
                  <a:ext uri="{0D108BD9-81ED-4DB2-BD59-A6C34878D82A}">
                    <a16:rowId xmlns:a16="http://schemas.microsoft.com/office/drawing/2014/main" val="2376545662"/>
                  </a:ext>
                </a:extLst>
              </a:tr>
            </a:tbl>
          </a:graphicData>
        </a:graphic>
      </p:graphicFrame>
      <p:pic>
        <p:nvPicPr>
          <p:cNvPr id="3" name="Picture 2" descr="A close up of a logo">
            <a:extLst>
              <a:ext uri="{FF2B5EF4-FFF2-40B4-BE49-F238E27FC236}">
                <a16:creationId xmlns:a16="http://schemas.microsoft.com/office/drawing/2014/main" id="{87C4A6D0-EE02-7788-31CA-0E38C61A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72" y="745605"/>
            <a:ext cx="2815251" cy="193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9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C68C0D-8DF6-3260-42D9-E1E4C86AE509}"/>
              </a:ext>
            </a:extLst>
          </p:cNvPr>
          <p:cNvSpPr txBox="1">
            <a:spLocks/>
          </p:cNvSpPr>
          <p:nvPr/>
        </p:nvSpPr>
        <p:spPr>
          <a:xfrm>
            <a:off x="1066800" y="43285"/>
            <a:ext cx="10058400" cy="41038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8: DELIVERY TIME ANALYSIS</a:t>
            </a:r>
          </a:p>
        </p:txBody>
      </p:sp>
      <p:graphicFrame>
        <p:nvGraphicFramePr>
          <p:cNvPr id="5" name="Table 4">
            <a:extLst>
              <a:ext uri="{FF2B5EF4-FFF2-40B4-BE49-F238E27FC236}">
                <a16:creationId xmlns:a16="http://schemas.microsoft.com/office/drawing/2014/main" id="{E11AB83F-30ED-FE75-881A-8CE7BB9EAF7B}"/>
              </a:ext>
            </a:extLst>
          </p:cNvPr>
          <p:cNvGraphicFramePr>
            <a:graphicFrameLocks noGrp="1"/>
          </p:cNvGraphicFramePr>
          <p:nvPr>
            <p:extLst>
              <p:ext uri="{D42A27DB-BD31-4B8C-83A1-F6EECF244321}">
                <p14:modId xmlns:p14="http://schemas.microsoft.com/office/powerpoint/2010/main" val="2149386315"/>
              </p:ext>
            </p:extLst>
          </p:nvPr>
        </p:nvGraphicFramePr>
        <p:xfrm>
          <a:off x="971110" y="4210864"/>
          <a:ext cx="10345478" cy="2110223"/>
        </p:xfrm>
        <a:graphic>
          <a:graphicData uri="http://schemas.openxmlformats.org/drawingml/2006/table">
            <a:tbl>
              <a:tblPr>
                <a:tableStyleId>{5C22544A-7EE6-4342-B048-85BDC9FD1C3A}</a:tableStyleId>
              </a:tblPr>
              <a:tblGrid>
                <a:gridCol w="1279220">
                  <a:extLst>
                    <a:ext uri="{9D8B030D-6E8A-4147-A177-3AD203B41FA5}">
                      <a16:colId xmlns:a16="http://schemas.microsoft.com/office/drawing/2014/main" val="2446125032"/>
                    </a:ext>
                  </a:extLst>
                </a:gridCol>
                <a:gridCol w="898176">
                  <a:extLst>
                    <a:ext uri="{9D8B030D-6E8A-4147-A177-3AD203B41FA5}">
                      <a16:colId xmlns:a16="http://schemas.microsoft.com/office/drawing/2014/main" val="1852745595"/>
                    </a:ext>
                  </a:extLst>
                </a:gridCol>
                <a:gridCol w="892732">
                  <a:extLst>
                    <a:ext uri="{9D8B030D-6E8A-4147-A177-3AD203B41FA5}">
                      <a16:colId xmlns:a16="http://schemas.microsoft.com/office/drawing/2014/main" val="2662291725"/>
                    </a:ext>
                  </a:extLst>
                </a:gridCol>
                <a:gridCol w="801231">
                  <a:extLst>
                    <a:ext uri="{9D8B030D-6E8A-4147-A177-3AD203B41FA5}">
                      <a16:colId xmlns:a16="http://schemas.microsoft.com/office/drawing/2014/main" val="1900813180"/>
                    </a:ext>
                  </a:extLst>
                </a:gridCol>
                <a:gridCol w="788267">
                  <a:extLst>
                    <a:ext uri="{9D8B030D-6E8A-4147-A177-3AD203B41FA5}">
                      <a16:colId xmlns:a16="http://schemas.microsoft.com/office/drawing/2014/main" val="2414306531"/>
                    </a:ext>
                  </a:extLst>
                </a:gridCol>
                <a:gridCol w="968941">
                  <a:extLst>
                    <a:ext uri="{9D8B030D-6E8A-4147-A177-3AD203B41FA5}">
                      <a16:colId xmlns:a16="http://schemas.microsoft.com/office/drawing/2014/main" val="1194952289"/>
                    </a:ext>
                  </a:extLst>
                </a:gridCol>
                <a:gridCol w="827409">
                  <a:extLst>
                    <a:ext uri="{9D8B030D-6E8A-4147-A177-3AD203B41FA5}">
                      <a16:colId xmlns:a16="http://schemas.microsoft.com/office/drawing/2014/main" val="943172154"/>
                    </a:ext>
                  </a:extLst>
                </a:gridCol>
                <a:gridCol w="849184">
                  <a:extLst>
                    <a:ext uri="{9D8B030D-6E8A-4147-A177-3AD203B41FA5}">
                      <a16:colId xmlns:a16="http://schemas.microsoft.com/office/drawing/2014/main" val="2035578347"/>
                    </a:ext>
                  </a:extLst>
                </a:gridCol>
                <a:gridCol w="821966">
                  <a:extLst>
                    <a:ext uri="{9D8B030D-6E8A-4147-A177-3AD203B41FA5}">
                      <a16:colId xmlns:a16="http://schemas.microsoft.com/office/drawing/2014/main" val="1223265096"/>
                    </a:ext>
                  </a:extLst>
                </a:gridCol>
                <a:gridCol w="1023375">
                  <a:extLst>
                    <a:ext uri="{9D8B030D-6E8A-4147-A177-3AD203B41FA5}">
                      <a16:colId xmlns:a16="http://schemas.microsoft.com/office/drawing/2014/main" val="3488164120"/>
                    </a:ext>
                  </a:extLst>
                </a:gridCol>
                <a:gridCol w="1194977">
                  <a:extLst>
                    <a:ext uri="{9D8B030D-6E8A-4147-A177-3AD203B41FA5}">
                      <a16:colId xmlns:a16="http://schemas.microsoft.com/office/drawing/2014/main" val="2533387808"/>
                    </a:ext>
                  </a:extLst>
                </a:gridCol>
              </a:tblGrid>
              <a:tr h="621252">
                <a:tc>
                  <a:txBody>
                    <a:bodyPr/>
                    <a:lstStyle/>
                    <a:p>
                      <a:pPr algn="ctr" fontAlgn="ctr"/>
                      <a:r>
                        <a:rPr lang="en-IN" sz="1200" b="1" i="1" u="none" strike="noStrike" dirty="0">
                          <a:solidFill>
                            <a:schemeClr val="bg1"/>
                          </a:solidFill>
                          <a:effectLst/>
                          <a:latin typeface="+mn-lt"/>
                        </a:rPr>
                        <a:t>Delivery time in MINS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Ahmedabad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Bangalore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Chennai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Delhi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Hyderabad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Kolkata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Mumbai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Pune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Surat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sz="1200" b="1" i="1" u="none" strike="noStrike" dirty="0">
                          <a:solidFill>
                            <a:schemeClr val="bg1"/>
                          </a:solidFill>
                          <a:effectLst/>
                          <a:latin typeface="+mn-lt"/>
                        </a:rPr>
                        <a:t>Total by Avg Delivery Time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2033541"/>
                  </a:ext>
                </a:extLst>
              </a:tr>
              <a:tr h="315137">
                <a:tc>
                  <a:txBody>
                    <a:bodyPr/>
                    <a:lstStyle/>
                    <a:p>
                      <a:pPr algn="ctr" fontAlgn="ctr"/>
                      <a:r>
                        <a:rPr lang="en-IN" sz="1200" b="1" i="1" u="none" strike="noStrike" dirty="0">
                          <a:solidFill>
                            <a:schemeClr val="bg1"/>
                          </a:solidFill>
                          <a:effectLst/>
                          <a:latin typeface="+mn-lt"/>
                        </a:rPr>
                        <a:t>20-40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rgbClr val="002060"/>
                          </a:solidFill>
                          <a:effectLst/>
                          <a:latin typeface="+mn-lt"/>
                        </a:rPr>
                        <a:t>297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153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1820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42338263"/>
                  </a:ext>
                </a:extLst>
              </a:tr>
              <a:tr h="271130">
                <a:tc>
                  <a:txBody>
                    <a:bodyPr/>
                    <a:lstStyle/>
                    <a:p>
                      <a:pPr algn="ctr" fontAlgn="ctr"/>
                      <a:r>
                        <a:rPr lang="en-IN" sz="1200" b="1" i="1" u="none" strike="noStrike" dirty="0">
                          <a:solidFill>
                            <a:schemeClr val="bg1"/>
                          </a:solidFill>
                          <a:effectLst/>
                          <a:latin typeface="+mn-lt"/>
                        </a:rPr>
                        <a:t>41-60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rgbClr val="002060"/>
                          </a:solidFill>
                          <a:effectLst/>
                          <a:latin typeface="+mn-lt"/>
                        </a:rPr>
                        <a:t>375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361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962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275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4195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22169850"/>
                  </a:ext>
                </a:extLst>
              </a:tr>
              <a:tr h="276447">
                <a:tc>
                  <a:txBody>
                    <a:bodyPr/>
                    <a:lstStyle/>
                    <a:p>
                      <a:pPr algn="ctr" fontAlgn="ctr"/>
                      <a:r>
                        <a:rPr lang="en-IN" sz="1200" b="1" i="1" u="none" strike="noStrike" dirty="0">
                          <a:solidFill>
                            <a:schemeClr val="bg1"/>
                          </a:solidFill>
                          <a:effectLst/>
                          <a:latin typeface="+mn-lt"/>
                        </a:rPr>
                        <a:t>61-80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a:solidFill>
                            <a:srgbClr val="002060"/>
                          </a:solidFill>
                          <a:effectLst/>
                          <a:latin typeface="+mn-lt"/>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128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414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2303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12151083"/>
                  </a:ext>
                </a:extLst>
              </a:tr>
              <a:tr h="260497">
                <a:tc>
                  <a:txBody>
                    <a:bodyPr/>
                    <a:lstStyle/>
                    <a:p>
                      <a:pPr algn="ctr" fontAlgn="ctr"/>
                      <a:r>
                        <a:rPr lang="en-IN" sz="1200" b="1" i="1" u="none" strike="noStrike" dirty="0">
                          <a:solidFill>
                            <a:schemeClr val="bg1"/>
                          </a:solidFill>
                          <a:effectLst/>
                          <a:latin typeface="+mn-lt"/>
                        </a:rPr>
                        <a:t>81-120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a:solidFill>
                            <a:srgbClr val="002060"/>
                          </a:solidFill>
                          <a:effectLst/>
                          <a:latin typeface="+mn-lt"/>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200" b="1" i="1" u="none" strike="noStrike" dirty="0">
                          <a:solidFill>
                            <a:schemeClr val="bg1"/>
                          </a:solidFill>
                          <a:effectLst/>
                          <a:latin typeface="+mn-lt"/>
                        </a:rPr>
                        <a:t>362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385020194"/>
                  </a:ext>
                </a:extLst>
              </a:tr>
              <a:tr h="0">
                <a:tc>
                  <a:txBody>
                    <a:bodyPr/>
                    <a:lstStyle/>
                    <a:p>
                      <a:pPr algn="ctr" fontAlgn="ctr"/>
                      <a:r>
                        <a:rPr lang="en-US" sz="1200" b="1" i="1" u="none" strike="noStrike" dirty="0">
                          <a:solidFill>
                            <a:schemeClr val="bg1"/>
                          </a:solidFill>
                          <a:effectLst/>
                          <a:latin typeface="+mn-lt"/>
                        </a:rPr>
                        <a:t>Total by Count of Restaurants by 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717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946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1106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611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1075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1346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1277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1090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512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IN" sz="1200" b="1" i="1" u="none" strike="noStrike" dirty="0">
                          <a:solidFill>
                            <a:schemeClr val="bg1"/>
                          </a:solidFill>
                          <a:effectLst/>
                          <a:latin typeface="+mn-lt"/>
                        </a:rPr>
                        <a:t>8680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42983925"/>
                  </a:ext>
                </a:extLst>
              </a:tr>
            </a:tbl>
          </a:graphicData>
        </a:graphic>
      </p:graphicFrame>
      <p:graphicFrame>
        <p:nvGraphicFramePr>
          <p:cNvPr id="6" name="Chart 5">
            <a:extLst>
              <a:ext uri="{FF2B5EF4-FFF2-40B4-BE49-F238E27FC236}">
                <a16:creationId xmlns:a16="http://schemas.microsoft.com/office/drawing/2014/main" id="{9E671E57-9837-DDBD-81AF-1481007EF6DC}"/>
              </a:ext>
            </a:extLst>
          </p:cNvPr>
          <p:cNvGraphicFramePr>
            <a:graphicFrameLocks/>
          </p:cNvGraphicFramePr>
          <p:nvPr>
            <p:extLst>
              <p:ext uri="{D42A27DB-BD31-4B8C-83A1-F6EECF244321}">
                <p14:modId xmlns:p14="http://schemas.microsoft.com/office/powerpoint/2010/main" val="294152511"/>
              </p:ext>
            </p:extLst>
          </p:nvPr>
        </p:nvGraphicFramePr>
        <p:xfrm>
          <a:off x="2267267" y="836500"/>
          <a:ext cx="7859486" cy="329707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11F6BC0-5081-BD15-9888-D1FDF585A3D5}"/>
              </a:ext>
            </a:extLst>
          </p:cNvPr>
          <p:cNvSpPr txBox="1"/>
          <p:nvPr/>
        </p:nvSpPr>
        <p:spPr>
          <a:xfrm>
            <a:off x="1214710" y="389877"/>
            <a:ext cx="9762580" cy="369332"/>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FF6600"/>
                </a:solidFill>
              </a:rPr>
              <a:t> </a:t>
            </a:r>
            <a:r>
              <a:rPr lang="en-IN" b="1" i="1" dirty="0">
                <a:solidFill>
                  <a:srgbClr val="0070C0"/>
                </a:solidFill>
              </a:rPr>
              <a:t>To Analyse the average delivery time of restaurants.</a:t>
            </a:r>
          </a:p>
        </p:txBody>
      </p:sp>
    </p:spTree>
    <p:extLst>
      <p:ext uri="{BB962C8B-B14F-4D97-AF65-F5344CB8AC3E}">
        <p14:creationId xmlns:p14="http://schemas.microsoft.com/office/powerpoint/2010/main" val="2081527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1E2721F9-AA13-B972-13E0-EC839350EE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73A334-4BA8-F941-F2E9-9314C89E3725}"/>
              </a:ext>
            </a:extLst>
          </p:cNvPr>
          <p:cNvSpPr txBox="1">
            <a:spLocks/>
          </p:cNvSpPr>
          <p:nvPr/>
        </p:nvSpPr>
        <p:spPr>
          <a:xfrm>
            <a:off x="1065913" y="160243"/>
            <a:ext cx="10058400" cy="41038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8: DELIVERY TIME ANALYSIS</a:t>
            </a:r>
          </a:p>
        </p:txBody>
      </p:sp>
      <p:sp>
        <p:nvSpPr>
          <p:cNvPr id="8" name="TextBox 7">
            <a:extLst>
              <a:ext uri="{FF2B5EF4-FFF2-40B4-BE49-F238E27FC236}">
                <a16:creationId xmlns:a16="http://schemas.microsoft.com/office/drawing/2014/main" id="{0A302613-7D1D-A122-3893-9FAF6D67C299}"/>
              </a:ext>
            </a:extLst>
          </p:cNvPr>
          <p:cNvSpPr txBox="1"/>
          <p:nvPr/>
        </p:nvSpPr>
        <p:spPr>
          <a:xfrm>
            <a:off x="770859" y="623844"/>
            <a:ext cx="10648507" cy="4370427"/>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Key Observation</a:t>
            </a:r>
          </a:p>
          <a:p>
            <a:pPr algn="ctr"/>
            <a:endParaRPr lang="en-IN" sz="1600" b="1" i="1" dirty="0">
              <a:solidFill>
                <a:srgbClr val="002060"/>
              </a:solidFill>
            </a:endParaRPr>
          </a:p>
          <a:p>
            <a:pPr marL="285750" indent="-285750">
              <a:buFont typeface="Wingdings" panose="05000000000000000000" pitchFamily="2" charset="2"/>
              <a:buChar char="Ø"/>
            </a:pPr>
            <a:r>
              <a:rPr lang="en-US" sz="1600" b="1" i="1" dirty="0">
                <a:solidFill>
                  <a:srgbClr val="00B050"/>
                </a:solidFill>
              </a:rPr>
              <a:t>Most restaurants across cities have an average delivery time of 41-60 minutes.</a:t>
            </a:r>
          </a:p>
          <a:p>
            <a:pPr marL="285750" indent="-285750">
              <a:buFont typeface="Wingdings" panose="05000000000000000000" pitchFamily="2" charset="2"/>
              <a:buChar char="Ø"/>
            </a:pPr>
            <a:r>
              <a:rPr lang="en-US" sz="1600" b="1" i="1" dirty="0">
                <a:solidFill>
                  <a:srgbClr val="00B050"/>
                </a:solidFill>
              </a:rPr>
              <a:t>Kolkata leads in the 61-80 minutes range, indicating potential delays compared to other cities.</a:t>
            </a:r>
          </a:p>
          <a:p>
            <a:pPr marL="285750" indent="-285750">
              <a:buFont typeface="Wingdings" panose="05000000000000000000" pitchFamily="2" charset="2"/>
              <a:buChar char="Ø"/>
            </a:pPr>
            <a:r>
              <a:rPr lang="en-US" sz="1600" b="1" i="1" dirty="0">
                <a:solidFill>
                  <a:srgbClr val="00B050"/>
                </a:solidFill>
              </a:rPr>
              <a:t>Minimal restaurants in all cities have delivery times above 81 minutes, showing effective overall delivery management.</a:t>
            </a:r>
          </a:p>
          <a:p>
            <a:pPr marL="285750" indent="-285750">
              <a:buFont typeface="Wingdings" panose="05000000000000000000" pitchFamily="2" charset="2"/>
              <a:buChar char="Ø"/>
            </a:pPr>
            <a:endParaRPr lang="en-US" sz="1600" b="1" i="1" dirty="0">
              <a:solidFill>
                <a:srgbClr val="00B050"/>
              </a:solidFill>
            </a:endParaRPr>
          </a:p>
          <a:p>
            <a:pPr algn="ctr"/>
            <a:r>
              <a:rPr lang="en-IN" b="1" i="1" dirty="0">
                <a:solidFill>
                  <a:srgbClr val="002060"/>
                </a:solidFill>
              </a:rPr>
              <a:t>City-Specific Insights:</a:t>
            </a:r>
          </a:p>
          <a:p>
            <a:pPr algn="ctr"/>
            <a:endParaRPr lang="en-US" sz="1600" b="1" i="1" dirty="0">
              <a:solidFill>
                <a:srgbClr val="002060"/>
              </a:solidFill>
            </a:endParaRPr>
          </a:p>
          <a:p>
            <a:pPr marL="285750" indent="-285750">
              <a:buFont typeface="Wingdings" panose="05000000000000000000" pitchFamily="2" charset="2"/>
              <a:buChar char="ü"/>
            </a:pPr>
            <a:r>
              <a:rPr lang="en-US" sz="1600" b="1" i="1" dirty="0">
                <a:solidFill>
                  <a:srgbClr val="00B050"/>
                </a:solidFill>
              </a:rPr>
              <a:t>Delhi: Highest number of restaurants delivering in the 41-60 minutes range (962).</a:t>
            </a:r>
          </a:p>
          <a:p>
            <a:pPr marL="285750" indent="-285750">
              <a:buFont typeface="Wingdings" panose="05000000000000000000" pitchFamily="2" charset="2"/>
              <a:buChar char="ü"/>
            </a:pPr>
            <a:r>
              <a:rPr lang="en-US" sz="1600" b="1" i="1" dirty="0">
                <a:solidFill>
                  <a:srgbClr val="00B050"/>
                </a:solidFill>
              </a:rPr>
              <a:t>Kolkata: Many restaurants (677) fall into the 61-80-minute range, requiring attention to reduce delivery delays.</a:t>
            </a:r>
          </a:p>
          <a:p>
            <a:pPr marL="285750" indent="-285750">
              <a:buFont typeface="Wingdings" panose="05000000000000000000" pitchFamily="2" charset="2"/>
              <a:buChar char="ü"/>
            </a:pPr>
            <a:r>
              <a:rPr lang="en-US" sz="1600" b="1" i="1" dirty="0">
                <a:solidFill>
                  <a:srgbClr val="00B050"/>
                </a:solidFill>
              </a:rPr>
              <a:t>Other cities, such as Bangalore, Hyderabad, Mumbai, and Pune, show balanced delivery time distributions within the 20-60 minute range.</a:t>
            </a:r>
          </a:p>
          <a:p>
            <a:pPr algn="ctr"/>
            <a:r>
              <a:rPr lang="en-IN" b="1" i="1" dirty="0">
                <a:solidFill>
                  <a:srgbClr val="002060"/>
                </a:solidFill>
              </a:rPr>
              <a:t>Actionable Insights:</a:t>
            </a:r>
          </a:p>
          <a:p>
            <a:pPr algn="ctr"/>
            <a:endParaRPr lang="en-US" sz="1600" b="1" i="1" dirty="0">
              <a:solidFill>
                <a:srgbClr val="002060"/>
              </a:solidFill>
            </a:endParaRPr>
          </a:p>
          <a:p>
            <a:pPr marL="285750" indent="-285750">
              <a:buFont typeface="Wingdings" panose="05000000000000000000" pitchFamily="2" charset="2"/>
              <a:buChar char="q"/>
            </a:pPr>
            <a:r>
              <a:rPr lang="en-US" sz="1600" b="1" i="1" dirty="0">
                <a:solidFill>
                  <a:srgbClr val="00B050"/>
                </a:solidFill>
              </a:rPr>
              <a:t>Focus on improving delivery efficiency in Kolkata to reduce delays.</a:t>
            </a:r>
          </a:p>
          <a:p>
            <a:pPr marL="285750" indent="-285750">
              <a:buFont typeface="Wingdings" panose="05000000000000000000" pitchFamily="2" charset="2"/>
              <a:buChar char="q"/>
            </a:pPr>
            <a:r>
              <a:rPr lang="en-US" sz="1600" b="1" i="1" dirty="0">
                <a:solidFill>
                  <a:srgbClr val="00B050"/>
                </a:solidFill>
              </a:rPr>
              <a:t>Benchmark Delhi's 41-60 minute performance and replicate best practices in other cities.</a:t>
            </a:r>
          </a:p>
          <a:p>
            <a:pPr marL="285750" indent="-285750">
              <a:buFont typeface="Wingdings" panose="05000000000000000000" pitchFamily="2" charset="2"/>
              <a:buChar char="q"/>
            </a:pPr>
            <a:r>
              <a:rPr lang="en-US" sz="1600" b="1" i="1" dirty="0">
                <a:solidFill>
                  <a:srgbClr val="00B050"/>
                </a:solidFill>
              </a:rPr>
              <a:t>Monitor cities with higher delivery times and explore solutions like optimized routes or additional delivery staff.</a:t>
            </a:r>
            <a:endParaRPr lang="en-IN" sz="1600" b="1" i="1" dirty="0">
              <a:solidFill>
                <a:srgbClr val="00B050"/>
              </a:solidFill>
            </a:endParaRPr>
          </a:p>
        </p:txBody>
      </p:sp>
      <p:pic>
        <p:nvPicPr>
          <p:cNvPr id="5122" name="Picture 2" descr="Delivery man ">
            <a:extLst>
              <a:ext uri="{FF2B5EF4-FFF2-40B4-BE49-F238E27FC236}">
                <a16:creationId xmlns:a16="http://schemas.microsoft.com/office/drawing/2014/main" id="{55153098-A4EF-E9A6-5CEC-473CC462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186" y="521755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elivery man ">
            <a:extLst>
              <a:ext uri="{FF2B5EF4-FFF2-40B4-BE49-F238E27FC236}">
                <a16:creationId xmlns:a16="http://schemas.microsoft.com/office/drawing/2014/main" id="{ED7040B0-5631-CF26-063F-E00FE90D0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0166"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elivery man ">
            <a:extLst>
              <a:ext uri="{FF2B5EF4-FFF2-40B4-BE49-F238E27FC236}">
                <a16:creationId xmlns:a16="http://schemas.microsoft.com/office/drawing/2014/main" id="{C51EADE3-847C-8035-03DB-69C538D24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344"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elivery man ">
            <a:extLst>
              <a:ext uri="{FF2B5EF4-FFF2-40B4-BE49-F238E27FC236}">
                <a16:creationId xmlns:a16="http://schemas.microsoft.com/office/drawing/2014/main" id="{48BE0FA5-5CBF-1658-B34C-9573DEB6A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437" y="514844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6B7DE-68F5-1032-B346-1DED379B3FED}"/>
              </a:ext>
            </a:extLst>
          </p:cNvPr>
          <p:cNvSpPr txBox="1">
            <a:spLocks/>
          </p:cNvSpPr>
          <p:nvPr/>
        </p:nvSpPr>
        <p:spPr>
          <a:xfrm>
            <a:off x="1066800" y="94660"/>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9: CUISINE ANALYSIS</a:t>
            </a:r>
          </a:p>
        </p:txBody>
      </p:sp>
      <p:graphicFrame>
        <p:nvGraphicFramePr>
          <p:cNvPr id="3" name="Table 2">
            <a:extLst>
              <a:ext uri="{FF2B5EF4-FFF2-40B4-BE49-F238E27FC236}">
                <a16:creationId xmlns:a16="http://schemas.microsoft.com/office/drawing/2014/main" id="{885627B3-FC4A-24D7-8ABB-D8DD23E0249C}"/>
              </a:ext>
            </a:extLst>
          </p:cNvPr>
          <p:cNvGraphicFramePr>
            <a:graphicFrameLocks noGrp="1"/>
          </p:cNvGraphicFramePr>
          <p:nvPr>
            <p:extLst>
              <p:ext uri="{D42A27DB-BD31-4B8C-83A1-F6EECF244321}">
                <p14:modId xmlns:p14="http://schemas.microsoft.com/office/powerpoint/2010/main" val="532970229"/>
              </p:ext>
            </p:extLst>
          </p:nvPr>
        </p:nvGraphicFramePr>
        <p:xfrm>
          <a:off x="3492797" y="1700780"/>
          <a:ext cx="8436930" cy="4625595"/>
        </p:xfrm>
        <a:graphic>
          <a:graphicData uri="http://schemas.openxmlformats.org/drawingml/2006/table">
            <a:tbl>
              <a:tblPr>
                <a:tableStyleId>{5C22544A-7EE6-4342-B048-85BDC9FD1C3A}</a:tableStyleId>
              </a:tblPr>
              <a:tblGrid>
                <a:gridCol w="1254642">
                  <a:extLst>
                    <a:ext uri="{9D8B030D-6E8A-4147-A177-3AD203B41FA5}">
                      <a16:colId xmlns:a16="http://schemas.microsoft.com/office/drawing/2014/main" val="3656852777"/>
                    </a:ext>
                  </a:extLst>
                </a:gridCol>
                <a:gridCol w="1196163">
                  <a:extLst>
                    <a:ext uri="{9D8B030D-6E8A-4147-A177-3AD203B41FA5}">
                      <a16:colId xmlns:a16="http://schemas.microsoft.com/office/drawing/2014/main" val="2643682127"/>
                    </a:ext>
                  </a:extLst>
                </a:gridCol>
                <a:gridCol w="1228061">
                  <a:extLst>
                    <a:ext uri="{9D8B030D-6E8A-4147-A177-3AD203B41FA5}">
                      <a16:colId xmlns:a16="http://schemas.microsoft.com/office/drawing/2014/main" val="1916032851"/>
                    </a:ext>
                  </a:extLst>
                </a:gridCol>
                <a:gridCol w="1270590">
                  <a:extLst>
                    <a:ext uri="{9D8B030D-6E8A-4147-A177-3AD203B41FA5}">
                      <a16:colId xmlns:a16="http://schemas.microsoft.com/office/drawing/2014/main" val="2069806067"/>
                    </a:ext>
                  </a:extLst>
                </a:gridCol>
                <a:gridCol w="1185531">
                  <a:extLst>
                    <a:ext uri="{9D8B030D-6E8A-4147-A177-3AD203B41FA5}">
                      <a16:colId xmlns:a16="http://schemas.microsoft.com/office/drawing/2014/main" val="1042011146"/>
                    </a:ext>
                  </a:extLst>
                </a:gridCol>
                <a:gridCol w="1158948">
                  <a:extLst>
                    <a:ext uri="{9D8B030D-6E8A-4147-A177-3AD203B41FA5}">
                      <a16:colId xmlns:a16="http://schemas.microsoft.com/office/drawing/2014/main" val="2552812554"/>
                    </a:ext>
                  </a:extLst>
                </a:gridCol>
                <a:gridCol w="1142995">
                  <a:extLst>
                    <a:ext uri="{9D8B030D-6E8A-4147-A177-3AD203B41FA5}">
                      <a16:colId xmlns:a16="http://schemas.microsoft.com/office/drawing/2014/main" val="1520508263"/>
                    </a:ext>
                  </a:extLst>
                </a:gridCol>
              </a:tblGrid>
              <a:tr h="306911">
                <a:tc>
                  <a:txBody>
                    <a:bodyPr/>
                    <a:lstStyle/>
                    <a:p>
                      <a:pPr algn="ctr" fontAlgn="b"/>
                      <a:r>
                        <a:rPr lang="en-IN" sz="1200" b="1" i="1" u="none" strike="noStrike" dirty="0">
                          <a:solidFill>
                            <a:srgbClr val="002060"/>
                          </a:solidFill>
                          <a:effectLst/>
                          <a:latin typeface="+mn-lt"/>
                        </a:rPr>
                        <a:t>Afghani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Biryani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German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Jain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Mangalorean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Parsi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Spanish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39699391"/>
                  </a:ext>
                </a:extLst>
              </a:tr>
              <a:tr h="306911">
                <a:tc>
                  <a:txBody>
                    <a:bodyPr/>
                    <a:lstStyle/>
                    <a:p>
                      <a:pPr algn="ctr" fontAlgn="b"/>
                      <a:r>
                        <a:rPr lang="en-IN" sz="1200" b="1" i="1" u="none" strike="noStrike" dirty="0">
                          <a:solidFill>
                            <a:srgbClr val="002060"/>
                          </a:solidFill>
                          <a:effectLst/>
                          <a:latin typeface="+mn-lt"/>
                        </a:rPr>
                        <a:t>African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Bowl Company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Goan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Japanese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Mediterranean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Pastas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Steakhouse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8573678"/>
                  </a:ext>
                </a:extLst>
              </a:tr>
              <a:tr h="306911">
                <a:tc>
                  <a:txBody>
                    <a:bodyPr/>
                    <a:lstStyle/>
                    <a:p>
                      <a:pPr algn="ctr" fontAlgn="b"/>
                      <a:r>
                        <a:rPr lang="en-IN" sz="1200" b="1" i="1" u="none" strike="noStrike" dirty="0">
                          <a:solidFill>
                            <a:srgbClr val="002060"/>
                          </a:solidFill>
                          <a:effectLst/>
                          <a:latin typeface="+mn-lt"/>
                        </a:rPr>
                        <a:t>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British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Greek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Juices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Mexican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Persian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Street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90336421"/>
                  </a:ext>
                </a:extLst>
              </a:tr>
              <a:tr h="306911">
                <a:tc>
                  <a:txBody>
                    <a:bodyPr/>
                    <a:lstStyle/>
                    <a:p>
                      <a:pPr algn="ctr" fontAlgn="b"/>
                      <a:r>
                        <a:rPr lang="en-IN" sz="1200" b="1" i="1" u="none" strike="noStrike" dirty="0">
                          <a:solidFill>
                            <a:srgbClr val="002060"/>
                          </a:solidFill>
                          <a:effectLst/>
                          <a:latin typeface="+mn-lt"/>
                        </a:rPr>
                        <a:t>Andhra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Burmese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Grill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Kashmiri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Middle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Pizzas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Sushi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30327838"/>
                  </a:ext>
                </a:extLst>
              </a:tr>
              <a:tr h="306911">
                <a:tc>
                  <a:txBody>
                    <a:bodyPr/>
                    <a:lstStyle/>
                    <a:p>
                      <a:pPr algn="ctr" fontAlgn="b"/>
                      <a:r>
                        <a:rPr lang="en-IN" sz="1200" b="1" i="1" u="none" strike="noStrike" dirty="0">
                          <a:solidFill>
                            <a:srgbClr val="002060"/>
                          </a:solidFill>
                          <a:effectLst/>
                          <a:latin typeface="+mn-lt"/>
                        </a:rPr>
                        <a:t>Arabian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Cafe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Gujarati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Kebabs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Mongolian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Portuguese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Sweets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3737769"/>
                  </a:ext>
                </a:extLst>
              </a:tr>
              <a:tr h="306911">
                <a:tc>
                  <a:txBody>
                    <a:bodyPr/>
                    <a:lstStyle/>
                    <a:p>
                      <a:pPr algn="ctr" fontAlgn="b"/>
                      <a:r>
                        <a:rPr lang="en-IN" sz="1200" b="1" i="1" u="none" strike="noStrike" dirty="0">
                          <a:solidFill>
                            <a:srgbClr val="002060"/>
                          </a:solidFill>
                          <a:effectLst/>
                          <a:latin typeface="+mn-lt"/>
                        </a:rPr>
                        <a:t>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Chaat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Haleem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Kerala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Mughlai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Punjabi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Tandoor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28006931"/>
                  </a:ext>
                </a:extLst>
              </a:tr>
              <a:tr h="306911">
                <a:tc>
                  <a:txBody>
                    <a:bodyPr/>
                    <a:lstStyle/>
                    <a:p>
                      <a:pPr algn="ctr" fontAlgn="b"/>
                      <a:r>
                        <a:rPr lang="en-IN" sz="1200" b="1" i="1" u="none" strike="noStrike" dirty="0">
                          <a:solidFill>
                            <a:srgbClr val="002060"/>
                          </a:solidFill>
                          <a:effectLst/>
                          <a:latin typeface="+mn-lt"/>
                        </a:rPr>
                        <a:t>Assamese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Chettinad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Healthy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Keto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Naga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Rajasthani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Telangana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28313810"/>
                  </a:ext>
                </a:extLst>
              </a:tr>
              <a:tr h="326939">
                <a:tc>
                  <a:txBody>
                    <a:bodyPr/>
                    <a:lstStyle/>
                    <a:p>
                      <a:pPr algn="ctr" fontAlgn="b"/>
                      <a:r>
                        <a:rPr lang="en-IN" sz="1200" b="1" i="1" u="none" strike="noStrike" dirty="0">
                          <a:solidFill>
                            <a:srgbClr val="002060"/>
                          </a:solidFill>
                          <a:effectLst/>
                          <a:latin typeface="+mn-lt"/>
                        </a:rPr>
                        <a:t>Australian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Home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Keventers &amp; more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Navratri Special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Raw meats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Tex-Mex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2436612"/>
                  </a:ext>
                </a:extLst>
              </a:tr>
              <a:tr h="306911">
                <a:tc>
                  <a:txBody>
                    <a:bodyPr/>
                    <a:lstStyle/>
                    <a:p>
                      <a:pPr algn="ctr" fontAlgn="b"/>
                      <a:r>
                        <a:rPr lang="en-IN" sz="1200" b="1" i="1" u="none" strike="noStrike" dirty="0">
                          <a:solidFill>
                            <a:srgbClr val="002060"/>
                          </a:solidFill>
                          <a:effectLst/>
                          <a:latin typeface="+mn-lt"/>
                        </a:rPr>
                        <a:t>Awadhi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Coastal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Hyderabadi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Konkan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Nepalese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Rayalaseema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Thai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8100535"/>
                  </a:ext>
                </a:extLst>
              </a:tr>
              <a:tr h="306911">
                <a:tc>
                  <a:txBody>
                    <a:bodyPr/>
                    <a:lstStyle/>
                    <a:p>
                      <a:pPr algn="ctr" fontAlgn="b"/>
                      <a:r>
                        <a:rPr lang="en-IN" sz="1200" b="1" i="1" u="none" strike="noStrike" dirty="0">
                          <a:solidFill>
                            <a:srgbClr val="002060"/>
                          </a:solidFill>
                          <a:effectLst/>
                          <a:latin typeface="+mn-lt"/>
                        </a:rPr>
                        <a:t>Bakery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Combo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Ice Cream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Korean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North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Salads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Thalis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3080883"/>
                  </a:ext>
                </a:extLst>
              </a:tr>
              <a:tr h="306911">
                <a:tc>
                  <a:txBody>
                    <a:bodyPr/>
                    <a:lstStyle/>
                    <a:p>
                      <a:pPr algn="ctr" fontAlgn="b"/>
                      <a:r>
                        <a:rPr lang="en-IN" sz="1200" b="1" i="1" u="none" strike="noStrike" dirty="0">
                          <a:solidFill>
                            <a:srgbClr val="002060"/>
                          </a:solidFill>
                          <a:effectLst/>
                          <a:latin typeface="+mn-lt"/>
                        </a:rPr>
                        <a:t>Bangladeshi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Continental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Ice Cream Cakes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Lebanese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North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Seafood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Tibetan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8548769"/>
                  </a:ext>
                </a:extLst>
              </a:tr>
              <a:tr h="306911">
                <a:tc>
                  <a:txBody>
                    <a:bodyPr/>
                    <a:lstStyle/>
                    <a:p>
                      <a:pPr algn="ctr" fontAlgn="b"/>
                      <a:r>
                        <a:rPr lang="en-IN" sz="1200" b="1" i="1" u="none" strike="noStrike" dirty="0">
                          <a:solidFill>
                            <a:srgbClr val="002060"/>
                          </a:solidFill>
                          <a:effectLst/>
                          <a:latin typeface="+mn-lt"/>
                        </a:rPr>
                        <a:t>Barbecue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Desserts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Lucknowi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Oriental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Sindhi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Tribal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6137188"/>
                  </a:ext>
                </a:extLst>
              </a:tr>
              <a:tr h="306911">
                <a:tc>
                  <a:txBody>
                    <a:bodyPr/>
                    <a:lstStyle/>
                    <a:p>
                      <a:pPr algn="ctr" fontAlgn="b"/>
                      <a:r>
                        <a:rPr lang="en-IN" sz="1200" b="1" i="1" u="none" strike="noStrike" dirty="0">
                          <a:solidFill>
                            <a:srgbClr val="002060"/>
                          </a:solidFill>
                          <a:effectLst/>
                          <a:latin typeface="+mn-lt"/>
                        </a:rPr>
                        <a:t>Bengali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European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Indonesian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Maharashtrian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Oriya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Singaporean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Turkish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085516"/>
                  </a:ext>
                </a:extLst>
              </a:tr>
              <a:tr h="306911">
                <a:tc>
                  <a:txBody>
                    <a:bodyPr/>
                    <a:lstStyle/>
                    <a:p>
                      <a:pPr algn="ctr" fontAlgn="b"/>
                      <a:r>
                        <a:rPr lang="en-IN" sz="1200" b="1" i="1" u="none" strike="noStrike" dirty="0">
                          <a:solidFill>
                            <a:srgbClr val="002060"/>
                          </a:solidFill>
                          <a:effectLst/>
                          <a:latin typeface="+mn-lt"/>
                        </a:rPr>
                        <a:t>Beverages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Italian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Malaysian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a:solidFill>
                            <a:srgbClr val="002060"/>
                          </a:solidFill>
                          <a:effectLst/>
                          <a:latin typeface="+mn-lt"/>
                        </a:rPr>
                        <a:t>Paan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Snacks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Vietnamese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0050120"/>
                  </a:ext>
                </a:extLst>
              </a:tr>
              <a:tr h="308813">
                <a:tc>
                  <a:txBody>
                    <a:bodyPr/>
                    <a:lstStyle/>
                    <a:p>
                      <a:pPr algn="ctr" fontAlgn="b"/>
                      <a:r>
                        <a:rPr lang="en-IN" sz="1200" b="1" i="1" u="none" strike="noStrike" dirty="0">
                          <a:solidFill>
                            <a:srgbClr val="002060"/>
                          </a:solidFill>
                          <a:effectLst/>
                          <a:latin typeface="+mn-lt"/>
                        </a:rPr>
                        <a:t>Bihari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French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Italian-American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Malwani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Pan-Asian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South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200" b="1" i="1" u="none" strike="noStrike" dirty="0">
                          <a:solidFill>
                            <a:srgbClr val="002060"/>
                          </a:solidFill>
                          <a:effectLst/>
                          <a:latin typeface="+mn-lt"/>
                        </a:rPr>
                        <a:t>Waffle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78876265"/>
                  </a:ext>
                </a:extLst>
              </a:tr>
            </a:tbl>
          </a:graphicData>
        </a:graphic>
      </p:graphicFrame>
      <p:sp>
        <p:nvSpPr>
          <p:cNvPr id="5" name="TextBox 4">
            <a:extLst>
              <a:ext uri="{FF2B5EF4-FFF2-40B4-BE49-F238E27FC236}">
                <a16:creationId xmlns:a16="http://schemas.microsoft.com/office/drawing/2014/main" id="{52278518-1022-5243-EEF6-7A0289DF9C42}"/>
              </a:ext>
            </a:extLst>
          </p:cNvPr>
          <p:cNvSpPr txBox="1"/>
          <p:nvPr/>
        </p:nvSpPr>
        <p:spPr>
          <a:xfrm>
            <a:off x="205449" y="574158"/>
            <a:ext cx="3175710" cy="923330"/>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r>
              <a:rPr lang="en-IN" b="1" i="1" dirty="0">
                <a:solidFill>
                  <a:srgbClr val="0070C0"/>
                </a:solidFill>
              </a:rPr>
              <a:t> </a:t>
            </a:r>
          </a:p>
          <a:p>
            <a:pPr algn="ctr"/>
            <a:r>
              <a:rPr lang="en-IN" b="1" i="1" dirty="0">
                <a:solidFill>
                  <a:srgbClr val="0070C0"/>
                </a:solidFill>
              </a:rPr>
              <a:t>To Analyse the variety of cuisines offered by restaurants.</a:t>
            </a:r>
          </a:p>
        </p:txBody>
      </p:sp>
      <p:sp>
        <p:nvSpPr>
          <p:cNvPr id="6" name="TextBox 5">
            <a:extLst>
              <a:ext uri="{FF2B5EF4-FFF2-40B4-BE49-F238E27FC236}">
                <a16:creationId xmlns:a16="http://schemas.microsoft.com/office/drawing/2014/main" id="{A6C0D5D7-2035-4E64-837A-C90A947439B7}"/>
              </a:ext>
            </a:extLst>
          </p:cNvPr>
          <p:cNvSpPr txBox="1"/>
          <p:nvPr/>
        </p:nvSpPr>
        <p:spPr>
          <a:xfrm>
            <a:off x="3482163" y="592423"/>
            <a:ext cx="8436932" cy="1015663"/>
          </a:xfrm>
          <a:prstGeom prst="rect">
            <a:avLst/>
          </a:prstGeom>
          <a:solidFill>
            <a:srgbClr val="002060"/>
          </a:solidFill>
        </p:spPr>
        <p:txBody>
          <a:bodyPr wrap="square" rtlCol="0">
            <a:spAutoFit/>
          </a:bodyPr>
          <a:lstStyle/>
          <a:p>
            <a:pPr algn="ctr"/>
            <a:endParaRPr lang="en-US" sz="900" b="1" i="1" dirty="0">
              <a:solidFill>
                <a:schemeClr val="bg1"/>
              </a:solidFill>
            </a:endParaRPr>
          </a:p>
          <a:p>
            <a:pPr algn="ctr"/>
            <a:r>
              <a:rPr lang="en-US" b="1" i="1" dirty="0">
                <a:solidFill>
                  <a:schemeClr val="bg1"/>
                </a:solidFill>
              </a:rPr>
              <a:t>"Swiggy showcases an impressive diversity of nearly </a:t>
            </a:r>
            <a:r>
              <a:rPr lang="en-US" sz="2400" b="1" i="1" dirty="0">
                <a:solidFill>
                  <a:schemeClr val="bg1"/>
                </a:solidFill>
              </a:rPr>
              <a:t>150+</a:t>
            </a:r>
            <a:r>
              <a:rPr lang="en-US" b="1" i="1" dirty="0">
                <a:solidFill>
                  <a:schemeClr val="bg1"/>
                </a:solidFill>
              </a:rPr>
              <a:t> cuisine varieties offered by its partnered restaurants, catering to a wide range of tastes and preferences.“</a:t>
            </a:r>
          </a:p>
          <a:p>
            <a:pPr algn="ctr"/>
            <a:endParaRPr lang="en-IN" sz="900" b="1" i="1" dirty="0">
              <a:solidFill>
                <a:schemeClr val="bg1"/>
              </a:solidFill>
            </a:endParaRPr>
          </a:p>
        </p:txBody>
      </p:sp>
      <p:pic>
        <p:nvPicPr>
          <p:cNvPr id="6146" name="Picture 2" descr="Fajitas ">
            <a:extLst>
              <a:ext uri="{FF2B5EF4-FFF2-40B4-BE49-F238E27FC236}">
                <a16:creationId xmlns:a16="http://schemas.microsoft.com/office/drawing/2014/main" id="{380C0D83-6835-B77A-8DA1-2EEAA47C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67" y="200600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sala dosa ">
            <a:extLst>
              <a:ext uri="{FF2B5EF4-FFF2-40B4-BE49-F238E27FC236}">
                <a16:creationId xmlns:a16="http://schemas.microsoft.com/office/drawing/2014/main" id="{2A74E198-B510-CF51-B3C0-28BC57277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959" y="335095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ad thai ">
            <a:extLst>
              <a:ext uri="{FF2B5EF4-FFF2-40B4-BE49-F238E27FC236}">
                <a16:creationId xmlns:a16="http://schemas.microsoft.com/office/drawing/2014/main" id="{B4BDB911-C718-ADB6-D7F1-9529EA9A7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367" y="478642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ung pao chicken ">
            <a:extLst>
              <a:ext uri="{FF2B5EF4-FFF2-40B4-BE49-F238E27FC236}">
                <a16:creationId xmlns:a16="http://schemas.microsoft.com/office/drawing/2014/main" id="{778FD375-F26B-75D5-4452-C8E92EE7B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451" y="335095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89A28A68-75CA-2F0A-1651-B6103A2C4F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BC166D-CEDF-B78D-0E43-EDC95768A325}"/>
              </a:ext>
            </a:extLst>
          </p:cNvPr>
          <p:cNvSpPr txBox="1">
            <a:spLocks/>
          </p:cNvSpPr>
          <p:nvPr/>
        </p:nvSpPr>
        <p:spPr>
          <a:xfrm>
            <a:off x="1066800" y="94660"/>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CUISINE ANALYSIS</a:t>
            </a:r>
          </a:p>
        </p:txBody>
      </p:sp>
      <p:graphicFrame>
        <p:nvGraphicFramePr>
          <p:cNvPr id="2" name="Table 1">
            <a:extLst>
              <a:ext uri="{FF2B5EF4-FFF2-40B4-BE49-F238E27FC236}">
                <a16:creationId xmlns:a16="http://schemas.microsoft.com/office/drawing/2014/main" id="{B44F568B-DB16-71C5-F718-93C5DCFAC42D}"/>
              </a:ext>
            </a:extLst>
          </p:cNvPr>
          <p:cNvGraphicFramePr>
            <a:graphicFrameLocks noGrp="1"/>
          </p:cNvGraphicFramePr>
          <p:nvPr>
            <p:extLst>
              <p:ext uri="{D42A27DB-BD31-4B8C-83A1-F6EECF244321}">
                <p14:modId xmlns:p14="http://schemas.microsoft.com/office/powerpoint/2010/main" val="376346362"/>
              </p:ext>
            </p:extLst>
          </p:nvPr>
        </p:nvGraphicFramePr>
        <p:xfrm>
          <a:off x="1531237" y="807017"/>
          <a:ext cx="3152406" cy="3668395"/>
        </p:xfrm>
        <a:graphic>
          <a:graphicData uri="http://schemas.openxmlformats.org/drawingml/2006/table">
            <a:tbl>
              <a:tblPr>
                <a:tableStyleId>{5C22544A-7EE6-4342-B048-85BDC9FD1C3A}</a:tableStyleId>
              </a:tblPr>
              <a:tblGrid>
                <a:gridCol w="1870327">
                  <a:extLst>
                    <a:ext uri="{9D8B030D-6E8A-4147-A177-3AD203B41FA5}">
                      <a16:colId xmlns:a16="http://schemas.microsoft.com/office/drawing/2014/main" val="3483422849"/>
                    </a:ext>
                  </a:extLst>
                </a:gridCol>
                <a:gridCol w="1282079">
                  <a:extLst>
                    <a:ext uri="{9D8B030D-6E8A-4147-A177-3AD203B41FA5}">
                      <a16:colId xmlns:a16="http://schemas.microsoft.com/office/drawing/2014/main" val="3439899786"/>
                    </a:ext>
                  </a:extLst>
                </a:gridCol>
              </a:tblGrid>
              <a:tr h="462395">
                <a:tc>
                  <a:txBody>
                    <a:bodyPr/>
                    <a:lstStyle/>
                    <a:p>
                      <a:pPr algn="ctr" fontAlgn="b"/>
                      <a:r>
                        <a:rPr lang="en-IN" sz="1400" b="1" i="1" u="none" strike="noStrike" dirty="0">
                          <a:solidFill>
                            <a:schemeClr val="bg1"/>
                          </a:solidFill>
                          <a:effectLst/>
                          <a:latin typeface="+mn-lt"/>
                        </a:rPr>
                        <a:t>Most Popular Cuisines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n-US" sz="1400" b="1" i="1" u="none" strike="noStrike" dirty="0">
                          <a:solidFill>
                            <a:schemeClr val="bg1"/>
                          </a:solidFill>
                          <a:effectLst/>
                          <a:latin typeface="+mn-lt"/>
                        </a:rPr>
                        <a:t>Restaurants Count</a:t>
                      </a:r>
                      <a:endParaRPr lang="en-IN" sz="1400" b="1" i="1" u="none" strike="noStrike" dirty="0">
                        <a:solidFill>
                          <a:schemeClr val="bg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726368792"/>
                  </a:ext>
                </a:extLst>
              </a:tr>
              <a:tr h="320600">
                <a:tc>
                  <a:txBody>
                    <a:bodyPr/>
                    <a:lstStyle/>
                    <a:p>
                      <a:pPr algn="ctr" fontAlgn="b"/>
                      <a:r>
                        <a:rPr lang="en-IN" sz="1400" b="1" i="1" u="none" strike="noStrike" dirty="0">
                          <a:effectLst/>
                          <a:latin typeface="+mn-lt"/>
                        </a:rPr>
                        <a:t>Beverages</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1693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1561832"/>
                  </a:ext>
                </a:extLst>
              </a:tr>
              <a:tr h="320600">
                <a:tc>
                  <a:txBody>
                    <a:bodyPr/>
                    <a:lstStyle/>
                    <a:p>
                      <a:pPr algn="ctr" fontAlgn="b"/>
                      <a:r>
                        <a:rPr lang="en-IN" sz="1400" b="1" i="1" u="none" strike="noStrike" dirty="0">
                          <a:effectLst/>
                          <a:latin typeface="+mn-lt"/>
                        </a:rPr>
                        <a:t>Biryani</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1159</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52655718"/>
                  </a:ext>
                </a:extLst>
              </a:tr>
              <a:tr h="320600">
                <a:tc>
                  <a:txBody>
                    <a:bodyPr/>
                    <a:lstStyle/>
                    <a:p>
                      <a:pPr algn="ctr" fontAlgn="b"/>
                      <a:r>
                        <a:rPr lang="en-IN" sz="1400" b="1" i="1" u="none" strike="noStrike" dirty="0">
                          <a:effectLst/>
                          <a:latin typeface="+mn-lt"/>
                        </a:rPr>
                        <a:t>Chinese</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2815</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8439273"/>
                  </a:ext>
                </a:extLst>
              </a:tr>
              <a:tr h="320600">
                <a:tc>
                  <a:txBody>
                    <a:bodyPr/>
                    <a:lstStyle/>
                    <a:p>
                      <a:pPr algn="ctr" fontAlgn="b"/>
                      <a:r>
                        <a:rPr lang="en-IN" sz="1400" b="1" i="1" u="none" strike="noStrike" dirty="0">
                          <a:effectLst/>
                          <a:latin typeface="+mn-lt"/>
                        </a:rPr>
                        <a:t>Continental </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751</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84504447"/>
                  </a:ext>
                </a:extLst>
              </a:tr>
              <a:tr h="320600">
                <a:tc>
                  <a:txBody>
                    <a:bodyPr/>
                    <a:lstStyle/>
                    <a:p>
                      <a:pPr algn="ctr" fontAlgn="b"/>
                      <a:r>
                        <a:rPr lang="en-IN" sz="1400" b="1" i="1" u="none" strike="noStrike" dirty="0">
                          <a:effectLst/>
                          <a:latin typeface="+mn-lt"/>
                        </a:rPr>
                        <a:t>Desserts </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latin typeface="+mn-lt"/>
                        </a:rPr>
                        <a:t>1636</a:t>
                      </a:r>
                      <a:endParaRPr lang="en-IN" sz="1400" b="1" i="1" u="none" strike="noStrike">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09188790"/>
                  </a:ext>
                </a:extLst>
              </a:tr>
              <a:tr h="320600">
                <a:tc>
                  <a:txBody>
                    <a:bodyPr/>
                    <a:lstStyle/>
                    <a:p>
                      <a:pPr algn="ctr" fontAlgn="b"/>
                      <a:r>
                        <a:rPr lang="en-IN" sz="1400" b="1" i="1" u="none" strike="noStrike" dirty="0">
                          <a:effectLst/>
                          <a:latin typeface="+mn-lt"/>
                        </a:rPr>
                        <a:t>Fast Food</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1693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75203973"/>
                  </a:ext>
                </a:extLst>
              </a:tr>
              <a:tr h="320600">
                <a:tc>
                  <a:txBody>
                    <a:bodyPr/>
                    <a:lstStyle/>
                    <a:p>
                      <a:pPr algn="ctr" fontAlgn="b"/>
                      <a:r>
                        <a:rPr lang="en-IN" sz="1400" b="1" i="1" u="none" strike="noStrike" dirty="0">
                          <a:effectLst/>
                          <a:latin typeface="+mn-lt"/>
                        </a:rPr>
                        <a:t>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1934</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73297295"/>
                  </a:ext>
                </a:extLst>
              </a:tr>
              <a:tr h="320600">
                <a:tc>
                  <a:txBody>
                    <a:bodyPr/>
                    <a:lstStyle/>
                    <a:p>
                      <a:pPr algn="ctr" fontAlgn="b"/>
                      <a:r>
                        <a:rPr lang="en-IN" sz="1400" b="1" i="1" u="none" strike="noStrike" dirty="0">
                          <a:effectLst/>
                          <a:latin typeface="+mn-lt"/>
                        </a:rPr>
                        <a:t>North 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2077</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79087032"/>
                  </a:ext>
                </a:extLst>
              </a:tr>
              <a:tr h="320600">
                <a:tc>
                  <a:txBody>
                    <a:bodyPr/>
                    <a:lstStyle/>
                    <a:p>
                      <a:pPr algn="ctr" fontAlgn="b"/>
                      <a:r>
                        <a:rPr lang="en-IN" sz="1400" b="1" i="1" u="none" strike="noStrike" dirty="0">
                          <a:effectLst/>
                          <a:latin typeface="+mn-lt"/>
                        </a:rPr>
                        <a:t>Snacks</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1143</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5708575"/>
                  </a:ext>
                </a:extLst>
              </a:tr>
              <a:tr h="320600">
                <a:tc>
                  <a:txBody>
                    <a:bodyPr/>
                    <a:lstStyle/>
                    <a:p>
                      <a:pPr algn="ctr" fontAlgn="b"/>
                      <a:r>
                        <a:rPr lang="en-IN" sz="1400" b="1" i="1" u="none" strike="noStrike" dirty="0">
                          <a:effectLst/>
                          <a:latin typeface="+mn-lt"/>
                        </a:rPr>
                        <a:t>South Indian</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latin typeface="+mn-lt"/>
                        </a:rPr>
                        <a:t>929</a:t>
                      </a:r>
                      <a:endParaRPr lang="en-IN" sz="1400" b="1" i="1"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75028732"/>
                  </a:ext>
                </a:extLst>
              </a:tr>
            </a:tbl>
          </a:graphicData>
        </a:graphic>
      </p:graphicFrame>
      <p:graphicFrame>
        <p:nvGraphicFramePr>
          <p:cNvPr id="7" name="Table 6">
            <a:extLst>
              <a:ext uri="{FF2B5EF4-FFF2-40B4-BE49-F238E27FC236}">
                <a16:creationId xmlns:a16="http://schemas.microsoft.com/office/drawing/2014/main" id="{8BB925DC-E11D-0907-05E4-851CF727CDDA}"/>
              </a:ext>
            </a:extLst>
          </p:cNvPr>
          <p:cNvGraphicFramePr>
            <a:graphicFrameLocks noGrp="1"/>
          </p:cNvGraphicFramePr>
          <p:nvPr>
            <p:extLst>
              <p:ext uri="{D42A27DB-BD31-4B8C-83A1-F6EECF244321}">
                <p14:modId xmlns:p14="http://schemas.microsoft.com/office/powerpoint/2010/main" val="773746676"/>
              </p:ext>
            </p:extLst>
          </p:nvPr>
        </p:nvGraphicFramePr>
        <p:xfrm>
          <a:off x="7613360" y="800643"/>
          <a:ext cx="3215899" cy="3668393"/>
        </p:xfrm>
        <a:graphic>
          <a:graphicData uri="http://schemas.openxmlformats.org/drawingml/2006/table">
            <a:tbl>
              <a:tblPr>
                <a:tableStyleId>{5C22544A-7EE6-4342-B048-85BDC9FD1C3A}</a:tableStyleId>
              </a:tblPr>
              <a:tblGrid>
                <a:gridCol w="1870328">
                  <a:extLst>
                    <a:ext uri="{9D8B030D-6E8A-4147-A177-3AD203B41FA5}">
                      <a16:colId xmlns:a16="http://schemas.microsoft.com/office/drawing/2014/main" val="3870841074"/>
                    </a:ext>
                  </a:extLst>
                </a:gridCol>
                <a:gridCol w="1345571">
                  <a:extLst>
                    <a:ext uri="{9D8B030D-6E8A-4147-A177-3AD203B41FA5}">
                      <a16:colId xmlns:a16="http://schemas.microsoft.com/office/drawing/2014/main" val="434312347"/>
                    </a:ext>
                  </a:extLst>
                </a:gridCol>
              </a:tblGrid>
              <a:tr h="455438">
                <a:tc>
                  <a:txBody>
                    <a:bodyPr/>
                    <a:lstStyle/>
                    <a:p>
                      <a:pPr algn="ctr" fontAlgn="b"/>
                      <a:r>
                        <a:rPr lang="en-IN" sz="1400" b="1" i="1" dirty="0">
                          <a:solidFill>
                            <a:schemeClr val="bg1"/>
                          </a:solidFill>
                        </a:rPr>
                        <a:t>Distinctive cuisines</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1" u="none" strike="noStrike" dirty="0">
                          <a:solidFill>
                            <a:schemeClr val="bg1"/>
                          </a:solidFill>
                          <a:effectLst/>
                          <a:latin typeface="+mn-lt"/>
                        </a:rPr>
                        <a:t>Restaurants Count</a:t>
                      </a:r>
                      <a:endParaRPr lang="en-IN" sz="1400" b="1" i="1" u="none" strike="noStrike" dirty="0">
                        <a:solidFill>
                          <a:schemeClr val="bg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410389298"/>
                  </a:ext>
                </a:extLst>
              </a:tr>
              <a:tr h="356995">
                <a:tc>
                  <a:txBody>
                    <a:bodyPr/>
                    <a:lstStyle/>
                    <a:p>
                      <a:pPr algn="ctr" fontAlgn="b"/>
                      <a:r>
                        <a:rPr lang="en-IN" sz="1400" b="1" i="1" u="none" strike="noStrike" dirty="0">
                          <a:effectLst/>
                        </a:rPr>
                        <a:t>Assamese</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23233283"/>
                  </a:ext>
                </a:extLst>
              </a:tr>
              <a:tr h="356995">
                <a:tc>
                  <a:txBody>
                    <a:bodyPr/>
                    <a:lstStyle/>
                    <a:p>
                      <a:pPr algn="ctr" fontAlgn="b"/>
                      <a:r>
                        <a:rPr lang="en-IN" sz="1400" b="1" i="1" u="none" strike="noStrike" dirty="0">
                          <a:effectLst/>
                        </a:rPr>
                        <a:t>Bihari</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4297020"/>
                  </a:ext>
                </a:extLst>
              </a:tr>
              <a:tr h="356995">
                <a:tc>
                  <a:txBody>
                    <a:bodyPr/>
                    <a:lstStyle/>
                    <a:p>
                      <a:pPr algn="ctr" fontAlgn="b"/>
                      <a:r>
                        <a:rPr lang="en-IN" sz="1400" b="1" i="1" u="none" strike="noStrike" dirty="0">
                          <a:effectLst/>
                        </a:rPr>
                        <a:t>German</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14567606"/>
                  </a:ext>
                </a:extLst>
              </a:tr>
              <a:tr h="356995">
                <a:tc>
                  <a:txBody>
                    <a:bodyPr/>
                    <a:lstStyle/>
                    <a:p>
                      <a:pPr algn="ctr" fontAlgn="b"/>
                      <a:r>
                        <a:rPr lang="en-IN" sz="1400" b="1" i="1" u="none" strike="noStrike" dirty="0">
                          <a:effectLst/>
                        </a:rPr>
                        <a:t>Tex-Mex</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1</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2221313"/>
                  </a:ext>
                </a:extLst>
              </a:tr>
              <a:tr h="356995">
                <a:tc>
                  <a:txBody>
                    <a:bodyPr/>
                    <a:lstStyle/>
                    <a:p>
                      <a:pPr algn="ctr" fontAlgn="b"/>
                      <a:r>
                        <a:rPr lang="en-IN" sz="1400" b="1" i="1" u="none" strike="noStrike" dirty="0">
                          <a:effectLst/>
                        </a:rPr>
                        <a:t>Navratri Special</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2</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03047684"/>
                  </a:ext>
                </a:extLst>
              </a:tr>
              <a:tr h="356995">
                <a:tc>
                  <a:txBody>
                    <a:bodyPr/>
                    <a:lstStyle/>
                    <a:p>
                      <a:pPr algn="ctr" fontAlgn="b"/>
                      <a:r>
                        <a:rPr lang="en-IN" sz="1400" b="1" i="1" u="none" strike="noStrike" dirty="0">
                          <a:effectLst/>
                        </a:rPr>
                        <a:t>Oriya</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a:effectLst/>
                        </a:rPr>
                        <a:t>2</a:t>
                      </a:r>
                      <a:endParaRPr lang="en-IN" sz="1400" b="1" i="1"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1448816"/>
                  </a:ext>
                </a:extLst>
              </a:tr>
              <a:tr h="356995">
                <a:tc>
                  <a:txBody>
                    <a:bodyPr/>
                    <a:lstStyle/>
                    <a:p>
                      <a:pPr algn="ctr" fontAlgn="b"/>
                      <a:r>
                        <a:rPr lang="en-IN" sz="1400" b="1" i="1" u="none" strike="noStrike" dirty="0">
                          <a:effectLst/>
                        </a:rPr>
                        <a:t>Raw meats</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03979176"/>
                  </a:ext>
                </a:extLst>
              </a:tr>
              <a:tr h="356995">
                <a:tc>
                  <a:txBody>
                    <a:bodyPr/>
                    <a:lstStyle/>
                    <a:p>
                      <a:pPr algn="ctr" fontAlgn="b"/>
                      <a:r>
                        <a:rPr lang="en-IN" sz="1400" b="1" i="1" u="none" strike="noStrike" dirty="0">
                          <a:effectLst/>
                        </a:rPr>
                        <a:t>Spanish</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06244365"/>
                  </a:ext>
                </a:extLst>
              </a:tr>
              <a:tr h="356995">
                <a:tc>
                  <a:txBody>
                    <a:bodyPr/>
                    <a:lstStyle/>
                    <a:p>
                      <a:pPr algn="ctr" fontAlgn="b"/>
                      <a:r>
                        <a:rPr lang="en-IN" sz="1400" b="1" i="1" u="none" strike="noStrike" dirty="0">
                          <a:effectLst/>
                        </a:rPr>
                        <a:t>Tribal</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effectLst/>
                        </a:rPr>
                        <a:t>2</a:t>
                      </a:r>
                      <a:endParaRPr lang="en-IN" sz="1400" b="1" i="1"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88434591"/>
                  </a:ext>
                </a:extLst>
              </a:tr>
            </a:tbl>
          </a:graphicData>
        </a:graphic>
      </p:graphicFrame>
      <p:pic>
        <p:nvPicPr>
          <p:cNvPr id="7170" name="Picture 2" descr="Vinay Kumar Singh on LinkedIn: #dataanalysis #tableau #zomato #restaurants  #bengaluru #dashboard…">
            <a:extLst>
              <a:ext uri="{FF2B5EF4-FFF2-40B4-BE49-F238E27FC236}">
                <a16:creationId xmlns:a16="http://schemas.microsoft.com/office/drawing/2014/main" id="{6087948E-E0EA-9B40-F73A-5291B582AF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69"/>
          <a:stretch/>
        </p:blipFill>
        <p:spPr bwMode="auto">
          <a:xfrm>
            <a:off x="4973604" y="1738072"/>
            <a:ext cx="2365745" cy="22595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EE0860-D076-20FB-43BB-E7E63B8FC7EB}"/>
              </a:ext>
            </a:extLst>
          </p:cNvPr>
          <p:cNvSpPr txBox="1"/>
          <p:nvPr/>
        </p:nvSpPr>
        <p:spPr>
          <a:xfrm>
            <a:off x="870937" y="4598417"/>
            <a:ext cx="4473005" cy="1477328"/>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Most Popular Cuisines:</a:t>
            </a:r>
          </a:p>
          <a:p>
            <a:pPr algn="ctr"/>
            <a:r>
              <a:rPr lang="en-US" altLang="en-US" b="1" i="1" dirty="0">
                <a:solidFill>
                  <a:srgbClr val="00B050"/>
                </a:solidFill>
                <a:latin typeface="Calibri" panose="020F0502020204030204" pitchFamily="34" charset="0"/>
                <a:ea typeface="Calibri" panose="020F0502020204030204" pitchFamily="34" charset="0"/>
                <a:cs typeface="Calibri" panose="020F0502020204030204" pitchFamily="34" charset="0"/>
              </a:rPr>
              <a:t>H</a:t>
            </a:r>
            <a:r>
              <a:rPr kumimoji="0" lang="en-US" altLang="en-US" sz="1800" b="1" i="1"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ighlights how widely available popular cuisines are by listing the most popular cuisines and the number of restaurants serving them.</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IN" dirty="0"/>
          </a:p>
        </p:txBody>
      </p:sp>
      <p:sp>
        <p:nvSpPr>
          <p:cNvPr id="5" name="Rectangle 3">
            <a:extLst>
              <a:ext uri="{FF2B5EF4-FFF2-40B4-BE49-F238E27FC236}">
                <a16:creationId xmlns:a16="http://schemas.microsoft.com/office/drawing/2014/main" id="{81E25404-D554-5B73-9283-4BF11E37EA8C}"/>
              </a:ext>
            </a:extLst>
          </p:cNvPr>
          <p:cNvSpPr>
            <a:spLocks noChangeArrowheads="1"/>
          </p:cNvSpPr>
          <p:nvPr/>
        </p:nvSpPr>
        <p:spPr bwMode="auto">
          <a:xfrm>
            <a:off x="0" y="48720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A34B090-EEE9-8409-1EFB-3B498C87E02D}"/>
              </a:ext>
            </a:extLst>
          </p:cNvPr>
          <p:cNvSpPr txBox="1"/>
          <p:nvPr/>
        </p:nvSpPr>
        <p:spPr>
          <a:xfrm>
            <a:off x="6975651" y="4598417"/>
            <a:ext cx="4473005" cy="1477328"/>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Most Popular Cuisines:</a:t>
            </a:r>
          </a:p>
          <a:p>
            <a:pPr algn="ctr"/>
            <a:r>
              <a:rPr lang="en-US" altLang="en-US" b="1" i="1" dirty="0">
                <a:solidFill>
                  <a:srgbClr val="00B050"/>
                </a:solidFill>
                <a:latin typeface="Calibri" panose="020F0502020204030204" pitchFamily="34" charset="0"/>
                <a:ea typeface="Calibri" panose="020F0502020204030204" pitchFamily="34" charset="0"/>
                <a:cs typeface="Calibri" panose="020F0502020204030204" pitchFamily="34" charset="0"/>
              </a:rPr>
              <a:t>C</a:t>
            </a:r>
            <a:r>
              <a:rPr kumimoji="0" lang="en-US" altLang="en-US" sz="1800" b="1" i="1"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oncentrates on uncommon, unique offers and showcases rare and less frequently served cuisines. </a:t>
            </a:r>
          </a:p>
          <a:p>
            <a:pPr algn="ctr"/>
            <a:endParaRPr lang="en-IN" b="1" i="1" dirty="0">
              <a:solidFill>
                <a:srgbClr val="002060"/>
              </a:solidFill>
            </a:endParaRPr>
          </a:p>
        </p:txBody>
      </p:sp>
    </p:spTree>
    <p:extLst>
      <p:ext uri="{BB962C8B-B14F-4D97-AF65-F5344CB8AC3E}">
        <p14:creationId xmlns:p14="http://schemas.microsoft.com/office/powerpoint/2010/main" val="133363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F79BDBF6-5ABF-5A7F-1A61-1438275EE3FF}"/>
              </a:ext>
            </a:extLst>
          </p:cNvPr>
          <p:cNvSpPr txBox="1">
            <a:spLocks/>
          </p:cNvSpPr>
          <p:nvPr/>
        </p:nvSpPr>
        <p:spPr>
          <a:xfrm>
            <a:off x="788443" y="62580"/>
            <a:ext cx="10058400" cy="421021"/>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RESTAURANT cum CUISINE ANALYSIS</a:t>
            </a:r>
          </a:p>
        </p:txBody>
      </p:sp>
      <p:sp>
        <p:nvSpPr>
          <p:cNvPr id="3" name="TextBox 2">
            <a:extLst>
              <a:ext uri="{FF2B5EF4-FFF2-40B4-BE49-F238E27FC236}">
                <a16:creationId xmlns:a16="http://schemas.microsoft.com/office/drawing/2014/main" id="{E2C55DB3-4AF1-5325-01EF-9A2C49290DB7}"/>
              </a:ext>
            </a:extLst>
          </p:cNvPr>
          <p:cNvSpPr txBox="1"/>
          <p:nvPr/>
        </p:nvSpPr>
        <p:spPr>
          <a:xfrm>
            <a:off x="5236535" y="1132847"/>
            <a:ext cx="6655980" cy="5170646"/>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dirty="0">
                <a:solidFill>
                  <a:srgbClr val="002060"/>
                </a:solidFill>
              </a:rPr>
              <a:t>Key Insights</a:t>
            </a:r>
            <a:endParaRPr lang="en-IN" dirty="0"/>
          </a:p>
          <a:p>
            <a:r>
              <a:rPr lang="en-US" sz="1400" b="1" i="1" dirty="0">
                <a:solidFill>
                  <a:srgbClr val="00B050"/>
                </a:solidFill>
              </a:rPr>
              <a:t>This table summarizes the distribution of restaurants based on the number of cuisines they offer, with a total count of 8,680 restaurants.</a:t>
            </a:r>
          </a:p>
          <a:p>
            <a:endParaRPr lang="en-US" sz="1400" b="1" i="1" dirty="0">
              <a:solidFill>
                <a:srgbClr val="00B050"/>
              </a:solidFill>
            </a:endParaRPr>
          </a:p>
          <a:p>
            <a:pPr algn="ctr"/>
            <a:r>
              <a:rPr lang="en-US" b="1" i="1" dirty="0">
                <a:solidFill>
                  <a:srgbClr val="002060"/>
                </a:solidFill>
              </a:rPr>
              <a:t>Distribution of Restaurants by Cuisine Variety</a:t>
            </a:r>
          </a:p>
          <a:p>
            <a:r>
              <a:rPr lang="en-US" sz="1400" b="1" i="1" dirty="0">
                <a:solidFill>
                  <a:srgbClr val="002060"/>
                </a:solidFill>
              </a:rPr>
              <a:t>Single-Cuisine Dominance:</a:t>
            </a:r>
          </a:p>
          <a:p>
            <a:pPr marL="285750" indent="-285750">
              <a:buFont typeface="Courier New" panose="02070309020205020404" pitchFamily="49" charset="0"/>
              <a:buChar char="o"/>
            </a:pPr>
            <a:r>
              <a:rPr lang="en-US" sz="1400" b="1" i="1" dirty="0">
                <a:solidFill>
                  <a:srgbClr val="00B050"/>
                </a:solidFill>
              </a:rPr>
              <a:t>Most restaurants (2,314) serve only one type of cuisine.</a:t>
            </a:r>
          </a:p>
          <a:p>
            <a:endParaRPr lang="en-US" sz="1400" b="1" i="1" dirty="0">
              <a:solidFill>
                <a:srgbClr val="00B050"/>
              </a:solidFill>
            </a:endParaRPr>
          </a:p>
          <a:p>
            <a:r>
              <a:rPr lang="en-US" sz="1400" b="1" i="1" dirty="0">
                <a:solidFill>
                  <a:srgbClr val="002060"/>
                </a:solidFill>
              </a:rPr>
              <a:t>Multi-Cuisine Restaurants:</a:t>
            </a:r>
          </a:p>
          <a:p>
            <a:pPr marL="285750" indent="-285750">
              <a:buFont typeface="Courier New" panose="02070309020205020404" pitchFamily="49" charset="0"/>
              <a:buChar char="o"/>
            </a:pPr>
            <a:r>
              <a:rPr lang="en-US" sz="1400" b="1" i="1" dirty="0">
                <a:solidFill>
                  <a:srgbClr val="00B050"/>
                </a:solidFill>
              </a:rPr>
              <a:t>The count of restaurants decreases as the number of cuisines offered increases.</a:t>
            </a:r>
          </a:p>
          <a:p>
            <a:pPr marL="285750" indent="-285750">
              <a:buFont typeface="Courier New" panose="02070309020205020404" pitchFamily="49" charset="0"/>
              <a:buChar char="o"/>
            </a:pPr>
            <a:r>
              <a:rPr lang="en-US" sz="1400" b="1" i="1" dirty="0">
                <a:solidFill>
                  <a:srgbClr val="00B050"/>
                </a:solidFill>
              </a:rPr>
              <a:t>Restaurants serving two cuisines total 2,219, while those offering three cuisines total 1,776.</a:t>
            </a:r>
          </a:p>
          <a:p>
            <a:r>
              <a:rPr lang="en-US" sz="1400" b="1" i="1" dirty="0">
                <a:solidFill>
                  <a:srgbClr val="002060"/>
                </a:solidFill>
              </a:rPr>
              <a:t>Rarer Offerings:</a:t>
            </a:r>
          </a:p>
          <a:p>
            <a:pPr marL="285750" indent="-285750">
              <a:buFont typeface="Courier New" panose="02070309020205020404" pitchFamily="49" charset="0"/>
              <a:buChar char="o"/>
            </a:pPr>
            <a:r>
              <a:rPr lang="en-US" sz="1400" b="1" i="1" dirty="0">
                <a:solidFill>
                  <a:srgbClr val="00B050"/>
                </a:solidFill>
              </a:rPr>
              <a:t>Restaurants offering 10 or more cuisines are significantly fewer, with counts dropping to as low as 2 restaurants offering 23 cuisines.</a:t>
            </a:r>
          </a:p>
          <a:p>
            <a:r>
              <a:rPr lang="en-US" sz="1400" b="1" i="1" dirty="0">
                <a:solidFill>
                  <a:srgbClr val="002060"/>
                </a:solidFill>
              </a:rPr>
              <a:t>Total Overview:</a:t>
            </a:r>
          </a:p>
          <a:p>
            <a:pPr marL="285750" indent="-285750">
              <a:buFont typeface="Courier New" panose="02070309020205020404" pitchFamily="49" charset="0"/>
              <a:buChar char="o"/>
            </a:pPr>
            <a:r>
              <a:rPr lang="en-US" sz="1400" b="1" i="1" dirty="0">
                <a:solidFill>
                  <a:srgbClr val="00B050"/>
                </a:solidFill>
              </a:rPr>
              <a:t>Across all cuisine categories, the combined total of restaurants amounts to 8,680.</a:t>
            </a:r>
          </a:p>
          <a:p>
            <a:endParaRPr lang="en-US" sz="1400" b="1" i="1" dirty="0">
              <a:solidFill>
                <a:srgbClr val="002060"/>
              </a:solidFill>
            </a:endParaRPr>
          </a:p>
          <a:p>
            <a:r>
              <a:rPr lang="en-US" sz="1400" b="1" i="1" dirty="0">
                <a:solidFill>
                  <a:srgbClr val="002060"/>
                </a:solidFill>
              </a:rPr>
              <a:t>Slide Summary Idea: </a:t>
            </a:r>
            <a:r>
              <a:rPr lang="en-US" sz="1400" b="1" i="1" dirty="0">
                <a:solidFill>
                  <a:srgbClr val="00B050"/>
                </a:solidFill>
              </a:rPr>
              <a:t>Highlight how restaurant specialization varies, with most establishments focusing on fewer cuisines, catering to specific tastes, while only a small fraction offers extensive variety. Use this to discuss market trends and customer preferences.</a:t>
            </a:r>
          </a:p>
          <a:p>
            <a:endParaRPr lang="en-US" sz="1400" b="1" i="1" dirty="0">
              <a:solidFill>
                <a:srgbClr val="00B050"/>
              </a:solidFill>
            </a:endParaRPr>
          </a:p>
        </p:txBody>
      </p:sp>
      <p:graphicFrame>
        <p:nvGraphicFramePr>
          <p:cNvPr id="4" name="Table 3">
            <a:extLst>
              <a:ext uri="{FF2B5EF4-FFF2-40B4-BE49-F238E27FC236}">
                <a16:creationId xmlns:a16="http://schemas.microsoft.com/office/drawing/2014/main" id="{E8B0073C-0D1B-D88C-F1C4-C404568DCC4D}"/>
              </a:ext>
            </a:extLst>
          </p:cNvPr>
          <p:cNvGraphicFramePr>
            <a:graphicFrameLocks noGrp="1"/>
          </p:cNvGraphicFramePr>
          <p:nvPr>
            <p:extLst>
              <p:ext uri="{D42A27DB-BD31-4B8C-83A1-F6EECF244321}">
                <p14:modId xmlns:p14="http://schemas.microsoft.com/office/powerpoint/2010/main" val="1946855923"/>
              </p:ext>
            </p:extLst>
          </p:nvPr>
        </p:nvGraphicFramePr>
        <p:xfrm>
          <a:off x="318971" y="548941"/>
          <a:ext cx="4742120" cy="5766799"/>
        </p:xfrm>
        <a:graphic>
          <a:graphicData uri="http://schemas.openxmlformats.org/drawingml/2006/table">
            <a:tbl>
              <a:tblPr>
                <a:tableStyleId>{5C22544A-7EE6-4342-B048-85BDC9FD1C3A}</a:tableStyleId>
              </a:tblPr>
              <a:tblGrid>
                <a:gridCol w="1909164">
                  <a:extLst>
                    <a:ext uri="{9D8B030D-6E8A-4147-A177-3AD203B41FA5}">
                      <a16:colId xmlns:a16="http://schemas.microsoft.com/office/drawing/2014/main" val="646975370"/>
                    </a:ext>
                  </a:extLst>
                </a:gridCol>
                <a:gridCol w="1308703">
                  <a:extLst>
                    <a:ext uri="{9D8B030D-6E8A-4147-A177-3AD203B41FA5}">
                      <a16:colId xmlns:a16="http://schemas.microsoft.com/office/drawing/2014/main" val="1243791239"/>
                    </a:ext>
                  </a:extLst>
                </a:gridCol>
                <a:gridCol w="1524253">
                  <a:extLst>
                    <a:ext uri="{9D8B030D-6E8A-4147-A177-3AD203B41FA5}">
                      <a16:colId xmlns:a16="http://schemas.microsoft.com/office/drawing/2014/main" val="1480010641"/>
                    </a:ext>
                  </a:extLst>
                </a:gridCol>
              </a:tblGrid>
              <a:tr h="500858">
                <a:tc>
                  <a:txBody>
                    <a:bodyPr/>
                    <a:lstStyle/>
                    <a:p>
                      <a:pPr algn="ctr" fontAlgn="ctr"/>
                      <a:r>
                        <a:rPr lang="en-US" sz="1200" b="1" i="1" u="none" strike="noStrike" dirty="0">
                          <a:solidFill>
                            <a:schemeClr val="bg1"/>
                          </a:solidFill>
                          <a:effectLst/>
                        </a:rPr>
                        <a:t>Restaurants by Cuisine type serving</a:t>
                      </a:r>
                      <a:endParaRPr lang="en-US"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IN" sz="1200" b="1" i="1" u="none" strike="noStrike" dirty="0">
                          <a:solidFill>
                            <a:schemeClr val="bg1"/>
                          </a:solidFill>
                          <a:effectLst/>
                        </a:rPr>
                        <a:t>Cuisine Count</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US" sz="1200" b="1" i="1" u="none" strike="noStrike" dirty="0">
                          <a:solidFill>
                            <a:schemeClr val="bg1"/>
                          </a:solidFill>
                          <a:effectLst/>
                        </a:rPr>
                        <a:t>Restaurant Count by Cuisines Count</a:t>
                      </a:r>
                      <a:endParaRPr lang="en-US"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4180046569"/>
                  </a:ext>
                </a:extLst>
              </a:tr>
              <a:tr h="250429">
                <a:tc>
                  <a:txBody>
                    <a:bodyPr/>
                    <a:lstStyle/>
                    <a:p>
                      <a:pPr algn="ctr" fontAlgn="b"/>
                      <a:r>
                        <a:rPr lang="en-IN" sz="1200" b="1" i="1" u="none" strike="noStrike" dirty="0">
                          <a:solidFill>
                            <a:srgbClr val="002060"/>
                          </a:solidFill>
                          <a:effectLst/>
                        </a:rPr>
                        <a:t>1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2314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119328608"/>
                  </a:ext>
                </a:extLst>
              </a:tr>
              <a:tr h="250429">
                <a:tc>
                  <a:txBody>
                    <a:bodyPr/>
                    <a:lstStyle/>
                    <a:p>
                      <a:pPr algn="ctr" fontAlgn="b"/>
                      <a:r>
                        <a:rPr lang="en-IN" sz="1200" b="1" i="1" u="none" strike="noStrike" dirty="0">
                          <a:solidFill>
                            <a:srgbClr val="002060"/>
                          </a:solidFill>
                          <a:effectLst/>
                        </a:rPr>
                        <a:t>2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2219</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522516947"/>
                  </a:ext>
                </a:extLst>
              </a:tr>
              <a:tr h="250429">
                <a:tc>
                  <a:txBody>
                    <a:bodyPr/>
                    <a:lstStyle/>
                    <a:p>
                      <a:pPr algn="ctr" fontAlgn="b"/>
                      <a:r>
                        <a:rPr lang="en-IN" sz="1200" b="1" i="1" u="none" strike="noStrike" dirty="0">
                          <a:solidFill>
                            <a:srgbClr val="002060"/>
                          </a:solidFill>
                          <a:effectLst/>
                        </a:rPr>
                        <a:t>3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3</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1776</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38408809"/>
                  </a:ext>
                </a:extLst>
              </a:tr>
              <a:tr h="250429">
                <a:tc>
                  <a:txBody>
                    <a:bodyPr/>
                    <a:lstStyle/>
                    <a:p>
                      <a:pPr algn="ctr" fontAlgn="b"/>
                      <a:r>
                        <a:rPr lang="en-IN" sz="1200" b="1" i="1" u="none" strike="noStrike" dirty="0">
                          <a:solidFill>
                            <a:srgbClr val="002060"/>
                          </a:solidFill>
                          <a:effectLst/>
                        </a:rPr>
                        <a:t>4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4</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1008</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211389003"/>
                  </a:ext>
                </a:extLst>
              </a:tr>
              <a:tr h="250429">
                <a:tc>
                  <a:txBody>
                    <a:bodyPr/>
                    <a:lstStyle/>
                    <a:p>
                      <a:pPr algn="ctr" fontAlgn="b"/>
                      <a:r>
                        <a:rPr lang="en-IN" sz="1200" b="1" i="1" u="none" strike="noStrike" dirty="0">
                          <a:solidFill>
                            <a:srgbClr val="002060"/>
                          </a:solidFill>
                          <a:effectLst/>
                        </a:rPr>
                        <a:t>5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547</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326092562"/>
                  </a:ext>
                </a:extLst>
              </a:tr>
              <a:tr h="250429">
                <a:tc>
                  <a:txBody>
                    <a:bodyPr/>
                    <a:lstStyle/>
                    <a:p>
                      <a:pPr algn="ctr" fontAlgn="b"/>
                      <a:r>
                        <a:rPr lang="en-IN" sz="1200" b="1" i="1" u="none" strike="noStrike" dirty="0">
                          <a:solidFill>
                            <a:srgbClr val="002060"/>
                          </a:solidFill>
                          <a:effectLst/>
                        </a:rPr>
                        <a:t>6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6</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321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615214175"/>
                  </a:ext>
                </a:extLst>
              </a:tr>
              <a:tr h="250429">
                <a:tc>
                  <a:txBody>
                    <a:bodyPr/>
                    <a:lstStyle/>
                    <a:p>
                      <a:pPr algn="ctr" fontAlgn="b"/>
                      <a:r>
                        <a:rPr lang="en-IN" sz="1200" b="1" i="1" u="none" strike="noStrike" dirty="0">
                          <a:solidFill>
                            <a:srgbClr val="002060"/>
                          </a:solidFill>
                          <a:effectLst/>
                        </a:rPr>
                        <a:t>7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7</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190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348784961"/>
                  </a:ext>
                </a:extLst>
              </a:tr>
              <a:tr h="250429">
                <a:tc>
                  <a:txBody>
                    <a:bodyPr/>
                    <a:lstStyle/>
                    <a:p>
                      <a:pPr algn="ctr" fontAlgn="b"/>
                      <a:r>
                        <a:rPr lang="en-IN" sz="1200" b="1" i="1" u="none" strike="noStrike" dirty="0">
                          <a:solidFill>
                            <a:srgbClr val="002060"/>
                          </a:solidFill>
                          <a:effectLst/>
                        </a:rPr>
                        <a:t>8 Cuisine Restaurant</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8</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2745767715"/>
                  </a:ext>
                </a:extLst>
              </a:tr>
              <a:tr h="250429">
                <a:tc>
                  <a:txBody>
                    <a:bodyPr/>
                    <a:lstStyle/>
                    <a:p>
                      <a:pPr algn="ctr" fontAlgn="b"/>
                      <a:r>
                        <a:rPr lang="en-IN" sz="1200" b="1" i="1" u="none" strike="noStrike">
                          <a:solidFill>
                            <a:srgbClr val="002060"/>
                          </a:solidFill>
                          <a:effectLst/>
                        </a:rPr>
                        <a:t>9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9</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2019735"/>
                  </a:ext>
                </a:extLst>
              </a:tr>
              <a:tr h="250429">
                <a:tc>
                  <a:txBody>
                    <a:bodyPr/>
                    <a:lstStyle/>
                    <a:p>
                      <a:pPr algn="ctr" fontAlgn="b"/>
                      <a:r>
                        <a:rPr lang="en-IN" sz="1200" b="1" i="1" u="none" strike="noStrike">
                          <a:solidFill>
                            <a:srgbClr val="002060"/>
                          </a:solidFill>
                          <a:effectLst/>
                        </a:rPr>
                        <a:t>10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40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462880867"/>
                  </a:ext>
                </a:extLst>
              </a:tr>
              <a:tr h="250429">
                <a:tc>
                  <a:txBody>
                    <a:bodyPr/>
                    <a:lstStyle/>
                    <a:p>
                      <a:pPr algn="ctr" fontAlgn="b"/>
                      <a:r>
                        <a:rPr lang="en-IN" sz="1200" b="1" i="1" u="none" strike="noStrike">
                          <a:solidFill>
                            <a:srgbClr val="002060"/>
                          </a:solidFill>
                          <a:effectLst/>
                        </a:rPr>
                        <a:t>11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23</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4195482625"/>
                  </a:ext>
                </a:extLst>
              </a:tr>
              <a:tr h="250429">
                <a:tc>
                  <a:txBody>
                    <a:bodyPr/>
                    <a:lstStyle/>
                    <a:p>
                      <a:pPr algn="ctr" fontAlgn="b"/>
                      <a:r>
                        <a:rPr lang="en-IN" sz="1200" b="1" i="1" u="none" strike="noStrike">
                          <a:solidFill>
                            <a:srgbClr val="002060"/>
                          </a:solidFill>
                          <a:effectLst/>
                        </a:rPr>
                        <a:t>12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21</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238999092"/>
                  </a:ext>
                </a:extLst>
              </a:tr>
              <a:tr h="250429">
                <a:tc>
                  <a:txBody>
                    <a:bodyPr/>
                    <a:lstStyle/>
                    <a:p>
                      <a:pPr algn="ctr" fontAlgn="b"/>
                      <a:r>
                        <a:rPr lang="en-IN" sz="1200" b="1" i="1" u="none" strike="noStrike">
                          <a:solidFill>
                            <a:srgbClr val="002060"/>
                          </a:solidFill>
                          <a:effectLst/>
                        </a:rPr>
                        <a:t>13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13</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378910125"/>
                  </a:ext>
                </a:extLst>
              </a:tr>
              <a:tr h="250429">
                <a:tc>
                  <a:txBody>
                    <a:bodyPr/>
                    <a:lstStyle/>
                    <a:p>
                      <a:pPr algn="ctr" fontAlgn="b"/>
                      <a:r>
                        <a:rPr lang="en-IN" sz="1200" b="1" i="1" u="none" strike="noStrike">
                          <a:solidFill>
                            <a:srgbClr val="002060"/>
                          </a:solidFill>
                          <a:effectLst/>
                        </a:rPr>
                        <a:t>14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14</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049796610"/>
                  </a:ext>
                </a:extLst>
              </a:tr>
              <a:tr h="250429">
                <a:tc>
                  <a:txBody>
                    <a:bodyPr/>
                    <a:lstStyle/>
                    <a:p>
                      <a:pPr algn="ctr" fontAlgn="b"/>
                      <a:r>
                        <a:rPr lang="en-IN" sz="1200" b="1" i="1" u="none" strike="noStrike">
                          <a:solidFill>
                            <a:srgbClr val="002060"/>
                          </a:solidFill>
                          <a:effectLst/>
                        </a:rPr>
                        <a:t>15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29894304"/>
                  </a:ext>
                </a:extLst>
              </a:tr>
              <a:tr h="250429">
                <a:tc>
                  <a:txBody>
                    <a:bodyPr/>
                    <a:lstStyle/>
                    <a:p>
                      <a:pPr algn="ctr" fontAlgn="b"/>
                      <a:r>
                        <a:rPr lang="en-IN" sz="1200" b="1" i="1" u="none" strike="noStrike">
                          <a:solidFill>
                            <a:srgbClr val="002060"/>
                          </a:solidFill>
                          <a:effectLst/>
                        </a:rPr>
                        <a:t>16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16</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096622046"/>
                  </a:ext>
                </a:extLst>
              </a:tr>
              <a:tr h="250429">
                <a:tc>
                  <a:txBody>
                    <a:bodyPr/>
                    <a:lstStyle/>
                    <a:p>
                      <a:pPr algn="ctr" fontAlgn="b"/>
                      <a:r>
                        <a:rPr lang="en-IN" sz="1200" b="1" i="1" u="none" strike="noStrike">
                          <a:solidFill>
                            <a:srgbClr val="002060"/>
                          </a:solidFill>
                          <a:effectLst/>
                        </a:rPr>
                        <a:t>17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17</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10</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660131707"/>
                  </a:ext>
                </a:extLst>
              </a:tr>
              <a:tr h="250429">
                <a:tc>
                  <a:txBody>
                    <a:bodyPr/>
                    <a:lstStyle/>
                    <a:p>
                      <a:pPr algn="ctr" fontAlgn="b"/>
                      <a:r>
                        <a:rPr lang="en-IN" sz="1200" b="1" i="1" u="none" strike="noStrike">
                          <a:solidFill>
                            <a:srgbClr val="002060"/>
                          </a:solidFill>
                          <a:effectLst/>
                        </a:rPr>
                        <a:t>18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18</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7</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3377394106"/>
                  </a:ext>
                </a:extLst>
              </a:tr>
              <a:tr h="250429">
                <a:tc>
                  <a:txBody>
                    <a:bodyPr/>
                    <a:lstStyle/>
                    <a:p>
                      <a:pPr algn="ctr" fontAlgn="b"/>
                      <a:r>
                        <a:rPr lang="en-IN" sz="1200" b="1" i="1" u="none" strike="noStrike">
                          <a:solidFill>
                            <a:srgbClr val="002060"/>
                          </a:solidFill>
                          <a:effectLst/>
                        </a:rPr>
                        <a:t>20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20</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5</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606549964"/>
                  </a:ext>
                </a:extLst>
              </a:tr>
              <a:tr h="199445">
                <a:tc>
                  <a:txBody>
                    <a:bodyPr/>
                    <a:lstStyle/>
                    <a:p>
                      <a:pPr algn="ctr" fontAlgn="b"/>
                      <a:r>
                        <a:rPr lang="en-IN" sz="1200" b="1" i="1" u="none" strike="noStrike">
                          <a:solidFill>
                            <a:srgbClr val="002060"/>
                          </a:solidFill>
                          <a:effectLst/>
                        </a:rPr>
                        <a:t>23 Cuisine Restaurant</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a:solidFill>
                            <a:srgbClr val="002060"/>
                          </a:solidFill>
                          <a:effectLst/>
                        </a:rPr>
                        <a:t>23</a:t>
                      </a:r>
                      <a:endParaRPr lang="en-IN" sz="1200" b="1" i="1" u="none" strike="noStrike">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ctr" fontAlgn="b"/>
                      <a:r>
                        <a:rPr lang="en-IN" sz="1200" b="1" i="1" u="none" strike="noStrike" dirty="0">
                          <a:solidFill>
                            <a:srgbClr val="002060"/>
                          </a:solidFill>
                          <a:effectLst/>
                        </a:rPr>
                        <a:t>2</a:t>
                      </a:r>
                      <a:endParaRPr lang="en-IN" sz="1200" b="1" i="1" u="none" strike="noStrike" dirty="0">
                        <a:solidFill>
                          <a:srgbClr val="002060"/>
                        </a:solidFill>
                        <a:effectLst/>
                        <a:latin typeface="Calibri" panose="020F0502020204030204" pitchFamily="34" charset="0"/>
                      </a:endParaRPr>
                    </a:p>
                  </a:txBody>
                  <a:tcPr marL="0" marR="0" marT="0" marB="0" anchor="ctr">
                    <a:solidFill>
                      <a:schemeClr val="accent1">
                        <a:lumMod val="20000"/>
                        <a:lumOff val="80000"/>
                      </a:schemeClr>
                    </a:solidFill>
                  </a:tcPr>
                </a:tc>
                <a:extLst>
                  <a:ext uri="{0D108BD9-81ED-4DB2-BD59-A6C34878D82A}">
                    <a16:rowId xmlns:a16="http://schemas.microsoft.com/office/drawing/2014/main" val="1445311605"/>
                  </a:ext>
                </a:extLst>
              </a:tr>
              <a:tr h="308345">
                <a:tc>
                  <a:txBody>
                    <a:bodyPr/>
                    <a:lstStyle/>
                    <a:p>
                      <a:pPr algn="ctr" fontAlgn="b"/>
                      <a:r>
                        <a:rPr lang="en-IN" sz="1200" b="1" i="1" u="none" strike="noStrike" dirty="0">
                          <a:solidFill>
                            <a:schemeClr val="bg1"/>
                          </a:solidFill>
                          <a:effectLst/>
                        </a:rPr>
                        <a:t>Total</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b"/>
                      <a:r>
                        <a:rPr lang="en-IN" sz="1200" b="1" i="1" u="none" strike="noStrike" dirty="0">
                          <a:solidFill>
                            <a:schemeClr val="bg1"/>
                          </a:solidFill>
                          <a:effectLst/>
                        </a:rPr>
                        <a:t> </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b"/>
                      <a:r>
                        <a:rPr lang="en-IN" sz="1200" b="1" i="1" u="none" strike="noStrike" dirty="0">
                          <a:solidFill>
                            <a:schemeClr val="bg1"/>
                          </a:solidFill>
                          <a:effectLst/>
                        </a:rPr>
                        <a:t>8680</a:t>
                      </a:r>
                      <a:endParaRPr lang="en-IN" sz="1200" b="1" i="1"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837926410"/>
                  </a:ext>
                </a:extLst>
              </a:tr>
            </a:tbl>
          </a:graphicData>
        </a:graphic>
      </p:graphicFrame>
      <p:pic>
        <p:nvPicPr>
          <p:cNvPr id="8194" name="Picture 2" descr="Think different ">
            <a:extLst>
              <a:ext uri="{FF2B5EF4-FFF2-40B4-BE49-F238E27FC236}">
                <a16:creationId xmlns:a16="http://schemas.microsoft.com/office/drawing/2014/main" id="{F7071CF8-E087-41F0-4329-7BE387F70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5837" y="0"/>
            <a:ext cx="983512" cy="98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A1CFA6B0-D3CF-6A35-B282-90A4AAB614B6}"/>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016775-690F-6845-D1E0-03D106AB3CB5}"/>
              </a:ext>
            </a:extLst>
          </p:cNvPr>
          <p:cNvGraphicFramePr>
            <a:graphicFrameLocks noGrp="1"/>
          </p:cNvGraphicFramePr>
          <p:nvPr>
            <p:extLst>
              <p:ext uri="{D42A27DB-BD31-4B8C-83A1-F6EECF244321}">
                <p14:modId xmlns:p14="http://schemas.microsoft.com/office/powerpoint/2010/main" val="3467867190"/>
              </p:ext>
            </p:extLst>
          </p:nvPr>
        </p:nvGraphicFramePr>
        <p:xfrm>
          <a:off x="138223" y="903767"/>
          <a:ext cx="11929727" cy="5417272"/>
        </p:xfrm>
        <a:graphic>
          <a:graphicData uri="http://schemas.openxmlformats.org/drawingml/2006/table">
            <a:tbl>
              <a:tblPr>
                <a:tableStyleId>{5C22544A-7EE6-4342-B048-85BDC9FD1C3A}</a:tableStyleId>
              </a:tblPr>
              <a:tblGrid>
                <a:gridCol w="451875">
                  <a:extLst>
                    <a:ext uri="{9D8B030D-6E8A-4147-A177-3AD203B41FA5}">
                      <a16:colId xmlns:a16="http://schemas.microsoft.com/office/drawing/2014/main" val="1524177405"/>
                    </a:ext>
                  </a:extLst>
                </a:gridCol>
                <a:gridCol w="1177618">
                  <a:extLst>
                    <a:ext uri="{9D8B030D-6E8A-4147-A177-3AD203B41FA5}">
                      <a16:colId xmlns:a16="http://schemas.microsoft.com/office/drawing/2014/main" val="4198193475"/>
                    </a:ext>
                  </a:extLst>
                </a:gridCol>
                <a:gridCol w="890694">
                  <a:extLst>
                    <a:ext uri="{9D8B030D-6E8A-4147-A177-3AD203B41FA5}">
                      <a16:colId xmlns:a16="http://schemas.microsoft.com/office/drawing/2014/main" val="377391067"/>
                    </a:ext>
                  </a:extLst>
                </a:gridCol>
                <a:gridCol w="430585">
                  <a:extLst>
                    <a:ext uri="{9D8B030D-6E8A-4147-A177-3AD203B41FA5}">
                      <a16:colId xmlns:a16="http://schemas.microsoft.com/office/drawing/2014/main" val="2154092362"/>
                    </a:ext>
                  </a:extLst>
                </a:gridCol>
                <a:gridCol w="1043276">
                  <a:extLst>
                    <a:ext uri="{9D8B030D-6E8A-4147-A177-3AD203B41FA5}">
                      <a16:colId xmlns:a16="http://schemas.microsoft.com/office/drawing/2014/main" val="120984097"/>
                    </a:ext>
                  </a:extLst>
                </a:gridCol>
                <a:gridCol w="824701">
                  <a:extLst>
                    <a:ext uri="{9D8B030D-6E8A-4147-A177-3AD203B41FA5}">
                      <a16:colId xmlns:a16="http://schemas.microsoft.com/office/drawing/2014/main" val="655298180"/>
                    </a:ext>
                  </a:extLst>
                </a:gridCol>
                <a:gridCol w="468578">
                  <a:extLst>
                    <a:ext uri="{9D8B030D-6E8A-4147-A177-3AD203B41FA5}">
                      <a16:colId xmlns:a16="http://schemas.microsoft.com/office/drawing/2014/main" val="2000607957"/>
                    </a:ext>
                  </a:extLst>
                </a:gridCol>
                <a:gridCol w="1070653">
                  <a:extLst>
                    <a:ext uri="{9D8B030D-6E8A-4147-A177-3AD203B41FA5}">
                      <a16:colId xmlns:a16="http://schemas.microsoft.com/office/drawing/2014/main" val="988003128"/>
                    </a:ext>
                  </a:extLst>
                </a:gridCol>
                <a:gridCol w="885974">
                  <a:extLst>
                    <a:ext uri="{9D8B030D-6E8A-4147-A177-3AD203B41FA5}">
                      <a16:colId xmlns:a16="http://schemas.microsoft.com/office/drawing/2014/main" val="3665535477"/>
                    </a:ext>
                  </a:extLst>
                </a:gridCol>
                <a:gridCol w="367262">
                  <a:extLst>
                    <a:ext uri="{9D8B030D-6E8A-4147-A177-3AD203B41FA5}">
                      <a16:colId xmlns:a16="http://schemas.microsoft.com/office/drawing/2014/main" val="2561563737"/>
                    </a:ext>
                  </a:extLst>
                </a:gridCol>
                <a:gridCol w="1089729">
                  <a:extLst>
                    <a:ext uri="{9D8B030D-6E8A-4147-A177-3AD203B41FA5}">
                      <a16:colId xmlns:a16="http://schemas.microsoft.com/office/drawing/2014/main" val="4284510817"/>
                    </a:ext>
                  </a:extLst>
                </a:gridCol>
                <a:gridCol w="904891">
                  <a:extLst>
                    <a:ext uri="{9D8B030D-6E8A-4147-A177-3AD203B41FA5}">
                      <a16:colId xmlns:a16="http://schemas.microsoft.com/office/drawing/2014/main" val="2911669646"/>
                    </a:ext>
                  </a:extLst>
                </a:gridCol>
                <a:gridCol w="291278">
                  <a:extLst>
                    <a:ext uri="{9D8B030D-6E8A-4147-A177-3AD203B41FA5}">
                      <a16:colId xmlns:a16="http://schemas.microsoft.com/office/drawing/2014/main" val="3217281425"/>
                    </a:ext>
                  </a:extLst>
                </a:gridCol>
                <a:gridCol w="1173003">
                  <a:extLst>
                    <a:ext uri="{9D8B030D-6E8A-4147-A177-3AD203B41FA5}">
                      <a16:colId xmlns:a16="http://schemas.microsoft.com/office/drawing/2014/main" val="19036459"/>
                    </a:ext>
                  </a:extLst>
                </a:gridCol>
                <a:gridCol w="859610">
                  <a:extLst>
                    <a:ext uri="{9D8B030D-6E8A-4147-A177-3AD203B41FA5}">
                      <a16:colId xmlns:a16="http://schemas.microsoft.com/office/drawing/2014/main" val="3249676673"/>
                    </a:ext>
                  </a:extLst>
                </a:gridCol>
              </a:tblGrid>
              <a:tr h="536662">
                <a:tc>
                  <a:txBody>
                    <a:bodyPr/>
                    <a:lstStyle/>
                    <a:p>
                      <a:pPr algn="ctr" rtl="0" fontAlgn="ctr"/>
                      <a:r>
                        <a:rPr lang="en-IN" sz="1100" b="1" i="1" u="none" strike="noStrike" dirty="0">
                          <a:solidFill>
                            <a:schemeClr val="bg1"/>
                          </a:solidFill>
                          <a:effectLst/>
                          <a:latin typeface="+mn-lt"/>
                        </a:rPr>
                        <a:t>S.no</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a:t>
                      </a:r>
                      <a:r>
                        <a:rPr lang="en-IN" sz="1100" b="1" i="1" u="none" strike="noStrike" kern="1200" dirty="0">
                          <a:solidFill>
                            <a:schemeClr val="bg1"/>
                          </a:solidFill>
                          <a:effectLst/>
                          <a:latin typeface="+mn-lt"/>
                          <a:ea typeface="+mn-ea"/>
                          <a:cs typeface="+mn-cs"/>
                        </a:rPr>
                        <a:t>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IN" sz="1100" b="1" i="1" u="none" strike="noStrike" dirty="0">
                          <a:solidFill>
                            <a:schemeClr val="bg1"/>
                          </a:solidFill>
                          <a:effectLst/>
                          <a:latin typeface="+mn-lt"/>
                        </a:rPr>
                        <a:t>S.no</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rtl="0" fontAlgn="ctr"/>
                      <a:r>
                        <a:rPr lang="en-IN" sz="1100" b="1" i="1" u="none" strike="noStrike" dirty="0">
                          <a:solidFill>
                            <a:schemeClr val="bg1"/>
                          </a:solidFill>
                          <a:effectLst/>
                          <a:latin typeface="+mn-lt"/>
                        </a:rPr>
                        <a:t>Cuisine Varieties</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n-US" sz="1100" b="1" i="1" u="none" strike="noStrike" dirty="0">
                          <a:solidFill>
                            <a:schemeClr val="bg1"/>
                          </a:solidFill>
                          <a:effectLst/>
                          <a:latin typeface="+mn-lt"/>
                        </a:rPr>
                        <a:t>Restaurant Count by each cuisine</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20908889"/>
                  </a:ext>
                </a:extLst>
              </a:tr>
              <a:tr h="232410">
                <a:tc>
                  <a:txBody>
                    <a:bodyPr/>
                    <a:lstStyle/>
                    <a:p>
                      <a:pPr algn="ctr" rtl="0"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Chinese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2815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Andhra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French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Sindhi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77326404"/>
                  </a:ext>
                </a:extLst>
              </a:tr>
              <a:tr h="232410">
                <a:tc>
                  <a:txBody>
                    <a:bodyPr/>
                    <a:lstStyle/>
                    <a:p>
                      <a:pPr algn="ctr" rtl="0"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North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2077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Kebabs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European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Awadhi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Bangladeshi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075748"/>
                  </a:ext>
                </a:extLst>
              </a:tr>
              <a:tr h="232410">
                <a:tc>
                  <a:txBody>
                    <a:bodyPr/>
                    <a:lstStyle/>
                    <a:p>
                      <a:pPr algn="ctr" rtl="0"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1934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Healthy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Cafe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Coastal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Greek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1932622"/>
                  </a:ext>
                </a:extLst>
              </a:tr>
              <a:tr h="232410">
                <a:tc>
                  <a:txBody>
                    <a:bodyPr/>
                    <a:lstStyle/>
                    <a:p>
                      <a:pPr algn="ctr" rtl="0" fontAlgn="b"/>
                      <a:r>
                        <a:rPr lang="en-IN" sz="1100" b="1" i="1" u="none" strike="noStrike" dirty="0">
                          <a:solidFill>
                            <a:srgbClr val="00206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Beverages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Thalis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Grill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Malwani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Rayalaseema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03651735"/>
                  </a:ext>
                </a:extLst>
              </a:tr>
              <a:tr h="232410">
                <a:tc>
                  <a:txBody>
                    <a:bodyPr/>
                    <a:lstStyle/>
                    <a:p>
                      <a:pPr algn="ctr" rtl="0" fontAlgn="b"/>
                      <a:r>
                        <a:rPr lang="en-IN" sz="1100" b="1" i="1" u="none" strike="noStrike" dirty="0">
                          <a:solidFill>
                            <a:srgbClr val="002060"/>
                          </a:solidFill>
                          <a:effectLst/>
                          <a:latin typeface="+mn-lt"/>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Fast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Pastas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Jain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Persian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African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9940894"/>
                  </a:ext>
                </a:extLst>
              </a:tr>
              <a:tr h="232410">
                <a:tc>
                  <a:txBody>
                    <a:bodyPr/>
                    <a:lstStyle/>
                    <a:p>
                      <a:pPr algn="ctr" rtl="0"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Desserts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Street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Rajasthani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British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Australian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2909147"/>
                  </a:ext>
                </a:extLst>
              </a:tr>
              <a:tr h="232410">
                <a:tc>
                  <a:txBody>
                    <a:bodyPr/>
                    <a:lstStyle/>
                    <a:p>
                      <a:pPr algn="ctr" rtl="0"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Biryani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Juices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210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Lucknowi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Haleem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Bowl Company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95742362"/>
                  </a:ext>
                </a:extLst>
              </a:tr>
              <a:tr h="232410">
                <a:tc>
                  <a:txBody>
                    <a:bodyPr/>
                    <a:lstStyle/>
                    <a:p>
                      <a:pPr algn="ctr" rtl="0" fontAlgn="b"/>
                      <a:r>
                        <a:rPr lang="en-IN" sz="1100" b="1" i="1" u="none" strike="noStrike" dirty="0">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Snacks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Thai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Mediterranean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Singaporean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Keventers &amp; more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56984414"/>
                  </a:ext>
                </a:extLst>
              </a:tr>
              <a:tr h="232410">
                <a:tc>
                  <a:txBody>
                    <a:bodyPr/>
                    <a:lstStyle/>
                    <a:p>
                      <a:pPr algn="ctr" rtl="0" fontAlgn="b"/>
                      <a:r>
                        <a:rPr lang="en-IN" sz="1100" b="1" i="1" u="none" strike="noStrike" dirty="0">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South Indian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Chaat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Chettinad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Turkish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Konkan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53022392"/>
                  </a:ext>
                </a:extLst>
              </a:tr>
              <a:tr h="232410">
                <a:tc>
                  <a:txBody>
                    <a:bodyPr/>
                    <a:lstStyle/>
                    <a:p>
                      <a:pPr algn="ctr" rtl="0" fontAlgn="b"/>
                      <a:r>
                        <a:rPr lang="en-IN" sz="1100" b="1" i="1" u="none" strike="noStrike" dirty="0">
                          <a:solidFill>
                            <a:srgbClr val="00206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Continental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751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Salads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Japanese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Naga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14434138"/>
                  </a:ext>
                </a:extLst>
              </a:tr>
              <a:tr h="232410">
                <a:tc>
                  <a:txBody>
                    <a:bodyPr/>
                    <a:lstStyle/>
                    <a:p>
                      <a:pPr algn="ctr" rtl="0" fontAlgn="b"/>
                      <a:r>
                        <a:rPr lang="en-IN" sz="1100" b="1" i="1" u="none" strike="noStrike" dirty="0">
                          <a:solidFill>
                            <a:srgbClr val="002060"/>
                          </a:solidFill>
                          <a:effectLst/>
                          <a:latin typeface="+mn-lt"/>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Italian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Mexican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Kerala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Parsi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Portuguese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65070148"/>
                  </a:ext>
                </a:extLst>
              </a:tr>
              <a:tr h="232410">
                <a:tc>
                  <a:txBody>
                    <a:bodyPr/>
                    <a:lstStyle/>
                    <a:p>
                      <a:pPr algn="ctr" rtl="0" fontAlgn="b"/>
                      <a:r>
                        <a:rPr lang="en-IN" sz="1100" b="1" i="1" u="none" strike="noStrike" dirty="0">
                          <a:solidFill>
                            <a:srgbClr val="002060"/>
                          </a:solidFill>
                          <a:effectLst/>
                          <a:latin typeface="+mn-l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Pizzas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631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Arabian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Barbecue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Ice Cream Cakes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Telangana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05466812"/>
                  </a:ext>
                </a:extLst>
              </a:tr>
              <a:tr h="232410">
                <a:tc>
                  <a:txBody>
                    <a:bodyPr/>
                    <a:lstStyle/>
                    <a:p>
                      <a:pPr algn="ctr" rtl="0" fontAlgn="b"/>
                      <a:r>
                        <a:rPr lang="en-IN" sz="1100" b="1" i="1" u="none" strike="noStrike" dirty="0">
                          <a:solidFill>
                            <a:srgbClr val="002060"/>
                          </a:solidFill>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Combo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Bengali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Burmese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Indonesian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Navratri Special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70826586"/>
                  </a:ext>
                </a:extLst>
              </a:tr>
              <a:tr h="232410">
                <a:tc>
                  <a:txBody>
                    <a:bodyPr/>
                    <a:lstStyle/>
                    <a:p>
                      <a:pPr algn="ctr" rtl="0" fontAlgn="b"/>
                      <a:r>
                        <a:rPr lang="en-IN" sz="1100" b="1" i="1" u="none" strike="noStrike" dirty="0">
                          <a:solidFill>
                            <a:srgbClr val="002060"/>
                          </a:solidFill>
                          <a:effectLst/>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Bakery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532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Pan-Asian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118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Keto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Nepalese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Oriya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62022125"/>
                  </a:ext>
                </a:extLst>
              </a:tr>
              <a:tr h="232410">
                <a:tc>
                  <a:txBody>
                    <a:bodyPr/>
                    <a:lstStyle/>
                    <a:p>
                      <a:pPr algn="ctr" rtl="0" fontAlgn="b"/>
                      <a:r>
                        <a:rPr lang="en-IN" sz="1100" b="1" i="1" u="none" strike="noStrike" dirty="0">
                          <a:solidFill>
                            <a:srgbClr val="002060"/>
                          </a:solidFill>
                          <a:effectLst/>
                          <a:latin typeface="+mn-lt"/>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Tandoor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Maharashtrian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Mangalorean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Steakhouse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Raw meats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5388424"/>
                  </a:ext>
                </a:extLst>
              </a:tr>
              <a:tr h="232410">
                <a:tc>
                  <a:txBody>
                    <a:bodyPr/>
                    <a:lstStyle/>
                    <a:p>
                      <a:pPr algn="ctr" rtl="0"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Mughlai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Hyderabadi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Afghani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Vietnamese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Spanish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10145094"/>
                  </a:ext>
                </a:extLst>
              </a:tr>
              <a:tr h="232410">
                <a:tc>
                  <a:txBody>
                    <a:bodyPr/>
                    <a:lstStyle/>
                    <a:p>
                      <a:pPr algn="ctr" rtl="0" fontAlgn="b"/>
                      <a:r>
                        <a:rPr lang="en-IN" sz="1100" b="1" i="1" u="none" strike="noStrike" dirty="0">
                          <a:solidFill>
                            <a:srgbClr val="002060"/>
                          </a:solidFill>
                          <a:effectLst/>
                          <a:latin typeface="+mn-lt"/>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Ice Cream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465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Lebanese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Italian-American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Waffle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Tribal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82270262"/>
                  </a:ext>
                </a:extLst>
              </a:tr>
              <a:tr h="232410">
                <a:tc>
                  <a:txBody>
                    <a:bodyPr/>
                    <a:lstStyle/>
                    <a:p>
                      <a:pPr algn="ctr" rtl="0" fontAlgn="b"/>
                      <a:r>
                        <a:rPr lang="en-IN" sz="1100" b="1" i="1" u="none" strike="noStrike" dirty="0">
                          <a:solidFill>
                            <a:srgbClr val="002060"/>
                          </a:solidFill>
                          <a:effectLst/>
                          <a:latin typeface="+mn-lt"/>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Punjabi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Tibetan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Middle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Goan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Assamese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07056715"/>
                  </a:ext>
                </a:extLst>
              </a:tr>
              <a:tr h="232410">
                <a:tc>
                  <a:txBody>
                    <a:bodyPr/>
                    <a:lstStyle/>
                    <a:p>
                      <a:pPr algn="ctr" rtl="0" fontAlgn="b"/>
                      <a:r>
                        <a:rPr lang="en-IN" sz="1100" b="1" i="1" u="none" strike="noStrike" dirty="0">
                          <a:solidFill>
                            <a:srgbClr val="002060"/>
                          </a:solidFill>
                          <a:effectLst/>
                          <a:latin typeface="+mn-lt"/>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American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332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Home 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Sushi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Kashmiri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Bihari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06035790"/>
                  </a:ext>
                </a:extLst>
              </a:tr>
              <a:tr h="232410">
                <a:tc>
                  <a:txBody>
                    <a:bodyPr/>
                    <a:lstStyle/>
                    <a:p>
                      <a:pPr algn="ctr" rtl="0" fontAlgn="b"/>
                      <a:r>
                        <a:rPr lang="en-IN" sz="1100" b="1" i="1" u="none" strike="noStrike" dirty="0">
                          <a:solidFill>
                            <a:srgbClr val="00206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Sweets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Oriental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Malaysian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Mongolian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a:solidFill>
                            <a:srgbClr val="002060"/>
                          </a:solidFill>
                          <a:effectLst/>
                          <a:latin typeface="+mn-lt"/>
                        </a:rPr>
                        <a:t>104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IN" sz="1100" b="1" i="1" u="none" strike="noStrike">
                          <a:solidFill>
                            <a:srgbClr val="002060"/>
                          </a:solidFill>
                          <a:effectLst/>
                          <a:latin typeface="+mn-lt"/>
                        </a:rPr>
                        <a:t>German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28421131"/>
                  </a:ext>
                </a:extLst>
              </a:tr>
              <a:tr h="232410">
                <a:tc>
                  <a:txBody>
                    <a:bodyPr/>
                    <a:lstStyle/>
                    <a:p>
                      <a:pPr algn="ctr" rtl="0" fontAlgn="b"/>
                      <a:r>
                        <a:rPr lang="en-IN" sz="1100" b="1" i="1" u="none" strike="noStrike" dirty="0">
                          <a:solidFill>
                            <a:srgbClr val="002060"/>
                          </a:solidFill>
                          <a:effectLst/>
                          <a:latin typeface="+mn-l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Seafood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289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Gujarati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Paan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North Eastern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IN" sz="1100" b="1" i="1" u="none" strike="noStrike" dirty="0">
                          <a:solidFill>
                            <a:srgbClr val="002060"/>
                          </a:solidFill>
                          <a:effectLst/>
                          <a:latin typeface="+mn-lt"/>
                        </a:rPr>
                        <a:t>105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Tex-Mex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100" b="1" i="1" u="none" strike="noStrike" dirty="0">
                          <a:solidFill>
                            <a:srgbClr val="00206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62290957"/>
                  </a:ext>
                </a:extLst>
              </a:tr>
            </a:tbl>
          </a:graphicData>
        </a:graphic>
      </p:graphicFrame>
      <p:sp>
        <p:nvSpPr>
          <p:cNvPr id="5" name="Title 3">
            <a:extLst>
              <a:ext uri="{FF2B5EF4-FFF2-40B4-BE49-F238E27FC236}">
                <a16:creationId xmlns:a16="http://schemas.microsoft.com/office/drawing/2014/main" id="{E8BD6A9D-3764-B096-92F9-66E314F50602}"/>
              </a:ext>
            </a:extLst>
          </p:cNvPr>
          <p:cNvSpPr txBox="1">
            <a:spLocks/>
          </p:cNvSpPr>
          <p:nvPr/>
        </p:nvSpPr>
        <p:spPr>
          <a:xfrm>
            <a:off x="1066800" y="68077"/>
            <a:ext cx="10058400" cy="367711"/>
          </a:xfrm>
          <a:prstGeom prst="rect">
            <a:avLst/>
          </a:prstGeom>
        </p:spPr>
        <p:txBody>
          <a:bodyPr vert="horz" lIns="91440" tIns="45720" rIns="91440" bIns="45720" rtlCol="0" anchor="ctr">
            <a:normAutofit fontScale="925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FOOD TYPE SERVED BY RESTAURANTS</a:t>
            </a:r>
          </a:p>
        </p:txBody>
      </p:sp>
      <p:sp>
        <p:nvSpPr>
          <p:cNvPr id="4" name="Rectangle 2">
            <a:extLst>
              <a:ext uri="{FF2B5EF4-FFF2-40B4-BE49-F238E27FC236}">
                <a16:creationId xmlns:a16="http://schemas.microsoft.com/office/drawing/2014/main" id="{04929721-3EF3-2C10-74ED-CB5D36AF93B0}"/>
              </a:ext>
            </a:extLst>
          </p:cNvPr>
          <p:cNvSpPr>
            <a:spLocks noChangeArrowheads="1"/>
          </p:cNvSpPr>
          <p:nvPr/>
        </p:nvSpPr>
        <p:spPr bwMode="auto">
          <a:xfrm>
            <a:off x="1066800" y="435788"/>
            <a:ext cx="10155865" cy="36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002060"/>
                </a:solidFill>
                <a:effectLst/>
              </a:rPr>
              <a:t>The number of Swiggy restaurants serving each style of cuisine is broken out in this table.</a:t>
            </a:r>
          </a:p>
        </p:txBody>
      </p:sp>
    </p:spTree>
    <p:extLst>
      <p:ext uri="{BB962C8B-B14F-4D97-AF65-F5344CB8AC3E}">
        <p14:creationId xmlns:p14="http://schemas.microsoft.com/office/powerpoint/2010/main" val="227117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A194DD-CE6B-3E93-5DD3-D2824E0A76BC}"/>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dirty="0">
                <a:solidFill>
                  <a:srgbClr val="FF6600"/>
                </a:solidFill>
                <a:latin typeface="+mn-lt"/>
              </a:rPr>
              <a:t>TASK 10: AREA-WISE RESTAURANT ANALYSIS</a:t>
            </a:r>
          </a:p>
        </p:txBody>
      </p:sp>
      <p:sp>
        <p:nvSpPr>
          <p:cNvPr id="5" name="TextBox 4">
            <a:extLst>
              <a:ext uri="{FF2B5EF4-FFF2-40B4-BE49-F238E27FC236}">
                <a16:creationId xmlns:a16="http://schemas.microsoft.com/office/drawing/2014/main" id="{F39EF53D-3D02-FF39-409B-42247713900D}"/>
              </a:ext>
            </a:extLst>
          </p:cNvPr>
          <p:cNvSpPr txBox="1"/>
          <p:nvPr/>
        </p:nvSpPr>
        <p:spPr>
          <a:xfrm>
            <a:off x="500240" y="671523"/>
            <a:ext cx="1892834" cy="1754326"/>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To Analyse the number of restaurants in each area within the city.</a:t>
            </a:r>
          </a:p>
        </p:txBody>
      </p:sp>
      <p:graphicFrame>
        <p:nvGraphicFramePr>
          <p:cNvPr id="6" name="Table 5">
            <a:extLst>
              <a:ext uri="{FF2B5EF4-FFF2-40B4-BE49-F238E27FC236}">
                <a16:creationId xmlns:a16="http://schemas.microsoft.com/office/drawing/2014/main" id="{D6CB9D7A-E344-2C37-C028-383069F40AAA}"/>
              </a:ext>
            </a:extLst>
          </p:cNvPr>
          <p:cNvGraphicFramePr>
            <a:graphicFrameLocks noGrp="1"/>
          </p:cNvGraphicFramePr>
          <p:nvPr>
            <p:extLst>
              <p:ext uri="{D42A27DB-BD31-4B8C-83A1-F6EECF244321}">
                <p14:modId xmlns:p14="http://schemas.microsoft.com/office/powerpoint/2010/main" val="119060325"/>
              </p:ext>
            </p:extLst>
          </p:nvPr>
        </p:nvGraphicFramePr>
        <p:xfrm>
          <a:off x="2861340" y="671524"/>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498800345"/>
                    </a:ext>
                  </a:extLst>
                </a:gridCol>
                <a:gridCol w="939800">
                  <a:extLst>
                    <a:ext uri="{9D8B030D-6E8A-4147-A177-3AD203B41FA5}">
                      <a16:colId xmlns:a16="http://schemas.microsoft.com/office/drawing/2014/main" val="299272926"/>
                    </a:ext>
                  </a:extLst>
                </a:gridCol>
              </a:tblGrid>
              <a:tr h="478533">
                <a:tc>
                  <a:txBody>
                    <a:bodyPr/>
                    <a:lstStyle/>
                    <a:p>
                      <a:pPr marL="0" algn="ctr" defTabSz="914400" rtl="0" eaLnBrk="1" fontAlgn="ctr" latinLnBrk="0" hangingPunct="1"/>
                      <a:r>
                        <a:rPr lang="en-IN" sz="1400" b="1" u="none" strike="noStrike" kern="1200" dirty="0">
                          <a:solidFill>
                            <a:srgbClr val="002060"/>
                          </a:solidFill>
                          <a:effectLst/>
                          <a:latin typeface="+mn-lt"/>
                          <a:ea typeface="+mn-ea"/>
                          <a:cs typeface="+mn-cs"/>
                        </a:rPr>
                        <a:t>Ahmedabad</a:t>
                      </a:r>
                      <a:r>
                        <a:rPr lang="en-IN" sz="1200" b="1" u="none" strike="noStrike" kern="1200" dirty="0">
                          <a:solidFill>
                            <a:srgbClr val="002060"/>
                          </a:solidFill>
                          <a:effectLst/>
                          <a:latin typeface="+mn-lt"/>
                          <a:ea typeface="+mn-ea"/>
                          <a:cs typeface="+mn-cs"/>
                        </a:rPr>
                        <a:t> Restaurant Areas</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Count of Restaurant</a:t>
                      </a:r>
                    </a:p>
                  </a:txBody>
                  <a:tcPr marL="0" marR="0" marT="0" marB="0" anchor="ctr">
                    <a:solidFill>
                      <a:srgbClr val="FFCCCC"/>
                    </a:solidFill>
                  </a:tcPr>
                </a:tc>
                <a:extLst>
                  <a:ext uri="{0D108BD9-81ED-4DB2-BD59-A6C34878D82A}">
                    <a16:rowId xmlns:a16="http://schemas.microsoft.com/office/drawing/2014/main" val="2955036658"/>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Navrangpura</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a:solidFill>
                            <a:srgbClr val="002060"/>
                          </a:solidFill>
                          <a:effectLst/>
                          <a:latin typeface="+mn-lt"/>
                          <a:ea typeface="+mn-ea"/>
                          <a:cs typeface="+mn-cs"/>
                        </a:rPr>
                        <a:t>132</a:t>
                      </a:r>
                    </a:p>
                  </a:txBody>
                  <a:tcPr marL="0" marR="0" marT="0" marB="0" anchor="ctr">
                    <a:solidFill>
                      <a:srgbClr val="FFCCCC"/>
                    </a:solidFill>
                  </a:tcPr>
                </a:tc>
                <a:extLst>
                  <a:ext uri="{0D108BD9-81ED-4DB2-BD59-A6C34878D82A}">
                    <a16:rowId xmlns:a16="http://schemas.microsoft.com/office/drawing/2014/main" val="1841377892"/>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Vastrapur</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94</a:t>
                      </a:r>
                    </a:p>
                  </a:txBody>
                  <a:tcPr marL="0" marR="0" marT="0" marB="0" anchor="ctr">
                    <a:solidFill>
                      <a:srgbClr val="FFCCCC"/>
                    </a:solidFill>
                  </a:tcPr>
                </a:tc>
                <a:extLst>
                  <a:ext uri="{0D108BD9-81ED-4DB2-BD59-A6C34878D82A}">
                    <a16:rowId xmlns:a16="http://schemas.microsoft.com/office/drawing/2014/main" val="1201000700"/>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Ellisbridge</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50</a:t>
                      </a:r>
                    </a:p>
                  </a:txBody>
                  <a:tcPr marL="0" marR="0" marT="0" marB="0" anchor="ctr">
                    <a:solidFill>
                      <a:srgbClr val="FFCCCC"/>
                    </a:solidFill>
                  </a:tcPr>
                </a:tc>
                <a:extLst>
                  <a:ext uri="{0D108BD9-81ED-4DB2-BD59-A6C34878D82A}">
                    <a16:rowId xmlns:a16="http://schemas.microsoft.com/office/drawing/2014/main" val="2301905646"/>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Maninagar</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45</a:t>
                      </a:r>
                    </a:p>
                  </a:txBody>
                  <a:tcPr marL="0" marR="0" marT="0" marB="0" anchor="ctr">
                    <a:solidFill>
                      <a:srgbClr val="FFCCCC"/>
                    </a:solidFill>
                  </a:tcPr>
                </a:tc>
                <a:extLst>
                  <a:ext uri="{0D108BD9-81ED-4DB2-BD59-A6C34878D82A}">
                    <a16:rowId xmlns:a16="http://schemas.microsoft.com/office/drawing/2014/main" val="2225782362"/>
                  </a:ext>
                </a:extLst>
              </a:tr>
              <a:tr h="246808">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Naranpura</a:t>
                      </a:r>
                    </a:p>
                  </a:txBody>
                  <a:tcPr marL="0" marR="0" marT="0" marB="0" anchor="ctr">
                    <a:solidFill>
                      <a:srgbClr val="FFCCCC"/>
                    </a:solidFill>
                  </a:tcPr>
                </a:tc>
                <a:tc>
                  <a:txBody>
                    <a:bodyPr/>
                    <a:lstStyle/>
                    <a:p>
                      <a:pPr marL="0" algn="ctr" defTabSz="914400" rtl="0" eaLnBrk="1" fontAlgn="ctr" latinLnBrk="0" hangingPunct="1"/>
                      <a:r>
                        <a:rPr lang="en-IN" sz="1200" b="1" u="none" strike="noStrike" kern="1200" dirty="0">
                          <a:solidFill>
                            <a:srgbClr val="002060"/>
                          </a:solidFill>
                          <a:effectLst/>
                          <a:latin typeface="+mn-lt"/>
                          <a:ea typeface="+mn-ea"/>
                          <a:cs typeface="+mn-cs"/>
                        </a:rPr>
                        <a:t>30</a:t>
                      </a:r>
                    </a:p>
                  </a:txBody>
                  <a:tcPr marL="0" marR="0" marT="0" marB="0" anchor="ctr">
                    <a:solidFill>
                      <a:srgbClr val="FFCCCC"/>
                    </a:solidFill>
                  </a:tcPr>
                </a:tc>
                <a:extLst>
                  <a:ext uri="{0D108BD9-81ED-4DB2-BD59-A6C34878D82A}">
                    <a16:rowId xmlns:a16="http://schemas.microsoft.com/office/drawing/2014/main" val="1836575143"/>
                  </a:ext>
                </a:extLst>
              </a:tr>
            </a:tbl>
          </a:graphicData>
        </a:graphic>
      </p:graphicFrame>
      <p:graphicFrame>
        <p:nvGraphicFramePr>
          <p:cNvPr id="7" name="Table 6">
            <a:extLst>
              <a:ext uri="{FF2B5EF4-FFF2-40B4-BE49-F238E27FC236}">
                <a16:creationId xmlns:a16="http://schemas.microsoft.com/office/drawing/2014/main" id="{EA871877-4E60-D871-464B-4EDA871F37F0}"/>
              </a:ext>
            </a:extLst>
          </p:cNvPr>
          <p:cNvGraphicFramePr>
            <a:graphicFrameLocks noGrp="1"/>
          </p:cNvGraphicFramePr>
          <p:nvPr>
            <p:extLst>
              <p:ext uri="{D42A27DB-BD31-4B8C-83A1-F6EECF244321}">
                <p14:modId xmlns:p14="http://schemas.microsoft.com/office/powerpoint/2010/main" val="3214579221"/>
              </p:ext>
            </p:extLst>
          </p:nvPr>
        </p:nvGraphicFramePr>
        <p:xfrm>
          <a:off x="5886303" y="671523"/>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245463045"/>
                    </a:ext>
                  </a:extLst>
                </a:gridCol>
                <a:gridCol w="939800">
                  <a:extLst>
                    <a:ext uri="{9D8B030D-6E8A-4147-A177-3AD203B41FA5}">
                      <a16:colId xmlns:a16="http://schemas.microsoft.com/office/drawing/2014/main" val="3393043001"/>
                    </a:ext>
                  </a:extLst>
                </a:gridCol>
              </a:tblGrid>
              <a:tr h="478533">
                <a:tc>
                  <a:txBody>
                    <a:bodyPr/>
                    <a:lstStyle/>
                    <a:p>
                      <a:pPr algn="ctr" fontAlgn="ctr"/>
                      <a:r>
                        <a:rPr lang="en-IN" sz="1400" b="1" u="none" strike="noStrike" dirty="0">
                          <a:solidFill>
                            <a:srgbClr val="002060"/>
                          </a:solidFill>
                          <a:effectLst/>
                        </a:rPr>
                        <a:t>Bangalore</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ctr"/>
                      <a:r>
                        <a:rPr lang="en-IN" sz="1200" b="1" u="none" strike="noStrike" dirty="0">
                          <a:solidFill>
                            <a:srgbClr val="002060"/>
                          </a:solidFill>
                          <a:effectLst/>
                        </a:rPr>
                        <a:t>Count of Restaurant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3354523230"/>
                  </a:ext>
                </a:extLst>
              </a:tr>
              <a:tr h="246808">
                <a:tc>
                  <a:txBody>
                    <a:bodyPr/>
                    <a:lstStyle/>
                    <a:p>
                      <a:pPr algn="ctr" fontAlgn="b"/>
                      <a:r>
                        <a:rPr lang="en-IN" sz="1200" b="1" u="none" strike="noStrike" dirty="0">
                          <a:solidFill>
                            <a:srgbClr val="002060"/>
                          </a:solidFill>
                          <a:effectLst/>
                        </a:rPr>
                        <a:t>Indiranagar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a:solidFill>
                            <a:srgbClr val="002060"/>
                          </a:solidFill>
                          <a:effectLst/>
                        </a:rPr>
                        <a:t>130</a:t>
                      </a:r>
                      <a:endParaRPr lang="en-IN" sz="1200" b="1" i="0" u="none" strike="noStrike">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2827192458"/>
                  </a:ext>
                </a:extLst>
              </a:tr>
              <a:tr h="246808">
                <a:tc>
                  <a:txBody>
                    <a:bodyPr/>
                    <a:lstStyle/>
                    <a:p>
                      <a:pPr algn="ctr" fontAlgn="b"/>
                      <a:r>
                        <a:rPr lang="en-IN" sz="1200" b="1" u="none" strike="noStrike" dirty="0">
                          <a:solidFill>
                            <a:srgbClr val="002060"/>
                          </a:solidFill>
                          <a:effectLst/>
                        </a:rPr>
                        <a:t>Koramangala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a:solidFill>
                            <a:srgbClr val="002060"/>
                          </a:solidFill>
                          <a:effectLst/>
                        </a:rPr>
                        <a:t>124</a:t>
                      </a:r>
                      <a:endParaRPr lang="en-IN" sz="1200" b="1" i="0" u="none" strike="noStrike">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888453915"/>
                  </a:ext>
                </a:extLst>
              </a:tr>
              <a:tr h="246808">
                <a:tc>
                  <a:txBody>
                    <a:bodyPr/>
                    <a:lstStyle/>
                    <a:p>
                      <a:pPr algn="ctr" fontAlgn="b"/>
                      <a:r>
                        <a:rPr lang="en-IN" sz="1200" b="1" u="none" strike="noStrike" dirty="0">
                          <a:solidFill>
                            <a:srgbClr val="002060"/>
                          </a:solidFill>
                          <a:effectLst/>
                        </a:rPr>
                        <a:t>Ashok 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113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576438840"/>
                  </a:ext>
                </a:extLst>
              </a:tr>
              <a:tr h="246808">
                <a:tc>
                  <a:txBody>
                    <a:bodyPr/>
                    <a:lstStyle/>
                    <a:p>
                      <a:pPr algn="ctr" fontAlgn="b"/>
                      <a:r>
                        <a:rPr lang="en-IN" sz="1200" b="1" u="none" strike="noStrike" dirty="0">
                          <a:solidFill>
                            <a:srgbClr val="002060"/>
                          </a:solidFill>
                          <a:effectLst/>
                        </a:rPr>
                        <a:t>Central Bangalore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71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3637889679"/>
                  </a:ext>
                </a:extLst>
              </a:tr>
              <a:tr h="246808">
                <a:tc>
                  <a:txBody>
                    <a:bodyPr/>
                    <a:lstStyle/>
                    <a:p>
                      <a:pPr algn="ctr" fontAlgn="b"/>
                      <a:r>
                        <a:rPr lang="en-IN" sz="1200" b="1" u="none" strike="noStrike" dirty="0">
                          <a:solidFill>
                            <a:srgbClr val="002060"/>
                          </a:solidFill>
                          <a:effectLst/>
                        </a:rPr>
                        <a:t>Basavanagudi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tc>
                  <a:txBody>
                    <a:bodyPr/>
                    <a:lstStyle/>
                    <a:p>
                      <a:pPr algn="ctr" fontAlgn="b"/>
                      <a:r>
                        <a:rPr lang="en-IN" sz="1200" b="1" u="none" strike="noStrike" dirty="0">
                          <a:solidFill>
                            <a:srgbClr val="002060"/>
                          </a:solidFill>
                          <a:effectLst/>
                        </a:rPr>
                        <a:t>54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99FF"/>
                    </a:solidFill>
                  </a:tcPr>
                </a:tc>
                <a:extLst>
                  <a:ext uri="{0D108BD9-81ED-4DB2-BD59-A6C34878D82A}">
                    <a16:rowId xmlns:a16="http://schemas.microsoft.com/office/drawing/2014/main" val="2663928327"/>
                  </a:ext>
                </a:extLst>
              </a:tr>
            </a:tbl>
          </a:graphicData>
        </a:graphic>
      </p:graphicFrame>
      <p:graphicFrame>
        <p:nvGraphicFramePr>
          <p:cNvPr id="8" name="Table 7">
            <a:extLst>
              <a:ext uri="{FF2B5EF4-FFF2-40B4-BE49-F238E27FC236}">
                <a16:creationId xmlns:a16="http://schemas.microsoft.com/office/drawing/2014/main" id="{F640A3EE-2F1C-E413-3831-CB9D0DD419AB}"/>
              </a:ext>
            </a:extLst>
          </p:cNvPr>
          <p:cNvGraphicFramePr>
            <a:graphicFrameLocks noGrp="1"/>
          </p:cNvGraphicFramePr>
          <p:nvPr>
            <p:extLst>
              <p:ext uri="{D42A27DB-BD31-4B8C-83A1-F6EECF244321}">
                <p14:modId xmlns:p14="http://schemas.microsoft.com/office/powerpoint/2010/main" val="783710555"/>
              </p:ext>
            </p:extLst>
          </p:nvPr>
        </p:nvGraphicFramePr>
        <p:xfrm>
          <a:off x="8898566" y="671523"/>
          <a:ext cx="2641600" cy="171257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99380014"/>
                    </a:ext>
                  </a:extLst>
                </a:gridCol>
                <a:gridCol w="939800">
                  <a:extLst>
                    <a:ext uri="{9D8B030D-6E8A-4147-A177-3AD203B41FA5}">
                      <a16:colId xmlns:a16="http://schemas.microsoft.com/office/drawing/2014/main" val="1084798029"/>
                    </a:ext>
                  </a:extLst>
                </a:gridCol>
              </a:tblGrid>
              <a:tr h="478533">
                <a:tc>
                  <a:txBody>
                    <a:bodyPr/>
                    <a:lstStyle/>
                    <a:p>
                      <a:pPr algn="ctr" fontAlgn="ctr"/>
                      <a:r>
                        <a:rPr lang="en-IN" sz="1400" b="1" u="none" strike="noStrike" dirty="0">
                          <a:solidFill>
                            <a:srgbClr val="002060"/>
                          </a:solidFill>
                          <a:effectLst/>
                        </a:rPr>
                        <a:t>Chennai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616585729"/>
                  </a:ext>
                </a:extLst>
              </a:tr>
              <a:tr h="246808">
                <a:tc>
                  <a:txBody>
                    <a:bodyPr/>
                    <a:lstStyle/>
                    <a:p>
                      <a:pPr algn="ctr" fontAlgn="b"/>
                      <a:r>
                        <a:rPr lang="en-IN" sz="1200" b="1" u="none" strike="noStrike" dirty="0">
                          <a:solidFill>
                            <a:srgbClr val="002060"/>
                          </a:solidFill>
                          <a:effectLst/>
                        </a:rPr>
                        <a:t>Perambur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a:solidFill>
                            <a:srgbClr val="002060"/>
                          </a:solidFill>
                          <a:effectLst/>
                        </a:rPr>
                        <a:t>89</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2854950822"/>
                  </a:ext>
                </a:extLst>
              </a:tr>
              <a:tr h="246808">
                <a:tc>
                  <a:txBody>
                    <a:bodyPr/>
                    <a:lstStyle/>
                    <a:p>
                      <a:pPr algn="ctr" fontAlgn="b"/>
                      <a:r>
                        <a:rPr lang="en-IN" sz="1200" b="1" u="none" strike="noStrike" dirty="0">
                          <a:solidFill>
                            <a:srgbClr val="002060"/>
                          </a:solidFill>
                          <a:effectLst/>
                        </a:rPr>
                        <a:t>Anna 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a:solidFill>
                            <a:srgbClr val="002060"/>
                          </a:solidFill>
                          <a:effectLst/>
                        </a:rPr>
                        <a:t>73</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687630177"/>
                  </a:ext>
                </a:extLst>
              </a:tr>
              <a:tr h="246808">
                <a:tc>
                  <a:txBody>
                    <a:bodyPr/>
                    <a:lstStyle/>
                    <a:p>
                      <a:pPr algn="ctr" fontAlgn="b"/>
                      <a:r>
                        <a:rPr lang="en-IN" sz="1200" b="1" u="none" strike="noStrike" dirty="0">
                          <a:solidFill>
                            <a:srgbClr val="002060"/>
                          </a:solidFill>
                          <a:effectLst/>
                        </a:rPr>
                        <a:t>Kilpauk</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399538571"/>
                  </a:ext>
                </a:extLst>
              </a:tr>
              <a:tr h="246808">
                <a:tc>
                  <a:txBody>
                    <a:bodyPr/>
                    <a:lstStyle/>
                    <a:p>
                      <a:pPr algn="ctr" fontAlgn="b"/>
                      <a:r>
                        <a:rPr lang="en-IN" sz="1200" b="1" u="none" strike="noStrike" dirty="0">
                          <a:solidFill>
                            <a:srgbClr val="002060"/>
                          </a:solidFill>
                          <a:effectLst/>
                        </a:rPr>
                        <a:t>Egmore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57</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1033780078"/>
                  </a:ext>
                </a:extLst>
              </a:tr>
              <a:tr h="246808">
                <a:tc>
                  <a:txBody>
                    <a:bodyPr/>
                    <a:lstStyle/>
                    <a:p>
                      <a:pPr algn="ctr" fontAlgn="b"/>
                      <a:r>
                        <a:rPr lang="en-IN" sz="1200" b="1" u="none" strike="noStrike">
                          <a:solidFill>
                            <a:srgbClr val="002060"/>
                          </a:solidFill>
                          <a:effectLst/>
                        </a:rPr>
                        <a:t>Nungambakkam</a:t>
                      </a:r>
                      <a:endParaRPr lang="en-IN" sz="1200" b="1" i="0" u="none" strike="noStrike">
                        <a:solidFill>
                          <a:srgbClr val="002060"/>
                        </a:solidFill>
                        <a:effectLst/>
                        <a:latin typeface="Calibri" panose="020F0502020204030204" pitchFamily="34" charset="0"/>
                      </a:endParaRPr>
                    </a:p>
                  </a:txBody>
                  <a:tcPr marL="0" marR="0" marT="0" marB="0" anchor="ctr">
                    <a:solidFill>
                      <a:srgbClr val="CCFFFF"/>
                    </a:solidFill>
                  </a:tcPr>
                </a:tc>
                <a:tc>
                  <a:txBody>
                    <a:bodyPr/>
                    <a:lstStyle/>
                    <a:p>
                      <a:pPr algn="ctr" fontAlgn="b"/>
                      <a:r>
                        <a:rPr lang="en-IN" sz="1200" b="1" u="none" strike="noStrike" dirty="0">
                          <a:solidFill>
                            <a:srgbClr val="002060"/>
                          </a:solidFill>
                          <a:effectLst/>
                        </a:rPr>
                        <a:t>51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FF"/>
                    </a:solidFill>
                  </a:tcPr>
                </a:tc>
                <a:extLst>
                  <a:ext uri="{0D108BD9-81ED-4DB2-BD59-A6C34878D82A}">
                    <a16:rowId xmlns:a16="http://schemas.microsoft.com/office/drawing/2014/main" val="3546350681"/>
                  </a:ext>
                </a:extLst>
              </a:tr>
            </a:tbl>
          </a:graphicData>
        </a:graphic>
      </p:graphicFrame>
      <p:graphicFrame>
        <p:nvGraphicFramePr>
          <p:cNvPr id="9" name="Table 8">
            <a:extLst>
              <a:ext uri="{FF2B5EF4-FFF2-40B4-BE49-F238E27FC236}">
                <a16:creationId xmlns:a16="http://schemas.microsoft.com/office/drawing/2014/main" id="{D84E004A-6A84-DA0E-9A35-9F798D98CF4B}"/>
              </a:ext>
            </a:extLst>
          </p:cNvPr>
          <p:cNvGraphicFramePr>
            <a:graphicFrameLocks noGrp="1"/>
          </p:cNvGraphicFramePr>
          <p:nvPr>
            <p:extLst>
              <p:ext uri="{D42A27DB-BD31-4B8C-83A1-F6EECF244321}">
                <p14:modId xmlns:p14="http://schemas.microsoft.com/office/powerpoint/2010/main" val="3425053074"/>
              </p:ext>
            </p:extLst>
          </p:nvPr>
        </p:nvGraphicFramePr>
        <p:xfrm>
          <a:off x="2861340" y="2470459"/>
          <a:ext cx="2641600" cy="1899069"/>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355288711"/>
                    </a:ext>
                  </a:extLst>
                </a:gridCol>
                <a:gridCol w="939800">
                  <a:extLst>
                    <a:ext uri="{9D8B030D-6E8A-4147-A177-3AD203B41FA5}">
                      <a16:colId xmlns:a16="http://schemas.microsoft.com/office/drawing/2014/main" val="1655525981"/>
                    </a:ext>
                  </a:extLst>
                </a:gridCol>
              </a:tblGrid>
              <a:tr h="530644">
                <a:tc>
                  <a:txBody>
                    <a:bodyPr/>
                    <a:lstStyle/>
                    <a:p>
                      <a:pPr algn="ctr" fontAlgn="ctr"/>
                      <a:r>
                        <a:rPr lang="en-IN" sz="1400" b="1" u="none" strike="noStrike" dirty="0">
                          <a:solidFill>
                            <a:srgbClr val="002060"/>
                          </a:solidFill>
                          <a:effectLst/>
                        </a:rPr>
                        <a:t>Delhi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45214760"/>
                  </a:ext>
                </a:extLst>
              </a:tr>
              <a:tr h="273685">
                <a:tc>
                  <a:txBody>
                    <a:bodyPr/>
                    <a:lstStyle/>
                    <a:p>
                      <a:pPr algn="ctr" fontAlgn="b"/>
                      <a:r>
                        <a:rPr lang="en-IN" sz="1200" b="1" u="none" strike="noStrike" dirty="0">
                          <a:solidFill>
                            <a:srgbClr val="002060"/>
                          </a:solidFill>
                          <a:effectLst/>
                        </a:rPr>
                        <a:t>Rohini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a:solidFill>
                            <a:srgbClr val="002060"/>
                          </a:solidFill>
                          <a:effectLst/>
                        </a:rPr>
                        <a:t>257</a:t>
                      </a:r>
                      <a:endParaRPr lang="en-IN" sz="1200" b="1" i="0" u="none" strike="noStrike">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685955394"/>
                  </a:ext>
                </a:extLst>
              </a:tr>
              <a:tr h="273685">
                <a:tc>
                  <a:txBody>
                    <a:bodyPr/>
                    <a:lstStyle/>
                    <a:p>
                      <a:pPr algn="ctr" fontAlgn="b"/>
                      <a:r>
                        <a:rPr lang="en-IN" sz="1200" b="1" u="none" strike="noStrike" dirty="0">
                          <a:solidFill>
                            <a:srgbClr val="002060"/>
                          </a:solidFill>
                          <a:effectLst/>
                        </a:rPr>
                        <a:t>Paschim Vihar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62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2246553444"/>
                  </a:ext>
                </a:extLst>
              </a:tr>
              <a:tr h="273685">
                <a:tc>
                  <a:txBody>
                    <a:bodyPr/>
                    <a:lstStyle/>
                    <a:p>
                      <a:pPr algn="ctr" fontAlgn="b"/>
                      <a:r>
                        <a:rPr lang="en-IN" sz="1200" b="1" u="none" strike="noStrike" dirty="0">
                          <a:solidFill>
                            <a:srgbClr val="002060"/>
                          </a:solidFill>
                          <a:effectLst/>
                        </a:rPr>
                        <a:t>Pitam Pura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36</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361084438"/>
                  </a:ext>
                </a:extLst>
              </a:tr>
              <a:tr h="273685">
                <a:tc>
                  <a:txBody>
                    <a:bodyPr/>
                    <a:lstStyle/>
                    <a:p>
                      <a:pPr algn="ctr" fontAlgn="b"/>
                      <a:r>
                        <a:rPr lang="en-IN" sz="1200" b="1" u="none" strike="noStrike" dirty="0">
                          <a:solidFill>
                            <a:srgbClr val="002060"/>
                          </a:solidFill>
                          <a:effectLst/>
                        </a:rPr>
                        <a:t>Sector 7 Rohini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19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139224858"/>
                  </a:ext>
                </a:extLst>
              </a:tr>
              <a:tr h="273685">
                <a:tc>
                  <a:txBody>
                    <a:bodyPr/>
                    <a:lstStyle/>
                    <a:p>
                      <a:pPr algn="ctr" fontAlgn="b"/>
                      <a:r>
                        <a:rPr lang="en-IN" sz="1200" b="1" u="none" strike="noStrike" dirty="0">
                          <a:solidFill>
                            <a:srgbClr val="002060"/>
                          </a:solidFill>
                          <a:effectLst/>
                        </a:rPr>
                        <a:t>Tagore Garden Extension</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tc>
                  <a:txBody>
                    <a:bodyPr/>
                    <a:lstStyle/>
                    <a:p>
                      <a:pPr algn="ctr" fontAlgn="b"/>
                      <a:r>
                        <a:rPr lang="en-IN" sz="1200" b="1" u="none" strike="noStrike" dirty="0">
                          <a:solidFill>
                            <a:srgbClr val="002060"/>
                          </a:solidFill>
                          <a:effectLst/>
                        </a:rPr>
                        <a:t>18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CFF99"/>
                    </a:solidFill>
                  </a:tcPr>
                </a:tc>
                <a:extLst>
                  <a:ext uri="{0D108BD9-81ED-4DB2-BD59-A6C34878D82A}">
                    <a16:rowId xmlns:a16="http://schemas.microsoft.com/office/drawing/2014/main" val="3430067528"/>
                  </a:ext>
                </a:extLst>
              </a:tr>
            </a:tbl>
          </a:graphicData>
        </a:graphic>
      </p:graphicFrame>
      <p:graphicFrame>
        <p:nvGraphicFramePr>
          <p:cNvPr id="10" name="Table 9">
            <a:extLst>
              <a:ext uri="{FF2B5EF4-FFF2-40B4-BE49-F238E27FC236}">
                <a16:creationId xmlns:a16="http://schemas.microsoft.com/office/drawing/2014/main" id="{230600CB-CB8E-4D3A-E1A8-5880AA95D65E}"/>
              </a:ext>
            </a:extLst>
          </p:cNvPr>
          <p:cNvGraphicFramePr>
            <a:graphicFrameLocks noGrp="1"/>
          </p:cNvGraphicFramePr>
          <p:nvPr>
            <p:extLst>
              <p:ext uri="{D42A27DB-BD31-4B8C-83A1-F6EECF244321}">
                <p14:modId xmlns:p14="http://schemas.microsoft.com/office/powerpoint/2010/main" val="4040314762"/>
              </p:ext>
            </p:extLst>
          </p:nvPr>
        </p:nvGraphicFramePr>
        <p:xfrm>
          <a:off x="5892653" y="2474174"/>
          <a:ext cx="2641600" cy="1895365"/>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3079112892"/>
                    </a:ext>
                  </a:extLst>
                </a:gridCol>
                <a:gridCol w="939800">
                  <a:extLst>
                    <a:ext uri="{9D8B030D-6E8A-4147-A177-3AD203B41FA5}">
                      <a16:colId xmlns:a16="http://schemas.microsoft.com/office/drawing/2014/main" val="3494207941"/>
                    </a:ext>
                  </a:extLst>
                </a:gridCol>
              </a:tblGrid>
              <a:tr h="529610">
                <a:tc>
                  <a:txBody>
                    <a:bodyPr/>
                    <a:lstStyle/>
                    <a:p>
                      <a:pPr algn="ctr" fontAlgn="ctr"/>
                      <a:r>
                        <a:rPr lang="en-IN" sz="1400" b="1" u="none" strike="noStrike" dirty="0">
                          <a:solidFill>
                            <a:srgbClr val="002060"/>
                          </a:solidFill>
                          <a:effectLst/>
                        </a:rPr>
                        <a:t>Hyderabad</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524940301"/>
                  </a:ext>
                </a:extLst>
              </a:tr>
              <a:tr h="273151">
                <a:tc>
                  <a:txBody>
                    <a:bodyPr/>
                    <a:lstStyle/>
                    <a:p>
                      <a:pPr algn="ctr" fontAlgn="b"/>
                      <a:r>
                        <a:rPr lang="en-IN" sz="1200" b="1" u="none" strike="noStrike" dirty="0">
                          <a:solidFill>
                            <a:srgbClr val="002060"/>
                          </a:solidFill>
                          <a:effectLst/>
                        </a:rPr>
                        <a:t>Banjara Hills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a:solidFill>
                            <a:srgbClr val="002060"/>
                          </a:solidFill>
                          <a:effectLst/>
                        </a:rPr>
                        <a:t>113</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30573288"/>
                  </a:ext>
                </a:extLst>
              </a:tr>
              <a:tr h="273151">
                <a:tc>
                  <a:txBody>
                    <a:bodyPr/>
                    <a:lstStyle/>
                    <a:p>
                      <a:pPr algn="ctr" fontAlgn="b"/>
                      <a:r>
                        <a:rPr lang="en-IN" sz="1200" b="1" u="none" strike="noStrike" dirty="0">
                          <a:solidFill>
                            <a:srgbClr val="002060"/>
                          </a:solidFill>
                          <a:effectLst/>
                        </a:rPr>
                        <a:t>Himayath 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a:solidFill>
                            <a:srgbClr val="002060"/>
                          </a:solidFill>
                          <a:effectLst/>
                        </a:rPr>
                        <a:t>92</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3343688020"/>
                  </a:ext>
                </a:extLst>
              </a:tr>
              <a:tr h="273151">
                <a:tc>
                  <a:txBody>
                    <a:bodyPr/>
                    <a:lstStyle/>
                    <a:p>
                      <a:pPr algn="ctr" fontAlgn="b"/>
                      <a:r>
                        <a:rPr lang="en-IN" sz="1200" b="1" u="none" strike="noStrike" dirty="0">
                          <a:solidFill>
                            <a:srgbClr val="002060"/>
                          </a:solidFill>
                          <a:effectLst/>
                        </a:rPr>
                        <a:t>Kothapet &amp; Dilsukhnagar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65</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486278532"/>
                  </a:ext>
                </a:extLst>
              </a:tr>
              <a:tr h="273151">
                <a:tc>
                  <a:txBody>
                    <a:bodyPr/>
                    <a:lstStyle/>
                    <a:p>
                      <a:pPr algn="ctr" fontAlgn="b"/>
                      <a:r>
                        <a:rPr lang="en-IN" sz="1200" b="1" u="none" strike="noStrike" dirty="0">
                          <a:solidFill>
                            <a:srgbClr val="002060"/>
                          </a:solidFill>
                          <a:effectLst/>
                        </a:rPr>
                        <a:t>Himayatnagar</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54</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2671482278"/>
                  </a:ext>
                </a:extLst>
              </a:tr>
              <a:tr h="273151">
                <a:tc>
                  <a:txBody>
                    <a:bodyPr/>
                    <a:lstStyle/>
                    <a:p>
                      <a:pPr algn="ctr" fontAlgn="b"/>
                      <a:r>
                        <a:rPr lang="en-IN" sz="1200" b="1" u="none" strike="noStrike">
                          <a:solidFill>
                            <a:srgbClr val="002060"/>
                          </a:solidFill>
                          <a:effectLst/>
                        </a:rPr>
                        <a:t>Nallakunta &amp; Vidyanagar</a:t>
                      </a:r>
                      <a:endParaRPr lang="en-IN" sz="1200" b="1" i="0" u="none" strike="noStrike">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b"/>
                      <a:r>
                        <a:rPr lang="en-IN" sz="1200" b="1" u="none" strike="noStrike" dirty="0">
                          <a:solidFill>
                            <a:srgbClr val="002060"/>
                          </a:solidFill>
                          <a:effectLst/>
                        </a:rPr>
                        <a:t>45</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accent4">
                        <a:lumMod val="40000"/>
                        <a:lumOff val="60000"/>
                      </a:schemeClr>
                    </a:solidFill>
                  </a:tcPr>
                </a:tc>
                <a:extLst>
                  <a:ext uri="{0D108BD9-81ED-4DB2-BD59-A6C34878D82A}">
                    <a16:rowId xmlns:a16="http://schemas.microsoft.com/office/drawing/2014/main" val="1538652070"/>
                  </a:ext>
                </a:extLst>
              </a:tr>
            </a:tbl>
          </a:graphicData>
        </a:graphic>
      </p:graphicFrame>
      <p:graphicFrame>
        <p:nvGraphicFramePr>
          <p:cNvPr id="11" name="Table 10">
            <a:extLst>
              <a:ext uri="{FF2B5EF4-FFF2-40B4-BE49-F238E27FC236}">
                <a16:creationId xmlns:a16="http://schemas.microsoft.com/office/drawing/2014/main" id="{A329620B-E5D1-EF94-4F8B-F7E1A71516BD}"/>
              </a:ext>
            </a:extLst>
          </p:cNvPr>
          <p:cNvGraphicFramePr>
            <a:graphicFrameLocks noGrp="1"/>
          </p:cNvGraphicFramePr>
          <p:nvPr>
            <p:extLst>
              <p:ext uri="{D42A27DB-BD31-4B8C-83A1-F6EECF244321}">
                <p14:modId xmlns:p14="http://schemas.microsoft.com/office/powerpoint/2010/main" val="995042421"/>
              </p:ext>
            </p:extLst>
          </p:nvPr>
        </p:nvGraphicFramePr>
        <p:xfrm>
          <a:off x="8911266" y="2470470"/>
          <a:ext cx="2641600" cy="1895363"/>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978477155"/>
                    </a:ext>
                  </a:extLst>
                </a:gridCol>
                <a:gridCol w="939800">
                  <a:extLst>
                    <a:ext uri="{9D8B030D-6E8A-4147-A177-3AD203B41FA5}">
                      <a16:colId xmlns:a16="http://schemas.microsoft.com/office/drawing/2014/main" val="2670256447"/>
                    </a:ext>
                  </a:extLst>
                </a:gridCol>
              </a:tblGrid>
              <a:tr h="462899">
                <a:tc>
                  <a:txBody>
                    <a:bodyPr/>
                    <a:lstStyle/>
                    <a:p>
                      <a:pPr algn="ctr" fontAlgn="ctr"/>
                      <a:r>
                        <a:rPr lang="en-IN" sz="1400" b="1" u="none" strike="noStrike" dirty="0">
                          <a:solidFill>
                            <a:srgbClr val="002060"/>
                          </a:solidFill>
                          <a:effectLst/>
                        </a:rPr>
                        <a:t>  Kolkata</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226132941"/>
                  </a:ext>
                </a:extLst>
              </a:tr>
              <a:tr h="238744">
                <a:tc>
                  <a:txBody>
                    <a:bodyPr/>
                    <a:lstStyle/>
                    <a:p>
                      <a:pPr algn="ctr" fontAlgn="b"/>
                      <a:r>
                        <a:rPr lang="en-IN" sz="1200" b="1" u="none" strike="noStrike" dirty="0">
                          <a:solidFill>
                            <a:srgbClr val="002060"/>
                          </a:solidFill>
                          <a:effectLst/>
                        </a:rPr>
                        <a:t>Bidhannagar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a:solidFill>
                            <a:srgbClr val="002060"/>
                          </a:solidFill>
                          <a:effectLst/>
                        </a:rPr>
                        <a:t>123</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4204836080"/>
                  </a:ext>
                </a:extLst>
              </a:tr>
              <a:tr h="238744">
                <a:tc>
                  <a:txBody>
                    <a:bodyPr/>
                    <a:lstStyle/>
                    <a:p>
                      <a:pPr algn="ctr" fontAlgn="b"/>
                      <a:r>
                        <a:rPr lang="en-IN" sz="1200" b="1" u="none" strike="noStrike" dirty="0">
                          <a:solidFill>
                            <a:srgbClr val="002060"/>
                          </a:solidFill>
                          <a:effectLst/>
                        </a:rPr>
                        <a:t>Salt Lake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a:solidFill>
                            <a:srgbClr val="002060"/>
                          </a:solidFill>
                          <a:effectLst/>
                        </a:rPr>
                        <a:t>73</a:t>
                      </a:r>
                      <a:endParaRPr lang="en-IN" sz="1200" b="1" i="0" u="none" strike="noStrike">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116524084"/>
                  </a:ext>
                </a:extLst>
              </a:tr>
              <a:tr h="238744">
                <a:tc>
                  <a:txBody>
                    <a:bodyPr/>
                    <a:lstStyle/>
                    <a:p>
                      <a:pPr algn="ctr" fontAlgn="b"/>
                      <a:r>
                        <a:rPr lang="en-IN" sz="1200" b="1" u="none" strike="noStrike" dirty="0">
                          <a:solidFill>
                            <a:srgbClr val="002060"/>
                          </a:solidFill>
                          <a:effectLst/>
                        </a:rPr>
                        <a:t>Lake Town</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88727038"/>
                  </a:ext>
                </a:extLst>
              </a:tr>
              <a:tr h="238744">
                <a:tc>
                  <a:txBody>
                    <a:bodyPr/>
                    <a:lstStyle/>
                    <a:p>
                      <a:pPr algn="ctr" fontAlgn="b"/>
                      <a:r>
                        <a:rPr lang="en-IN" sz="1200" b="1" u="none" strike="noStrike" dirty="0">
                          <a:solidFill>
                            <a:srgbClr val="002060"/>
                          </a:solidFill>
                          <a:effectLst/>
                        </a:rPr>
                        <a:t>Ballygunge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175983067"/>
                  </a:ext>
                </a:extLst>
              </a:tr>
              <a:tr h="238744">
                <a:tc>
                  <a:txBody>
                    <a:bodyPr/>
                    <a:lstStyle/>
                    <a:p>
                      <a:pPr algn="ctr" fontAlgn="b"/>
                      <a:r>
                        <a:rPr lang="en-IN" sz="1200" b="1" u="none" strike="noStrike" dirty="0">
                          <a:solidFill>
                            <a:srgbClr val="002060"/>
                          </a:solidFill>
                          <a:effectLst/>
                        </a:rPr>
                        <a:t>Central Kolkata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309401901"/>
                  </a:ext>
                </a:extLst>
              </a:tr>
              <a:tr h="238744">
                <a:tc>
                  <a:txBody>
                    <a:bodyPr/>
                    <a:lstStyle/>
                    <a:p>
                      <a:pPr algn="ctr" fontAlgn="b"/>
                      <a:r>
                        <a:rPr lang="en-IN" sz="1200" b="1" u="none" strike="noStrike" dirty="0">
                          <a:solidFill>
                            <a:srgbClr val="002060"/>
                          </a:solidFill>
                          <a:effectLst/>
                        </a:rPr>
                        <a:t>Bhowanipore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tc>
                  <a:txBody>
                    <a:bodyPr/>
                    <a:lstStyle/>
                    <a:p>
                      <a:pPr algn="ctr" fontAlgn="b"/>
                      <a:r>
                        <a:rPr lang="en-IN" sz="1200" b="1" u="none" strike="noStrike" dirty="0">
                          <a:solidFill>
                            <a:srgbClr val="002060"/>
                          </a:solidFill>
                          <a:effectLst/>
                        </a:rPr>
                        <a:t>63</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99"/>
                    </a:solidFill>
                  </a:tcPr>
                </a:tc>
                <a:extLst>
                  <a:ext uri="{0D108BD9-81ED-4DB2-BD59-A6C34878D82A}">
                    <a16:rowId xmlns:a16="http://schemas.microsoft.com/office/drawing/2014/main" val="2458975020"/>
                  </a:ext>
                </a:extLst>
              </a:tr>
            </a:tbl>
          </a:graphicData>
        </a:graphic>
      </p:graphicFrame>
      <p:graphicFrame>
        <p:nvGraphicFramePr>
          <p:cNvPr id="12" name="Table 11">
            <a:extLst>
              <a:ext uri="{FF2B5EF4-FFF2-40B4-BE49-F238E27FC236}">
                <a16:creationId xmlns:a16="http://schemas.microsoft.com/office/drawing/2014/main" id="{F08B009E-0348-D4EA-54C7-381757F1EF33}"/>
              </a:ext>
            </a:extLst>
          </p:cNvPr>
          <p:cNvGraphicFramePr>
            <a:graphicFrameLocks noGrp="1"/>
          </p:cNvGraphicFramePr>
          <p:nvPr>
            <p:extLst>
              <p:ext uri="{D42A27DB-BD31-4B8C-83A1-F6EECF244321}">
                <p14:modId xmlns:p14="http://schemas.microsoft.com/office/powerpoint/2010/main" val="773256621"/>
              </p:ext>
            </p:extLst>
          </p:nvPr>
        </p:nvGraphicFramePr>
        <p:xfrm>
          <a:off x="2861340" y="4464511"/>
          <a:ext cx="2654300" cy="184485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3017045112"/>
                    </a:ext>
                  </a:extLst>
                </a:gridCol>
                <a:gridCol w="901700">
                  <a:extLst>
                    <a:ext uri="{9D8B030D-6E8A-4147-A177-3AD203B41FA5}">
                      <a16:colId xmlns:a16="http://schemas.microsoft.com/office/drawing/2014/main" val="25476057"/>
                    </a:ext>
                  </a:extLst>
                </a:gridCol>
              </a:tblGrid>
              <a:tr h="515498">
                <a:tc>
                  <a:txBody>
                    <a:bodyPr/>
                    <a:lstStyle/>
                    <a:p>
                      <a:pPr algn="ctr" fontAlgn="ctr"/>
                      <a:r>
                        <a:rPr lang="en-IN" sz="1400" b="1" u="none" strike="noStrike" dirty="0">
                          <a:solidFill>
                            <a:srgbClr val="002060"/>
                          </a:solidFill>
                          <a:effectLst/>
                        </a:rPr>
                        <a:t> Mumbai</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ctr"/>
                      <a:r>
                        <a:rPr lang="en-IN" sz="1200" b="1" u="none" strike="noStrike" dirty="0">
                          <a:solidFill>
                            <a:srgbClr val="002060"/>
                          </a:solidFill>
                          <a:effectLst/>
                        </a:rPr>
                        <a:t>Count of Restaurant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510216840"/>
                  </a:ext>
                </a:extLst>
              </a:tr>
              <a:tr h="265872">
                <a:tc>
                  <a:txBody>
                    <a:bodyPr/>
                    <a:lstStyle/>
                    <a:p>
                      <a:pPr algn="ctr" fontAlgn="b"/>
                      <a:r>
                        <a:rPr lang="en-IN" sz="1200" b="1" u="none" strike="noStrike" dirty="0">
                          <a:solidFill>
                            <a:srgbClr val="002060"/>
                          </a:solidFill>
                          <a:effectLst/>
                        </a:rPr>
                        <a:t>Chembur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208</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428389325"/>
                  </a:ext>
                </a:extLst>
              </a:tr>
              <a:tr h="265872">
                <a:tc>
                  <a:txBody>
                    <a:bodyPr/>
                    <a:lstStyle/>
                    <a:p>
                      <a:pPr algn="ctr" fontAlgn="b"/>
                      <a:r>
                        <a:rPr lang="en-IN" sz="1200" b="1" u="none" strike="noStrike" dirty="0">
                          <a:solidFill>
                            <a:srgbClr val="002060"/>
                          </a:solidFill>
                          <a:effectLst/>
                        </a:rPr>
                        <a:t>Andheri East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135</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398405342"/>
                  </a:ext>
                </a:extLst>
              </a:tr>
              <a:tr h="265872">
                <a:tc>
                  <a:txBody>
                    <a:bodyPr/>
                    <a:lstStyle/>
                    <a:p>
                      <a:pPr algn="ctr" fontAlgn="b"/>
                      <a:r>
                        <a:rPr lang="en-IN" sz="1200" b="1" u="none" strike="noStrike" dirty="0">
                          <a:solidFill>
                            <a:srgbClr val="002060"/>
                          </a:solidFill>
                          <a:effectLst/>
                        </a:rPr>
                        <a:t>Kurla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129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188511924"/>
                  </a:ext>
                </a:extLst>
              </a:tr>
              <a:tr h="265872">
                <a:tc>
                  <a:txBody>
                    <a:bodyPr/>
                    <a:lstStyle/>
                    <a:p>
                      <a:pPr algn="ctr" fontAlgn="b"/>
                      <a:r>
                        <a:rPr lang="en-IN" sz="1200" b="1" u="none" strike="noStrike" dirty="0">
                          <a:solidFill>
                            <a:srgbClr val="002060"/>
                          </a:solidFill>
                          <a:effectLst/>
                        </a:rPr>
                        <a:t>Santacruz East</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110</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2919251147"/>
                  </a:ext>
                </a:extLst>
              </a:tr>
              <a:tr h="265872">
                <a:tc>
                  <a:txBody>
                    <a:bodyPr/>
                    <a:lstStyle/>
                    <a:p>
                      <a:pPr algn="ctr" fontAlgn="b"/>
                      <a:r>
                        <a:rPr lang="en-IN" sz="1200" b="1" u="none" strike="noStrike" dirty="0">
                          <a:solidFill>
                            <a:srgbClr val="002060"/>
                          </a:solidFill>
                          <a:effectLst/>
                        </a:rPr>
                        <a:t>Powai</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tc>
                  <a:txBody>
                    <a:bodyPr/>
                    <a:lstStyle/>
                    <a:p>
                      <a:pPr algn="ctr" fontAlgn="b"/>
                      <a:r>
                        <a:rPr lang="en-IN" sz="1200" b="1" u="none" strike="noStrike" dirty="0">
                          <a:solidFill>
                            <a:srgbClr val="002060"/>
                          </a:solidFill>
                          <a:effectLst/>
                        </a:rPr>
                        <a:t>91</a:t>
                      </a:r>
                      <a:endParaRPr lang="en-IN" sz="1200" b="1" i="0" u="none" strike="noStrike" dirty="0">
                        <a:solidFill>
                          <a:srgbClr val="002060"/>
                        </a:solidFill>
                        <a:effectLst/>
                        <a:latin typeface="Calibri" panose="020F0502020204030204" pitchFamily="34" charset="0"/>
                      </a:endParaRPr>
                    </a:p>
                  </a:txBody>
                  <a:tcPr marL="0" marR="0" marT="0" marB="0" anchor="ctr">
                    <a:solidFill>
                      <a:srgbClr val="C2BC80"/>
                    </a:solidFill>
                  </a:tcPr>
                </a:tc>
                <a:extLst>
                  <a:ext uri="{0D108BD9-81ED-4DB2-BD59-A6C34878D82A}">
                    <a16:rowId xmlns:a16="http://schemas.microsoft.com/office/drawing/2014/main" val="3603988288"/>
                  </a:ext>
                </a:extLst>
              </a:tr>
            </a:tbl>
          </a:graphicData>
        </a:graphic>
      </p:graphicFrame>
      <p:graphicFrame>
        <p:nvGraphicFramePr>
          <p:cNvPr id="13" name="Table 12">
            <a:extLst>
              <a:ext uri="{FF2B5EF4-FFF2-40B4-BE49-F238E27FC236}">
                <a16:creationId xmlns:a16="http://schemas.microsoft.com/office/drawing/2014/main" id="{669BE87E-115A-1A80-58A9-8BBF4DB92BE1}"/>
              </a:ext>
            </a:extLst>
          </p:cNvPr>
          <p:cNvGraphicFramePr>
            <a:graphicFrameLocks noGrp="1"/>
          </p:cNvGraphicFramePr>
          <p:nvPr>
            <p:extLst>
              <p:ext uri="{D42A27DB-BD31-4B8C-83A1-F6EECF244321}">
                <p14:modId xmlns:p14="http://schemas.microsoft.com/office/powerpoint/2010/main" val="2986893585"/>
              </p:ext>
            </p:extLst>
          </p:nvPr>
        </p:nvGraphicFramePr>
        <p:xfrm>
          <a:off x="5892653" y="4464508"/>
          <a:ext cx="2654300" cy="1844856"/>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4264115227"/>
                    </a:ext>
                  </a:extLst>
                </a:gridCol>
                <a:gridCol w="901700">
                  <a:extLst>
                    <a:ext uri="{9D8B030D-6E8A-4147-A177-3AD203B41FA5}">
                      <a16:colId xmlns:a16="http://schemas.microsoft.com/office/drawing/2014/main" val="851889971"/>
                    </a:ext>
                  </a:extLst>
                </a:gridCol>
              </a:tblGrid>
              <a:tr h="450564">
                <a:tc>
                  <a:txBody>
                    <a:bodyPr/>
                    <a:lstStyle/>
                    <a:p>
                      <a:pPr algn="ctr" fontAlgn="ctr"/>
                      <a:r>
                        <a:rPr lang="en-IN" sz="1400" b="1" u="none" strike="noStrike" dirty="0">
                          <a:solidFill>
                            <a:srgbClr val="002060"/>
                          </a:solidFill>
                          <a:effectLst/>
                        </a:rPr>
                        <a:t>Pune</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2782875481"/>
                  </a:ext>
                </a:extLst>
              </a:tr>
              <a:tr h="232382">
                <a:tc>
                  <a:txBody>
                    <a:bodyPr/>
                    <a:lstStyle/>
                    <a:p>
                      <a:pPr algn="ctr" fontAlgn="b"/>
                      <a:r>
                        <a:rPr lang="en-IN" sz="1200" b="1" u="none" strike="noStrike" dirty="0">
                          <a:solidFill>
                            <a:srgbClr val="002060"/>
                          </a:solidFill>
                          <a:effectLst/>
                        </a:rPr>
                        <a:t>Kothrud</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149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313470847"/>
                  </a:ext>
                </a:extLst>
              </a:tr>
              <a:tr h="232382">
                <a:tc>
                  <a:txBody>
                    <a:bodyPr/>
                    <a:lstStyle/>
                    <a:p>
                      <a:pPr algn="ctr" fontAlgn="b"/>
                      <a:r>
                        <a:rPr lang="en-IN" sz="1200" b="1" u="none" strike="noStrike" dirty="0">
                          <a:solidFill>
                            <a:srgbClr val="002060"/>
                          </a:solidFill>
                          <a:effectLst/>
                        </a:rPr>
                        <a:t>Shivajinagar</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72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4107383733"/>
                  </a:ext>
                </a:extLst>
              </a:tr>
              <a:tr h="232382">
                <a:tc>
                  <a:txBody>
                    <a:bodyPr/>
                    <a:lstStyle/>
                    <a:p>
                      <a:pPr algn="ctr" fontAlgn="b"/>
                      <a:r>
                        <a:rPr lang="en-IN" sz="1200" b="1" u="none" strike="noStrike" dirty="0">
                          <a:solidFill>
                            <a:srgbClr val="002060"/>
                          </a:solidFill>
                          <a:effectLst/>
                        </a:rPr>
                        <a:t>Koregaon Park</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69</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4057855011"/>
                  </a:ext>
                </a:extLst>
              </a:tr>
              <a:tr h="232382">
                <a:tc>
                  <a:txBody>
                    <a:bodyPr/>
                    <a:lstStyle/>
                    <a:p>
                      <a:pPr algn="ctr" fontAlgn="b"/>
                      <a:r>
                        <a:rPr lang="en-IN" sz="1200" b="1" u="none" strike="noStrike" dirty="0">
                          <a:solidFill>
                            <a:srgbClr val="002060"/>
                          </a:solidFill>
                          <a:effectLst/>
                        </a:rPr>
                        <a:t>Kondhwa</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2829072225"/>
                  </a:ext>
                </a:extLst>
              </a:tr>
              <a:tr h="232382">
                <a:tc>
                  <a:txBody>
                    <a:bodyPr/>
                    <a:lstStyle/>
                    <a:p>
                      <a:pPr algn="ctr" fontAlgn="b"/>
                      <a:r>
                        <a:rPr lang="en-IN" sz="1200" b="1" u="none" strike="noStrike">
                          <a:solidFill>
                            <a:srgbClr val="002060"/>
                          </a:solidFill>
                          <a:effectLst/>
                        </a:rPr>
                        <a:t>Shivaji Nagar</a:t>
                      </a:r>
                      <a:endParaRPr lang="en-IN" sz="1200" b="1" i="0" u="none" strike="noStrike">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52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1894679917"/>
                  </a:ext>
                </a:extLst>
              </a:tr>
              <a:tr h="232382">
                <a:tc>
                  <a:txBody>
                    <a:bodyPr/>
                    <a:lstStyle/>
                    <a:p>
                      <a:pPr algn="ctr" fontAlgn="b"/>
                      <a:r>
                        <a:rPr lang="en-IN" sz="1200" b="1" u="none" strike="noStrike" dirty="0">
                          <a:solidFill>
                            <a:srgbClr val="002060"/>
                          </a:solidFill>
                          <a:effectLst/>
                        </a:rPr>
                        <a:t>Erandwane</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tc>
                  <a:txBody>
                    <a:bodyPr/>
                    <a:lstStyle/>
                    <a:p>
                      <a:pPr algn="ctr" fontAlgn="b"/>
                      <a:r>
                        <a:rPr lang="en-IN" sz="1200" b="1" u="none" strike="noStrike" dirty="0">
                          <a:solidFill>
                            <a:srgbClr val="002060"/>
                          </a:solidFill>
                          <a:effectLst/>
                        </a:rPr>
                        <a:t>52</a:t>
                      </a:r>
                      <a:endParaRPr lang="en-IN" sz="1200" b="1" i="0" u="none" strike="noStrike" dirty="0">
                        <a:solidFill>
                          <a:srgbClr val="002060"/>
                        </a:solidFill>
                        <a:effectLst/>
                        <a:latin typeface="Calibri" panose="020F0502020204030204" pitchFamily="34" charset="0"/>
                      </a:endParaRPr>
                    </a:p>
                  </a:txBody>
                  <a:tcPr marL="0" marR="0" marT="0" marB="0" anchor="ctr">
                    <a:solidFill>
                      <a:srgbClr val="FFCCFF"/>
                    </a:solidFill>
                  </a:tcPr>
                </a:tc>
                <a:extLst>
                  <a:ext uri="{0D108BD9-81ED-4DB2-BD59-A6C34878D82A}">
                    <a16:rowId xmlns:a16="http://schemas.microsoft.com/office/drawing/2014/main" val="3265741190"/>
                  </a:ext>
                </a:extLst>
              </a:tr>
            </a:tbl>
          </a:graphicData>
        </a:graphic>
      </p:graphicFrame>
      <p:graphicFrame>
        <p:nvGraphicFramePr>
          <p:cNvPr id="14" name="Table 13">
            <a:extLst>
              <a:ext uri="{FF2B5EF4-FFF2-40B4-BE49-F238E27FC236}">
                <a16:creationId xmlns:a16="http://schemas.microsoft.com/office/drawing/2014/main" id="{4ED9B686-43AA-2362-D543-68493FE8E27F}"/>
              </a:ext>
            </a:extLst>
          </p:cNvPr>
          <p:cNvGraphicFramePr>
            <a:graphicFrameLocks noGrp="1"/>
          </p:cNvGraphicFramePr>
          <p:nvPr>
            <p:extLst>
              <p:ext uri="{D42A27DB-BD31-4B8C-83A1-F6EECF244321}">
                <p14:modId xmlns:p14="http://schemas.microsoft.com/office/powerpoint/2010/main" val="1560844952"/>
              </p:ext>
            </p:extLst>
          </p:nvPr>
        </p:nvGraphicFramePr>
        <p:xfrm>
          <a:off x="8898566" y="4457978"/>
          <a:ext cx="2654300" cy="1844856"/>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977078027"/>
                    </a:ext>
                  </a:extLst>
                </a:gridCol>
                <a:gridCol w="901700">
                  <a:extLst>
                    <a:ext uri="{9D8B030D-6E8A-4147-A177-3AD203B41FA5}">
                      <a16:colId xmlns:a16="http://schemas.microsoft.com/office/drawing/2014/main" val="1475462421"/>
                    </a:ext>
                  </a:extLst>
                </a:gridCol>
              </a:tblGrid>
              <a:tr h="515496">
                <a:tc>
                  <a:txBody>
                    <a:bodyPr/>
                    <a:lstStyle/>
                    <a:p>
                      <a:pPr algn="ctr" fontAlgn="ctr"/>
                      <a:r>
                        <a:rPr lang="en-IN" sz="1400" b="1" u="none" strike="noStrike" dirty="0">
                          <a:solidFill>
                            <a:srgbClr val="002060"/>
                          </a:solidFill>
                          <a:effectLst/>
                        </a:rPr>
                        <a:t>Surat</a:t>
                      </a:r>
                      <a:r>
                        <a:rPr lang="en-IN" sz="1200" b="1" u="none" strike="noStrike" dirty="0">
                          <a:solidFill>
                            <a:srgbClr val="002060"/>
                          </a:solidFill>
                          <a:effectLst/>
                        </a:rPr>
                        <a:t> Restaurant Areas</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ctr"/>
                      <a:r>
                        <a:rPr lang="en-IN" sz="1200" b="1" u="none" strike="noStrike">
                          <a:solidFill>
                            <a:srgbClr val="002060"/>
                          </a:solidFill>
                          <a:effectLst/>
                        </a:rPr>
                        <a:t>Count of Restaurant</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652024236"/>
                  </a:ext>
                </a:extLst>
              </a:tr>
              <a:tr h="265872">
                <a:tc>
                  <a:txBody>
                    <a:bodyPr/>
                    <a:lstStyle/>
                    <a:p>
                      <a:pPr algn="ctr" fontAlgn="b"/>
                      <a:r>
                        <a:rPr lang="en-IN" sz="1200" b="1" u="none" strike="noStrike" dirty="0">
                          <a:solidFill>
                            <a:srgbClr val="002060"/>
                          </a:solidFill>
                          <a:effectLst/>
                        </a:rPr>
                        <a:t>Athwa</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a:solidFill>
                            <a:srgbClr val="002060"/>
                          </a:solidFill>
                          <a:effectLst/>
                        </a:rPr>
                        <a:t>99</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1405252573"/>
                  </a:ext>
                </a:extLst>
              </a:tr>
              <a:tr h="265872">
                <a:tc>
                  <a:txBody>
                    <a:bodyPr/>
                    <a:lstStyle/>
                    <a:p>
                      <a:pPr algn="ctr" fontAlgn="b"/>
                      <a:r>
                        <a:rPr lang="en-IN" sz="1200" b="1" u="none" strike="noStrike" dirty="0">
                          <a:solidFill>
                            <a:srgbClr val="002060"/>
                          </a:solidFill>
                          <a:effectLst/>
                        </a:rPr>
                        <a:t>Adajan</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a:solidFill>
                            <a:srgbClr val="002060"/>
                          </a:solidFill>
                          <a:effectLst/>
                        </a:rPr>
                        <a:t>74</a:t>
                      </a:r>
                      <a:endParaRPr lang="en-IN" sz="1200" b="1" i="0" u="none" strike="noStrike">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605558275"/>
                  </a:ext>
                </a:extLst>
              </a:tr>
              <a:tr h="265872">
                <a:tc>
                  <a:txBody>
                    <a:bodyPr/>
                    <a:lstStyle/>
                    <a:p>
                      <a:pPr algn="ctr" fontAlgn="b"/>
                      <a:r>
                        <a:rPr lang="en-IN" sz="1200" b="1" u="none" strike="noStrike" dirty="0">
                          <a:solidFill>
                            <a:srgbClr val="002060"/>
                          </a:solidFill>
                          <a:effectLst/>
                        </a:rPr>
                        <a:t>Piplod</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64</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1087775426"/>
                  </a:ext>
                </a:extLst>
              </a:tr>
              <a:tr h="265872">
                <a:tc>
                  <a:txBody>
                    <a:bodyPr/>
                    <a:lstStyle/>
                    <a:p>
                      <a:pPr algn="ctr" fontAlgn="b"/>
                      <a:r>
                        <a:rPr lang="en-IN" sz="1200" b="1" u="none" strike="noStrike" dirty="0">
                          <a:solidFill>
                            <a:srgbClr val="002060"/>
                          </a:solidFill>
                          <a:effectLst/>
                        </a:rPr>
                        <a:t>Varachha</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30</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2852297192"/>
                  </a:ext>
                </a:extLst>
              </a:tr>
              <a:tr h="265872">
                <a:tc>
                  <a:txBody>
                    <a:bodyPr/>
                    <a:lstStyle/>
                    <a:p>
                      <a:pPr algn="ctr" fontAlgn="b"/>
                      <a:r>
                        <a:rPr lang="en-IN" sz="1200" b="1" u="none" strike="noStrike" dirty="0">
                          <a:solidFill>
                            <a:srgbClr val="002060"/>
                          </a:solidFill>
                          <a:effectLst/>
                        </a:rPr>
                        <a:t>Vesu</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tc>
                  <a:txBody>
                    <a:bodyPr/>
                    <a:lstStyle/>
                    <a:p>
                      <a:pPr algn="ctr" fontAlgn="b"/>
                      <a:r>
                        <a:rPr lang="en-IN" sz="1200" b="1" u="none" strike="noStrike" dirty="0">
                          <a:solidFill>
                            <a:srgbClr val="002060"/>
                          </a:solidFill>
                          <a:effectLst/>
                        </a:rPr>
                        <a:t>21</a:t>
                      </a:r>
                      <a:endParaRPr lang="en-IN" sz="1200" b="1" i="0" u="none" strike="noStrike" dirty="0">
                        <a:solidFill>
                          <a:srgbClr val="002060"/>
                        </a:solidFill>
                        <a:effectLst/>
                        <a:latin typeface="Calibri" panose="020F0502020204030204" pitchFamily="34" charset="0"/>
                      </a:endParaRPr>
                    </a:p>
                  </a:txBody>
                  <a:tcPr marL="0" marR="0" marT="0" marB="0" anchor="ctr">
                    <a:solidFill>
                      <a:schemeClr val="tx2">
                        <a:lumMod val="40000"/>
                        <a:lumOff val="60000"/>
                      </a:schemeClr>
                    </a:solidFill>
                  </a:tcPr>
                </a:tc>
                <a:extLst>
                  <a:ext uri="{0D108BD9-81ED-4DB2-BD59-A6C34878D82A}">
                    <a16:rowId xmlns:a16="http://schemas.microsoft.com/office/drawing/2014/main" val="3955096743"/>
                  </a:ext>
                </a:extLst>
              </a:tr>
            </a:tbl>
          </a:graphicData>
        </a:graphic>
      </p:graphicFrame>
      <p:sp>
        <p:nvSpPr>
          <p:cNvPr id="17" name="TextBox 16">
            <a:extLst>
              <a:ext uri="{FF2B5EF4-FFF2-40B4-BE49-F238E27FC236}">
                <a16:creationId xmlns:a16="http://schemas.microsoft.com/office/drawing/2014/main" id="{A17B74B1-AF34-F5CE-AF58-4482A6741875}"/>
              </a:ext>
            </a:extLst>
          </p:cNvPr>
          <p:cNvSpPr txBox="1"/>
          <p:nvPr/>
        </p:nvSpPr>
        <p:spPr>
          <a:xfrm>
            <a:off x="3592285" y="6404333"/>
            <a:ext cx="6174383" cy="400110"/>
          </a:xfrm>
          <a:prstGeom prst="rect">
            <a:avLst/>
          </a:prstGeom>
          <a:solidFill>
            <a:srgbClr val="002060"/>
          </a:solidFill>
        </p:spPr>
        <p:txBody>
          <a:bodyPr wrap="none" rtlCol="0">
            <a:spAutoFit/>
          </a:bodyPr>
          <a:lstStyle/>
          <a:p>
            <a:r>
              <a:rPr lang="en-IN" sz="2000" b="1" dirty="0">
                <a:solidFill>
                  <a:schemeClr val="bg1"/>
                </a:solidFill>
              </a:rPr>
              <a:t>Top Areas with the Most Swiggy Restaurants in Each City</a:t>
            </a:r>
          </a:p>
        </p:txBody>
      </p:sp>
      <p:graphicFrame>
        <p:nvGraphicFramePr>
          <p:cNvPr id="2" name="Table 1">
            <a:extLst>
              <a:ext uri="{FF2B5EF4-FFF2-40B4-BE49-F238E27FC236}">
                <a16:creationId xmlns:a16="http://schemas.microsoft.com/office/drawing/2014/main" id="{3FB35204-1895-9134-A6C0-8C21F5B645A2}"/>
              </a:ext>
            </a:extLst>
          </p:cNvPr>
          <p:cNvGraphicFramePr>
            <a:graphicFrameLocks noGrp="1"/>
          </p:cNvGraphicFramePr>
          <p:nvPr>
            <p:extLst>
              <p:ext uri="{D42A27DB-BD31-4B8C-83A1-F6EECF244321}">
                <p14:modId xmlns:p14="http://schemas.microsoft.com/office/powerpoint/2010/main" val="3302156048"/>
              </p:ext>
            </p:extLst>
          </p:nvPr>
        </p:nvGraphicFramePr>
        <p:xfrm>
          <a:off x="202684" y="2727251"/>
          <a:ext cx="2463800" cy="3459227"/>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3651506628"/>
                    </a:ext>
                  </a:extLst>
                </a:gridCol>
                <a:gridCol w="1320800">
                  <a:extLst>
                    <a:ext uri="{9D8B030D-6E8A-4147-A177-3AD203B41FA5}">
                      <a16:colId xmlns:a16="http://schemas.microsoft.com/office/drawing/2014/main" val="3442405125"/>
                    </a:ext>
                  </a:extLst>
                </a:gridCol>
              </a:tblGrid>
              <a:tr h="613139">
                <a:tc>
                  <a:txBody>
                    <a:bodyPr/>
                    <a:lstStyle/>
                    <a:p>
                      <a:pPr algn="ctr" fontAlgn="ctr"/>
                      <a:r>
                        <a:rPr lang="en-IN" sz="1600" b="1" u="none" strike="noStrike" dirty="0">
                          <a:solidFill>
                            <a:schemeClr val="bg1"/>
                          </a:solidFill>
                          <a:effectLst/>
                        </a:rPr>
                        <a:t>City</a:t>
                      </a:r>
                      <a:endParaRPr lang="en-IN" sz="1600" b="1" i="0" u="none" strike="noStrike" dirty="0">
                        <a:solidFill>
                          <a:schemeClr val="bg1"/>
                        </a:solidFill>
                        <a:effectLst/>
                        <a:latin typeface="Calibri" panose="020F0502020204030204" pitchFamily="34" charset="0"/>
                      </a:endParaRPr>
                    </a:p>
                  </a:txBody>
                  <a:tcPr marL="0" marR="0" marT="0" marB="0" anchor="ctr">
                    <a:solidFill>
                      <a:srgbClr val="002060"/>
                    </a:solidFill>
                  </a:tcPr>
                </a:tc>
                <a:tc>
                  <a:txBody>
                    <a:bodyPr/>
                    <a:lstStyle/>
                    <a:p>
                      <a:pPr algn="ctr" fontAlgn="ctr"/>
                      <a:r>
                        <a:rPr lang="en-IN" sz="1600" b="1" u="none" strike="noStrike" dirty="0">
                          <a:solidFill>
                            <a:schemeClr val="bg1"/>
                          </a:solidFill>
                          <a:effectLst/>
                        </a:rPr>
                        <a:t>Count of Areas (Nearly)</a:t>
                      </a:r>
                      <a:endParaRPr lang="en-IN" sz="1600" b="1" i="0" u="none" strike="noStrike" dirty="0">
                        <a:solidFill>
                          <a:schemeClr val="bg1"/>
                        </a:solidFill>
                        <a:effectLst/>
                        <a:latin typeface="Calibri" panose="020F0502020204030204" pitchFamily="34" charset="0"/>
                      </a:endParaRPr>
                    </a:p>
                  </a:txBody>
                  <a:tcPr marL="0" marR="0" marT="0" marB="0" anchor="ctr">
                    <a:solidFill>
                      <a:srgbClr val="002060"/>
                    </a:solidFill>
                  </a:tcPr>
                </a:tc>
                <a:extLst>
                  <a:ext uri="{0D108BD9-81ED-4DB2-BD59-A6C34878D82A}">
                    <a16:rowId xmlns:a16="http://schemas.microsoft.com/office/drawing/2014/main" val="278189338"/>
                  </a:ext>
                </a:extLst>
              </a:tr>
              <a:tr h="316232">
                <a:tc>
                  <a:txBody>
                    <a:bodyPr/>
                    <a:lstStyle/>
                    <a:p>
                      <a:pPr algn="ctr" fontAlgn="b"/>
                      <a:r>
                        <a:rPr lang="en-IN" sz="1400" b="1" u="none" strike="noStrike" dirty="0">
                          <a:solidFill>
                            <a:srgbClr val="002060"/>
                          </a:solidFill>
                          <a:effectLst/>
                        </a:rPr>
                        <a:t>Ahmedabad</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a:solidFill>
                            <a:srgbClr val="002060"/>
                          </a:solidFill>
                          <a:effectLst/>
                        </a:rPr>
                        <a:t>81</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136436154"/>
                  </a:ext>
                </a:extLst>
              </a:tr>
              <a:tr h="316232">
                <a:tc>
                  <a:txBody>
                    <a:bodyPr/>
                    <a:lstStyle/>
                    <a:p>
                      <a:pPr algn="ctr" fontAlgn="b"/>
                      <a:r>
                        <a:rPr lang="en-IN" sz="1400" b="1" u="none" strike="noStrike" dirty="0">
                          <a:solidFill>
                            <a:srgbClr val="002060"/>
                          </a:solidFill>
                          <a:effectLst/>
                        </a:rPr>
                        <a:t>Bangalore</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a:solidFill>
                            <a:srgbClr val="002060"/>
                          </a:solidFill>
                          <a:effectLst/>
                        </a:rPr>
                        <a:t>77</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66095355"/>
                  </a:ext>
                </a:extLst>
              </a:tr>
              <a:tr h="316232">
                <a:tc>
                  <a:txBody>
                    <a:bodyPr/>
                    <a:lstStyle/>
                    <a:p>
                      <a:pPr algn="ctr" fontAlgn="b"/>
                      <a:r>
                        <a:rPr lang="en-IN" sz="1400" b="1" u="none" strike="noStrike" dirty="0">
                          <a:solidFill>
                            <a:srgbClr val="002060"/>
                          </a:solidFill>
                          <a:effectLst/>
                        </a:rPr>
                        <a:t>Chennai</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79</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1416110603"/>
                  </a:ext>
                </a:extLst>
              </a:tr>
              <a:tr h="316232">
                <a:tc>
                  <a:txBody>
                    <a:bodyPr/>
                    <a:lstStyle/>
                    <a:p>
                      <a:pPr algn="ctr" fontAlgn="b"/>
                      <a:r>
                        <a:rPr lang="en-IN" sz="1400" b="1" u="none" strike="noStrike" dirty="0">
                          <a:solidFill>
                            <a:srgbClr val="002060"/>
                          </a:solidFill>
                          <a:effectLst/>
                        </a:rPr>
                        <a:t>Delhi</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81</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1383886927"/>
                  </a:ext>
                </a:extLst>
              </a:tr>
              <a:tr h="316232">
                <a:tc>
                  <a:txBody>
                    <a:bodyPr/>
                    <a:lstStyle/>
                    <a:p>
                      <a:pPr algn="ctr" fontAlgn="b"/>
                      <a:r>
                        <a:rPr lang="en-IN" sz="1400" b="1" u="none" strike="noStrike" dirty="0">
                          <a:solidFill>
                            <a:srgbClr val="002060"/>
                          </a:solidFill>
                          <a:effectLst/>
                        </a:rPr>
                        <a:t>Hyderabad</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150</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525544347"/>
                  </a:ext>
                </a:extLst>
              </a:tr>
              <a:tr h="316232">
                <a:tc>
                  <a:txBody>
                    <a:bodyPr/>
                    <a:lstStyle/>
                    <a:p>
                      <a:pPr algn="ctr" fontAlgn="b"/>
                      <a:r>
                        <a:rPr lang="en-IN" sz="1400" b="1" u="none" strike="noStrike" dirty="0">
                          <a:solidFill>
                            <a:srgbClr val="002060"/>
                          </a:solidFill>
                          <a:effectLst/>
                        </a:rPr>
                        <a:t>Kolkata</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136</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49925891"/>
                  </a:ext>
                </a:extLst>
              </a:tr>
              <a:tr h="316232">
                <a:tc>
                  <a:txBody>
                    <a:bodyPr/>
                    <a:lstStyle/>
                    <a:p>
                      <a:pPr algn="ctr" fontAlgn="b"/>
                      <a:r>
                        <a:rPr lang="en-IN" sz="1400" b="1" u="none" strike="noStrike">
                          <a:solidFill>
                            <a:srgbClr val="002060"/>
                          </a:solidFill>
                          <a:effectLst/>
                        </a:rPr>
                        <a:t>Mumbai</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68</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356627194"/>
                  </a:ext>
                </a:extLst>
              </a:tr>
              <a:tr h="316232">
                <a:tc>
                  <a:txBody>
                    <a:bodyPr/>
                    <a:lstStyle/>
                    <a:p>
                      <a:pPr algn="ctr" fontAlgn="b"/>
                      <a:r>
                        <a:rPr lang="en-IN" sz="1400" b="1" u="none" strike="noStrike">
                          <a:solidFill>
                            <a:srgbClr val="002060"/>
                          </a:solidFill>
                          <a:effectLst/>
                        </a:rPr>
                        <a:t>Pune</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91</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3162069589"/>
                  </a:ext>
                </a:extLst>
              </a:tr>
              <a:tr h="316232">
                <a:tc>
                  <a:txBody>
                    <a:bodyPr/>
                    <a:lstStyle/>
                    <a:p>
                      <a:pPr algn="ctr" fontAlgn="b"/>
                      <a:r>
                        <a:rPr lang="en-IN" sz="1400" b="1" u="none" strike="noStrike">
                          <a:solidFill>
                            <a:srgbClr val="002060"/>
                          </a:solidFill>
                          <a:effectLst/>
                        </a:rPr>
                        <a:t>Surat</a:t>
                      </a:r>
                      <a:endParaRPr lang="en-IN" sz="1400" b="1" i="0" u="none" strike="noStrike">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tc>
                  <a:txBody>
                    <a:bodyPr/>
                    <a:lstStyle/>
                    <a:p>
                      <a:pPr algn="ctr" fontAlgn="b"/>
                      <a:r>
                        <a:rPr lang="en-IN" sz="1400" b="1" u="none" strike="noStrike" dirty="0">
                          <a:solidFill>
                            <a:srgbClr val="002060"/>
                          </a:solidFill>
                          <a:effectLst/>
                        </a:rPr>
                        <a:t>79</a:t>
                      </a:r>
                      <a:endParaRPr lang="en-IN" sz="1400" b="1" i="0" u="none" strike="noStrike" dirty="0">
                        <a:solidFill>
                          <a:srgbClr val="002060"/>
                        </a:solidFill>
                        <a:effectLst/>
                        <a:latin typeface="Calibri" panose="020F050202020403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569078094"/>
                  </a:ext>
                </a:extLst>
              </a:tr>
            </a:tbl>
          </a:graphicData>
        </a:graphic>
      </p:graphicFrame>
    </p:spTree>
    <p:extLst>
      <p:ext uri="{BB962C8B-B14F-4D97-AF65-F5344CB8AC3E}">
        <p14:creationId xmlns:p14="http://schemas.microsoft.com/office/powerpoint/2010/main" val="370664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5B024-BAD3-6AAB-EDAD-4409F5B81594}"/>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11:</a:t>
            </a:r>
            <a:r>
              <a:rPr lang="en-IN" sz="1000" b="1" i="1" spc="0" dirty="0">
                <a:solidFill>
                  <a:srgbClr val="0070C0"/>
                </a:solidFill>
              </a:rPr>
              <a:t> </a:t>
            </a:r>
            <a:r>
              <a:rPr lang="en-IN" sz="2400" b="1" i="1" spc="0" dirty="0">
                <a:solidFill>
                  <a:srgbClr val="FF6600"/>
                </a:solidFill>
                <a:latin typeface="+mn-lt"/>
              </a:rPr>
              <a:t>RELATIONSHIP BETWEEN DELIVERY TIME &amp; AVERAGE RATINGS</a:t>
            </a:r>
            <a:endParaRPr lang="en-US" sz="6000" b="1" i="1" spc="0" dirty="0">
              <a:solidFill>
                <a:srgbClr val="FF6600"/>
              </a:solidFill>
              <a:latin typeface="+mn-lt"/>
            </a:endParaRPr>
          </a:p>
        </p:txBody>
      </p:sp>
      <p:sp>
        <p:nvSpPr>
          <p:cNvPr id="5" name="TextBox 4">
            <a:extLst>
              <a:ext uri="{FF2B5EF4-FFF2-40B4-BE49-F238E27FC236}">
                <a16:creationId xmlns:a16="http://schemas.microsoft.com/office/drawing/2014/main" id="{72E2BD14-905A-A17B-6137-3087B4804399}"/>
              </a:ext>
            </a:extLst>
          </p:cNvPr>
          <p:cNvSpPr txBox="1"/>
          <p:nvPr/>
        </p:nvSpPr>
        <p:spPr>
          <a:xfrm>
            <a:off x="513319" y="489509"/>
            <a:ext cx="11165362"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To Explore how Delivery time impacts customer ratings and identify actionable insights.</a:t>
            </a:r>
          </a:p>
        </p:txBody>
      </p:sp>
      <p:graphicFrame>
        <p:nvGraphicFramePr>
          <p:cNvPr id="2" name="Table 1">
            <a:extLst>
              <a:ext uri="{FF2B5EF4-FFF2-40B4-BE49-F238E27FC236}">
                <a16:creationId xmlns:a16="http://schemas.microsoft.com/office/drawing/2014/main" id="{6360FC2F-5698-CC26-53FD-18E60B821D5D}"/>
              </a:ext>
            </a:extLst>
          </p:cNvPr>
          <p:cNvGraphicFramePr>
            <a:graphicFrameLocks noGrp="1"/>
          </p:cNvGraphicFramePr>
          <p:nvPr>
            <p:extLst>
              <p:ext uri="{D42A27DB-BD31-4B8C-83A1-F6EECF244321}">
                <p14:modId xmlns:p14="http://schemas.microsoft.com/office/powerpoint/2010/main" val="2783672995"/>
              </p:ext>
            </p:extLst>
          </p:nvPr>
        </p:nvGraphicFramePr>
        <p:xfrm>
          <a:off x="800680" y="1368306"/>
          <a:ext cx="5189880" cy="1257753"/>
        </p:xfrm>
        <a:graphic>
          <a:graphicData uri="http://schemas.openxmlformats.org/drawingml/2006/table">
            <a:tbl>
              <a:tblPr>
                <a:tableStyleId>{5C22544A-7EE6-4342-B048-85BDC9FD1C3A}</a:tableStyleId>
              </a:tblPr>
              <a:tblGrid>
                <a:gridCol w="1600570">
                  <a:extLst>
                    <a:ext uri="{9D8B030D-6E8A-4147-A177-3AD203B41FA5}">
                      <a16:colId xmlns:a16="http://schemas.microsoft.com/office/drawing/2014/main" val="1458067034"/>
                    </a:ext>
                  </a:extLst>
                </a:gridCol>
                <a:gridCol w="1859350">
                  <a:extLst>
                    <a:ext uri="{9D8B030D-6E8A-4147-A177-3AD203B41FA5}">
                      <a16:colId xmlns:a16="http://schemas.microsoft.com/office/drawing/2014/main" val="826586641"/>
                    </a:ext>
                  </a:extLst>
                </a:gridCol>
                <a:gridCol w="1729960">
                  <a:extLst>
                    <a:ext uri="{9D8B030D-6E8A-4147-A177-3AD203B41FA5}">
                      <a16:colId xmlns:a16="http://schemas.microsoft.com/office/drawing/2014/main" val="2582729135"/>
                    </a:ext>
                  </a:extLst>
                </a:gridCol>
              </a:tblGrid>
              <a:tr h="419251">
                <a:tc>
                  <a:txBody>
                    <a:bodyPr/>
                    <a:lstStyle/>
                    <a:p>
                      <a:pPr algn="ctr" fontAlgn="b"/>
                      <a:r>
                        <a:rPr lang="en-IN" sz="1400" b="1" i="1" u="none" strike="noStrike" dirty="0">
                          <a:solidFill>
                            <a:schemeClr val="bg1"/>
                          </a:solidFill>
                          <a:effectLst/>
                          <a:latin typeface="+mn-lt"/>
                        </a:rPr>
                        <a:t>Factors</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2060"/>
                    </a:solidFill>
                  </a:tcPr>
                </a:tc>
                <a:tc>
                  <a:txBody>
                    <a:bodyPr/>
                    <a:lstStyle/>
                    <a:p>
                      <a:pPr algn="ctr" fontAlgn="b"/>
                      <a:r>
                        <a:rPr lang="en-IN" sz="1400" b="1" i="1" u="none" strike="noStrike" dirty="0">
                          <a:solidFill>
                            <a:schemeClr val="bg1"/>
                          </a:solidFill>
                          <a:effectLst/>
                          <a:latin typeface="+mn-lt"/>
                        </a:rPr>
                        <a:t>Delivery time (X)</a:t>
                      </a:r>
                    </a:p>
                  </a:txBody>
                  <a:tcPr marL="0" marR="0" marT="0" marB="0" anchor="ctr">
                    <a:lnT w="12700" cap="flat" cmpd="sng" algn="ctr">
                      <a:solidFill>
                        <a:schemeClr val="tx1"/>
                      </a:solidFill>
                      <a:prstDash val="solid"/>
                      <a:round/>
                      <a:headEnd type="none" w="med" len="med"/>
                      <a:tailEnd type="none" w="med" len="med"/>
                    </a:lnT>
                    <a:solidFill>
                      <a:srgbClr val="002060"/>
                    </a:solidFill>
                  </a:tcPr>
                </a:tc>
                <a:tc>
                  <a:txBody>
                    <a:bodyPr/>
                    <a:lstStyle/>
                    <a:p>
                      <a:pPr algn="ctr" fontAlgn="b"/>
                      <a:r>
                        <a:rPr lang="en-IN" sz="1400" b="1" i="1" u="none" strike="noStrike" dirty="0">
                          <a:solidFill>
                            <a:schemeClr val="bg1"/>
                          </a:solidFill>
                          <a:effectLst/>
                          <a:latin typeface="+mn-lt"/>
                        </a:rPr>
                        <a:t>Average Ratings (Y)</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994404418"/>
                  </a:ext>
                </a:extLst>
              </a:tr>
              <a:tr h="419251">
                <a:tc>
                  <a:txBody>
                    <a:bodyPr/>
                    <a:lstStyle/>
                    <a:p>
                      <a:pPr algn="ctr" fontAlgn="b"/>
                      <a:r>
                        <a:rPr lang="en-IN" sz="1400" b="1" i="1" u="none" strike="noStrike" dirty="0">
                          <a:solidFill>
                            <a:schemeClr val="bg1"/>
                          </a:solidFill>
                          <a:effectLst/>
                          <a:latin typeface="+mn-lt"/>
                        </a:rPr>
                        <a:t>Delivery time</a:t>
                      </a:r>
                    </a:p>
                  </a:txBody>
                  <a:tcPr marL="0" marR="0" marT="0" marB="0" anchor="ctr">
                    <a:lnL w="12700" cap="flat" cmpd="sng" algn="ctr">
                      <a:solidFill>
                        <a:schemeClr val="tx1"/>
                      </a:solidFill>
                      <a:prstDash val="solid"/>
                      <a:round/>
                      <a:headEnd type="none" w="med" len="med"/>
                      <a:tailEnd type="none" w="med" len="med"/>
                    </a:lnL>
                    <a:solidFill>
                      <a:srgbClr val="002060"/>
                    </a:solidFill>
                  </a:tcPr>
                </a:tc>
                <a:tc>
                  <a:txBody>
                    <a:bodyPr/>
                    <a:lstStyle/>
                    <a:p>
                      <a:pPr algn="ctr" fontAlgn="b"/>
                      <a:r>
                        <a:rPr lang="en-IN" sz="1400" b="1" i="1" u="none" strike="noStrike" dirty="0">
                          <a:effectLst/>
                          <a:latin typeface="+mn-lt"/>
                        </a:rPr>
                        <a:t>1</a:t>
                      </a:r>
                      <a:endParaRPr lang="en-IN" sz="1400" b="1" i="1" u="none" strike="noStrike" dirty="0">
                        <a:solidFill>
                          <a:srgbClr val="000000"/>
                        </a:solidFill>
                        <a:effectLst/>
                        <a:latin typeface="+mn-lt"/>
                      </a:endParaRPr>
                    </a:p>
                  </a:txBody>
                  <a:tcPr marL="0" marR="0" marT="0" marB="0" anchor="ctr">
                    <a:solidFill>
                      <a:srgbClr val="92D050"/>
                    </a:solidFill>
                  </a:tcPr>
                </a:tc>
                <a:tc>
                  <a:txBody>
                    <a:bodyPr/>
                    <a:lstStyle/>
                    <a:p>
                      <a:pPr algn="ctr" fontAlgn="b"/>
                      <a:r>
                        <a:rPr lang="en-IN" sz="1400" b="1" i="1" u="none" strike="noStrike" dirty="0">
                          <a:effectLst/>
                          <a:latin typeface="+mn-lt"/>
                        </a:rPr>
                        <a:t> </a:t>
                      </a:r>
                      <a:endParaRPr lang="en-IN" sz="1400" b="1" i="1" u="none" strike="noStrike" dirty="0">
                        <a:solidFill>
                          <a:srgbClr val="000000"/>
                        </a:solidFill>
                        <a:effectLst/>
                        <a:latin typeface="+mn-lt"/>
                      </a:endParaRP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27612410"/>
                  </a:ext>
                </a:extLst>
              </a:tr>
              <a:tr h="419251">
                <a:tc>
                  <a:txBody>
                    <a:bodyPr/>
                    <a:lstStyle/>
                    <a:p>
                      <a:pPr algn="ctr" fontAlgn="b"/>
                      <a:r>
                        <a:rPr lang="en-IN" sz="1400" b="1" i="1" u="none" strike="noStrike" dirty="0">
                          <a:solidFill>
                            <a:schemeClr val="bg1"/>
                          </a:solidFill>
                          <a:effectLst/>
                          <a:latin typeface="+mn-lt"/>
                        </a:rPr>
                        <a:t>Average Ratings</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n-IN" sz="1400" b="1" i="1" u="none" strike="noStrike" dirty="0">
                          <a:effectLst/>
                          <a:latin typeface="+mn-lt"/>
                        </a:rPr>
                        <a:t>-0.146986936</a:t>
                      </a:r>
                      <a:endParaRPr lang="en-IN" sz="1400" b="1" i="1" u="none" strike="noStrike" dirty="0">
                        <a:solidFill>
                          <a:srgbClr val="000000"/>
                        </a:solidFill>
                        <a:effectLst/>
                        <a:latin typeface="+mn-lt"/>
                      </a:endParaRPr>
                    </a:p>
                  </a:txBody>
                  <a:tcPr marL="0" marR="0" marT="0" marB="0" anchor="ctr">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IN" sz="1400" b="1" i="1" u="none" strike="noStrike" dirty="0">
                          <a:effectLst/>
                          <a:latin typeface="+mn-lt"/>
                        </a:rPr>
                        <a:t>1</a:t>
                      </a:r>
                      <a:endParaRPr lang="en-IN" sz="1400" b="1" i="1" u="none" strike="noStrike" dirty="0">
                        <a:solidFill>
                          <a:srgbClr val="000000"/>
                        </a:solidFill>
                        <a:effectLst/>
                        <a:latin typeface="+mn-lt"/>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35018378"/>
                  </a:ext>
                </a:extLst>
              </a:tr>
            </a:tbl>
          </a:graphicData>
        </a:graphic>
      </p:graphicFrame>
      <p:graphicFrame>
        <p:nvGraphicFramePr>
          <p:cNvPr id="3" name="Chart 2">
            <a:extLst>
              <a:ext uri="{FF2B5EF4-FFF2-40B4-BE49-F238E27FC236}">
                <a16:creationId xmlns:a16="http://schemas.microsoft.com/office/drawing/2014/main" id="{59A4D2CF-B7A0-0A48-9428-5E6828A3C6C2}"/>
              </a:ext>
            </a:extLst>
          </p:cNvPr>
          <p:cNvGraphicFramePr>
            <a:graphicFrameLocks/>
          </p:cNvGraphicFramePr>
          <p:nvPr>
            <p:extLst>
              <p:ext uri="{D42A27DB-BD31-4B8C-83A1-F6EECF244321}">
                <p14:modId xmlns:p14="http://schemas.microsoft.com/office/powerpoint/2010/main" val="4228285347"/>
              </p:ext>
            </p:extLst>
          </p:nvPr>
        </p:nvGraphicFramePr>
        <p:xfrm>
          <a:off x="809539" y="2858525"/>
          <a:ext cx="5189880" cy="34050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E7E5BE4-44E9-57BA-25BC-11D377D3F1CF}"/>
              </a:ext>
            </a:extLst>
          </p:cNvPr>
          <p:cNvSpPr txBox="1"/>
          <p:nvPr/>
        </p:nvSpPr>
        <p:spPr>
          <a:xfrm>
            <a:off x="6241313" y="1369953"/>
            <a:ext cx="5592724" cy="4893647"/>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b="1" i="1" u="none" strike="noStrike" dirty="0">
                <a:solidFill>
                  <a:srgbClr val="002060"/>
                </a:solidFill>
                <a:effectLst/>
                <a:latin typeface="Calibri" panose="020F0502020204030204" pitchFamily="34" charset="0"/>
              </a:rPr>
              <a:t>Key Findings:</a:t>
            </a:r>
            <a:endParaRPr lang="en-IN" sz="1600" b="1" i="1" u="none" strike="noStrike" dirty="0">
              <a:solidFill>
                <a:srgbClr val="002060"/>
              </a:solidFill>
              <a:effectLst/>
              <a:latin typeface="Calibri" panose="020F0502020204030204" pitchFamily="34" charset="0"/>
            </a:endParaRPr>
          </a:p>
          <a:p>
            <a:pPr marL="285750" indent="-285750">
              <a:buFont typeface="Wingdings" panose="05000000000000000000" pitchFamily="2" charset="2"/>
              <a:buChar char="Ø"/>
            </a:pPr>
            <a:r>
              <a:rPr lang="en-US" sz="1600" b="1" i="1" u="none" strike="noStrike" dirty="0">
                <a:solidFill>
                  <a:srgbClr val="00B050"/>
                </a:solidFill>
                <a:effectLst/>
                <a:latin typeface="Calibri" panose="020F0502020204030204" pitchFamily="34" charset="0"/>
              </a:rPr>
              <a:t>The correlation coefficient is -0.147, indicating a weak negative relationship.</a:t>
            </a:r>
            <a:r>
              <a:rPr lang="en-US" sz="1600" b="1" i="1" dirty="0">
                <a:solidFill>
                  <a:srgbClr val="00B050"/>
                </a:solidFill>
              </a:rPr>
              <a:t> </a:t>
            </a:r>
            <a:r>
              <a:rPr lang="en-IN" sz="1600" b="1" i="1" dirty="0">
                <a:solidFill>
                  <a:srgbClr val="00B050"/>
                </a:solidFill>
              </a:rPr>
              <a:t> </a:t>
            </a:r>
          </a:p>
          <a:p>
            <a:endParaRPr lang="en-IN" sz="1600" b="1" i="1" dirty="0">
              <a:solidFill>
                <a:srgbClr val="00B050"/>
              </a:solidFill>
            </a:endParaRPr>
          </a:p>
          <a:p>
            <a:pPr marL="285750" indent="-285750">
              <a:buFont typeface="Wingdings" panose="05000000000000000000" pitchFamily="2" charset="2"/>
              <a:buChar char="Ø"/>
            </a:pPr>
            <a:r>
              <a:rPr lang="en-US" sz="1600" b="1" i="1" u="none" strike="noStrike" dirty="0">
                <a:solidFill>
                  <a:srgbClr val="00B050"/>
                </a:solidFill>
                <a:effectLst/>
                <a:latin typeface="Calibri" panose="020F0502020204030204" pitchFamily="34" charset="0"/>
              </a:rPr>
              <a:t>Longer delivery times may slightly lower ratings, but the effect is minimal.</a:t>
            </a:r>
          </a:p>
          <a:p>
            <a:endParaRPr lang="en-US" sz="1600" b="1" i="1" u="none" strike="noStrike" dirty="0">
              <a:solidFill>
                <a:srgbClr val="00B050"/>
              </a:solidFill>
              <a:effectLst/>
              <a:latin typeface="Calibri" panose="020F0502020204030204" pitchFamily="34" charset="0"/>
            </a:endParaRPr>
          </a:p>
          <a:p>
            <a:pPr algn="ctr"/>
            <a:r>
              <a:rPr lang="en-IN" b="1" i="1" dirty="0">
                <a:solidFill>
                  <a:srgbClr val="002060"/>
                </a:solidFill>
              </a:rPr>
              <a:t>Interpretation:</a:t>
            </a:r>
            <a:endParaRPr lang="en-IN" sz="1600" b="1" i="1" dirty="0">
              <a:solidFill>
                <a:srgbClr val="002060"/>
              </a:solidFill>
            </a:endParaRPr>
          </a:p>
          <a:p>
            <a:pPr algn="ctr"/>
            <a:r>
              <a:rPr lang="en-US" sz="1600" b="1" i="1" dirty="0">
                <a:solidFill>
                  <a:srgbClr val="00B050"/>
                </a:solidFill>
                <a:latin typeface="Calibri" panose="020F0502020204030204" pitchFamily="34" charset="0"/>
              </a:rPr>
              <a:t>"While there is a slight tendency for ratings to decrease with longer delivery times, the weak correlation suggests that other factors may have a stronger impact on customer ratings.“</a:t>
            </a:r>
          </a:p>
          <a:p>
            <a:pPr algn="ctr"/>
            <a:endParaRPr lang="en-US" sz="1800" b="1" i="1" dirty="0">
              <a:solidFill>
                <a:srgbClr val="00B050"/>
              </a:solidFill>
              <a:latin typeface="Calibri" panose="020F0502020204030204" pitchFamily="34" charset="0"/>
            </a:endParaRPr>
          </a:p>
          <a:p>
            <a:pPr algn="ctr"/>
            <a:r>
              <a:rPr lang="en-US" sz="1800" b="1" i="1" dirty="0">
                <a:solidFill>
                  <a:srgbClr val="002060"/>
                </a:solidFill>
                <a:latin typeface="Calibri" panose="020F0502020204030204" pitchFamily="34" charset="0"/>
              </a:rPr>
              <a:t>Recommendations:</a:t>
            </a:r>
          </a:p>
          <a:p>
            <a:pPr marL="285750" indent="-285750">
              <a:buFont typeface="Wingdings" panose="05000000000000000000" pitchFamily="2" charset="2"/>
              <a:buChar char="ü"/>
            </a:pPr>
            <a:r>
              <a:rPr lang="en-US" sz="1600" b="1" i="1" dirty="0">
                <a:solidFill>
                  <a:srgbClr val="00B050"/>
                </a:solidFill>
                <a:latin typeface="Calibri" panose="020F0502020204030204" pitchFamily="34" charset="0"/>
              </a:rPr>
              <a:t>Investigate areas or restaurants with consistently high delivery times and address operational delays.</a:t>
            </a:r>
          </a:p>
          <a:p>
            <a:pPr marL="285750" indent="-285750">
              <a:buFont typeface="Wingdings" panose="05000000000000000000" pitchFamily="2" charset="2"/>
              <a:buChar char="ü"/>
            </a:pPr>
            <a:r>
              <a:rPr lang="en-US" sz="1600" b="1" i="1" u="none" strike="noStrike" dirty="0">
                <a:solidFill>
                  <a:srgbClr val="00B050"/>
                </a:solidFill>
                <a:effectLst/>
                <a:latin typeface="Calibri" panose="020F0502020204030204" pitchFamily="34" charset="0"/>
              </a:rPr>
              <a:t>Survey customers to understand their expectations around delivery times.</a:t>
            </a:r>
          </a:p>
          <a:p>
            <a:pPr marL="285750" indent="-285750">
              <a:buFont typeface="Wingdings" panose="05000000000000000000" pitchFamily="2" charset="2"/>
              <a:buChar char="ü"/>
            </a:pPr>
            <a:r>
              <a:rPr lang="en-US" sz="1600" b="1" i="1" u="none" strike="noStrike" dirty="0">
                <a:solidFill>
                  <a:srgbClr val="00B050"/>
                </a:solidFill>
                <a:effectLst/>
                <a:latin typeface="Calibri" panose="020F0502020204030204" pitchFamily="34" charset="0"/>
              </a:rPr>
              <a:t>Focus on improving other service factors that significantly impact ratings.</a:t>
            </a:r>
            <a:endParaRPr lang="en-US" sz="1600" b="1" i="1" dirty="0">
              <a:solidFill>
                <a:srgbClr val="00B050"/>
              </a:solidFill>
              <a:latin typeface="Calibri" panose="020F0502020204030204" pitchFamily="34" charset="0"/>
            </a:endParaRPr>
          </a:p>
        </p:txBody>
      </p:sp>
      <p:pic>
        <p:nvPicPr>
          <p:cNvPr id="13314" name="Picture 2" descr="Long distance ">
            <a:extLst>
              <a:ext uri="{FF2B5EF4-FFF2-40B4-BE49-F238E27FC236}">
                <a16:creationId xmlns:a16="http://schemas.microsoft.com/office/drawing/2014/main" id="{DF0EC830-9590-F91E-62BA-15759159B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424" y="14910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76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1" name="Straight Connector 2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3">
            <a:extLst>
              <a:ext uri="{FF2B5EF4-FFF2-40B4-BE49-F238E27FC236}">
                <a16:creationId xmlns:a16="http://schemas.microsoft.com/office/drawing/2014/main" id="{9835C1E7-59E7-2E61-E2A5-4747A4E7C547}"/>
              </a:ext>
            </a:extLst>
          </p:cNvPr>
          <p:cNvSpPr txBox="1">
            <a:spLocks/>
          </p:cNvSpPr>
          <p:nvPr/>
        </p:nvSpPr>
        <p:spPr>
          <a:xfrm>
            <a:off x="950057" y="74714"/>
            <a:ext cx="10058400" cy="384949"/>
          </a:xfrm>
          <a:prstGeom prst="rect">
            <a:avLst/>
          </a:prstGeom>
        </p:spPr>
        <p:txBody>
          <a:bodyPr vert="horz" lIns="91440" tIns="45720" rIns="91440" bIns="45720" rtlCol="0" anchor="ctr">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12:</a:t>
            </a:r>
            <a:r>
              <a:rPr lang="en-IN" sz="2400" b="1" i="1" spc="0" dirty="0">
                <a:solidFill>
                  <a:srgbClr val="0070C0"/>
                </a:solidFill>
                <a:latin typeface="+mn-lt"/>
              </a:rPr>
              <a:t> </a:t>
            </a:r>
            <a:r>
              <a:rPr lang="en-IN" sz="2400" b="1" i="1" spc="0" dirty="0">
                <a:solidFill>
                  <a:srgbClr val="FF6600"/>
                </a:solidFill>
                <a:latin typeface="+mn-lt"/>
              </a:rPr>
              <a:t>CUSTOMER FEEDBACK ANALYSIS</a:t>
            </a:r>
            <a:endParaRPr lang="en-US" sz="2400" b="1" i="1" spc="0" dirty="0">
              <a:solidFill>
                <a:srgbClr val="FF6600"/>
              </a:solidFill>
              <a:latin typeface="+mn-lt"/>
            </a:endParaRPr>
          </a:p>
        </p:txBody>
      </p:sp>
      <p:sp>
        <p:nvSpPr>
          <p:cNvPr id="4" name="TextBox 3">
            <a:extLst>
              <a:ext uri="{FF2B5EF4-FFF2-40B4-BE49-F238E27FC236}">
                <a16:creationId xmlns:a16="http://schemas.microsoft.com/office/drawing/2014/main" id="{5955A0B8-48D2-D7EA-D88C-0DFB06D558C7}"/>
              </a:ext>
            </a:extLst>
          </p:cNvPr>
          <p:cNvSpPr txBox="1"/>
          <p:nvPr/>
        </p:nvSpPr>
        <p:spPr>
          <a:xfrm>
            <a:off x="144314" y="453050"/>
            <a:ext cx="6068431" cy="646331"/>
          </a:xfrm>
          <a:prstGeom prst="rect">
            <a:avLst/>
          </a:prstGeom>
          <a:solidFill>
            <a:schemeClr val="accent1">
              <a:lumMod val="20000"/>
              <a:lumOff val="80000"/>
            </a:schemeClr>
          </a:solidFill>
        </p:spPr>
        <p:txBody>
          <a:bodyPr wrap="square" rtlCol="0">
            <a:spAutoFit/>
          </a:bodyPr>
          <a:lstStyle/>
          <a:p>
            <a:pPr algn="ctr"/>
            <a:r>
              <a:rPr lang="en-US" b="1" i="1" dirty="0">
                <a:solidFill>
                  <a:srgbClr val="002060"/>
                </a:solidFill>
              </a:rPr>
              <a:t>Objective: </a:t>
            </a:r>
          </a:p>
          <a:p>
            <a:pPr algn="ctr"/>
            <a:r>
              <a:rPr lang="en-US" b="1" i="1" dirty="0">
                <a:solidFill>
                  <a:srgbClr val="0070C0"/>
                </a:solidFill>
              </a:rPr>
              <a:t>Analysis of Customer Feedback Based on Total Ratings.</a:t>
            </a:r>
          </a:p>
        </p:txBody>
      </p:sp>
      <p:graphicFrame>
        <p:nvGraphicFramePr>
          <p:cNvPr id="6" name="Chart 5">
            <a:extLst>
              <a:ext uri="{FF2B5EF4-FFF2-40B4-BE49-F238E27FC236}">
                <a16:creationId xmlns:a16="http://schemas.microsoft.com/office/drawing/2014/main" id="{E4DCE5B3-CB63-9580-6ED5-2AD54FC05BE2}"/>
              </a:ext>
            </a:extLst>
          </p:cNvPr>
          <p:cNvGraphicFramePr>
            <a:graphicFrameLocks/>
          </p:cNvGraphicFramePr>
          <p:nvPr>
            <p:extLst>
              <p:ext uri="{D42A27DB-BD31-4B8C-83A1-F6EECF244321}">
                <p14:modId xmlns:p14="http://schemas.microsoft.com/office/powerpoint/2010/main" val="207208463"/>
              </p:ext>
            </p:extLst>
          </p:nvPr>
        </p:nvGraphicFramePr>
        <p:xfrm>
          <a:off x="535833" y="3170471"/>
          <a:ext cx="5370553" cy="3455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a:extLst>
              <a:ext uri="{FF2B5EF4-FFF2-40B4-BE49-F238E27FC236}">
                <a16:creationId xmlns:a16="http://schemas.microsoft.com/office/drawing/2014/main" id="{FDFA3EA2-E9EE-1866-B2D0-6B04BA460B30}"/>
              </a:ext>
            </a:extLst>
          </p:cNvPr>
          <p:cNvGraphicFramePr>
            <a:graphicFrameLocks noGrp="1"/>
          </p:cNvGraphicFramePr>
          <p:nvPr>
            <p:extLst>
              <p:ext uri="{D42A27DB-BD31-4B8C-83A1-F6EECF244321}">
                <p14:modId xmlns:p14="http://schemas.microsoft.com/office/powerpoint/2010/main" val="4023469379"/>
              </p:ext>
            </p:extLst>
          </p:nvPr>
        </p:nvGraphicFramePr>
        <p:xfrm>
          <a:off x="493252" y="1292825"/>
          <a:ext cx="5370553" cy="1745276"/>
        </p:xfrm>
        <a:graphic>
          <a:graphicData uri="http://schemas.openxmlformats.org/drawingml/2006/table">
            <a:tbl>
              <a:tblPr>
                <a:tableStyleId>{5C22544A-7EE6-4342-B048-85BDC9FD1C3A}</a:tableStyleId>
              </a:tblPr>
              <a:tblGrid>
                <a:gridCol w="1537044">
                  <a:extLst>
                    <a:ext uri="{9D8B030D-6E8A-4147-A177-3AD203B41FA5}">
                      <a16:colId xmlns:a16="http://schemas.microsoft.com/office/drawing/2014/main" val="976982208"/>
                    </a:ext>
                  </a:extLst>
                </a:gridCol>
                <a:gridCol w="1663996">
                  <a:extLst>
                    <a:ext uri="{9D8B030D-6E8A-4147-A177-3AD203B41FA5}">
                      <a16:colId xmlns:a16="http://schemas.microsoft.com/office/drawing/2014/main" val="1242951559"/>
                    </a:ext>
                  </a:extLst>
                </a:gridCol>
                <a:gridCol w="2169513">
                  <a:extLst>
                    <a:ext uri="{9D8B030D-6E8A-4147-A177-3AD203B41FA5}">
                      <a16:colId xmlns:a16="http://schemas.microsoft.com/office/drawing/2014/main" val="35847459"/>
                    </a:ext>
                  </a:extLst>
                </a:gridCol>
              </a:tblGrid>
              <a:tr h="52351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rPr>
                        <a:t>Range of Total Ratings</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latin typeface="Calibri" panose="020F0502020204030204" pitchFamily="34" charset="0"/>
                        </a:rPr>
                        <a:t>Restaurants count by Range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i="1" u="none" strike="noStrike" dirty="0">
                          <a:solidFill>
                            <a:schemeClr val="bg1"/>
                          </a:solidFill>
                          <a:effectLst/>
                          <a:latin typeface="Calibri" panose="020F0502020204030204" pitchFamily="34" charset="0"/>
                        </a:rPr>
                        <a:t>Rating Category</a:t>
                      </a:r>
                      <a:r>
                        <a:rPr lang="en-IN" sz="1400" b="1" i="1" u="none" strike="noStrike" dirty="0">
                          <a:solidFill>
                            <a:schemeClr val="bg1"/>
                          </a:solidFill>
                          <a:effectLst/>
                        </a:rPr>
                        <a:t> </a:t>
                      </a:r>
                      <a:endParaRPr lang="en-IN" sz="14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617652100"/>
                  </a:ext>
                </a:extLst>
              </a:tr>
              <a:tr h="270389">
                <a:tc>
                  <a:txBody>
                    <a:bodyPr/>
                    <a:lstStyle/>
                    <a:p>
                      <a:pPr algn="ctr" fontAlgn="b"/>
                      <a:r>
                        <a:rPr lang="en-IN" sz="1400" b="1" i="1" u="none" strike="noStrike" dirty="0">
                          <a:solidFill>
                            <a:srgbClr val="002060"/>
                          </a:solidFill>
                          <a:effectLst/>
                          <a:latin typeface="Calibri" panose="020F0502020204030204" pitchFamily="34" charset="0"/>
                        </a:rPr>
                        <a:t>0-500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8252</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95% Low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0862392"/>
                  </a:ext>
                </a:extLst>
              </a:tr>
              <a:tr h="310449">
                <a:tc>
                  <a:txBody>
                    <a:bodyPr/>
                    <a:lstStyle/>
                    <a:p>
                      <a:pPr algn="ctr" fontAlgn="b"/>
                      <a:r>
                        <a:rPr lang="en-IN" sz="1400" b="1" i="1" u="none" strike="noStrike" dirty="0">
                          <a:solidFill>
                            <a:srgbClr val="002060"/>
                          </a:solidFill>
                          <a:effectLst/>
                        </a:rPr>
                        <a:t>501-1000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407</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4.6% Average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9240783"/>
                  </a:ext>
                </a:extLst>
              </a:tr>
              <a:tr h="335484">
                <a:tc>
                  <a:txBody>
                    <a:bodyPr/>
                    <a:lstStyle/>
                    <a:p>
                      <a:pPr algn="ctr" fontAlgn="b"/>
                      <a:r>
                        <a:rPr lang="en-IN" sz="1400" b="1" i="1" u="none" strike="noStrike" dirty="0">
                          <a:solidFill>
                            <a:srgbClr val="002060"/>
                          </a:solidFill>
                          <a:effectLst/>
                        </a:rPr>
                        <a:t>1001-5000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14</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0.3% High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66934521"/>
                  </a:ext>
                </a:extLst>
              </a:tr>
              <a:tr h="305440">
                <a:tc>
                  <a:txBody>
                    <a:bodyPr/>
                    <a:lstStyle/>
                    <a:p>
                      <a:pPr algn="ctr" fontAlgn="b"/>
                      <a:r>
                        <a:rPr lang="en-IN" sz="1400" b="1" i="1" u="none" strike="noStrike" dirty="0">
                          <a:solidFill>
                            <a:srgbClr val="002060"/>
                          </a:solidFill>
                          <a:effectLst/>
                        </a:rPr>
                        <a:t>5001-10000</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6</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1" i="1" u="none" strike="noStrike" dirty="0">
                          <a:solidFill>
                            <a:srgbClr val="002060"/>
                          </a:solidFill>
                          <a:effectLst/>
                        </a:rPr>
                        <a:t>0.1% Top Rated</a:t>
                      </a:r>
                      <a:endParaRPr lang="en-IN" sz="1400" b="1" i="1" u="none" strike="noStrike" dirty="0">
                        <a:solidFill>
                          <a:srgbClr val="00206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68276076"/>
                  </a:ext>
                </a:extLst>
              </a:tr>
            </a:tbl>
          </a:graphicData>
        </a:graphic>
      </p:graphicFrame>
      <p:sp>
        <p:nvSpPr>
          <p:cNvPr id="11" name="TextBox 10">
            <a:extLst>
              <a:ext uri="{FF2B5EF4-FFF2-40B4-BE49-F238E27FC236}">
                <a16:creationId xmlns:a16="http://schemas.microsoft.com/office/drawing/2014/main" id="{1FA8E6D8-F289-78B1-6917-119DB65F551A}"/>
              </a:ext>
            </a:extLst>
          </p:cNvPr>
          <p:cNvSpPr txBox="1"/>
          <p:nvPr/>
        </p:nvSpPr>
        <p:spPr>
          <a:xfrm>
            <a:off x="6028670" y="840224"/>
            <a:ext cx="6037886" cy="5786199"/>
          </a:xfrm>
          <a:prstGeom prst="rect">
            <a:avLst/>
          </a:prstGeom>
          <a:solidFill>
            <a:schemeClr val="accent1">
              <a:lumMod val="20000"/>
              <a:lumOff val="80000"/>
            </a:schemeClr>
          </a:solidFill>
          <a:ln>
            <a:solidFill>
              <a:srgbClr val="002060"/>
            </a:solidFill>
          </a:ln>
        </p:spPr>
        <p:txBody>
          <a:bodyPr wrap="square" rtlCol="0">
            <a:spAutoFit/>
          </a:bodyPr>
          <a:lstStyle/>
          <a:p>
            <a:pPr algn="ctr"/>
            <a:endParaRPr lang="en-US" sz="1600" b="1" i="1" dirty="0">
              <a:solidFill>
                <a:srgbClr val="002060"/>
              </a:solidFill>
            </a:endParaRPr>
          </a:p>
          <a:p>
            <a:pPr algn="ctr"/>
            <a:r>
              <a:rPr lang="en-US" sz="1600" b="1" i="1" dirty="0">
                <a:solidFill>
                  <a:srgbClr val="002060"/>
                </a:solidFill>
              </a:rPr>
              <a:t>Interpretation of the Chart:</a:t>
            </a:r>
          </a:p>
          <a:p>
            <a:pPr marL="285750" indent="-285750">
              <a:buFont typeface="Wingdings" panose="05000000000000000000" pitchFamily="2" charset="2"/>
              <a:buChar char="Ø"/>
            </a:pPr>
            <a:r>
              <a:rPr lang="en-US" sz="1400" b="1" i="1" dirty="0">
                <a:solidFill>
                  <a:srgbClr val="002060"/>
                </a:solidFill>
              </a:rPr>
              <a:t>Dominance of Low Ratings: </a:t>
            </a:r>
            <a:r>
              <a:rPr lang="en-US" sz="1400" b="1" i="1" dirty="0">
                <a:solidFill>
                  <a:srgbClr val="00B050"/>
                </a:solidFill>
              </a:rPr>
              <a:t>Most Restaurants (8252) have total ratings between </a:t>
            </a:r>
            <a:r>
              <a:rPr lang="en-US" sz="1400" b="1" i="1" dirty="0">
                <a:solidFill>
                  <a:srgbClr val="002060"/>
                </a:solidFill>
              </a:rPr>
              <a:t>0 and 500</a:t>
            </a:r>
            <a:r>
              <a:rPr lang="en-US" sz="1400" b="1" i="1" dirty="0">
                <a:solidFill>
                  <a:srgbClr val="00B050"/>
                </a:solidFill>
              </a:rPr>
              <a:t>, which shows </a:t>
            </a:r>
            <a:r>
              <a:rPr lang="en-US" sz="1400" b="1" i="1" dirty="0">
                <a:solidFill>
                  <a:srgbClr val="002060"/>
                </a:solidFill>
              </a:rPr>
              <a:t>limited customer feedback</a:t>
            </a:r>
            <a:r>
              <a:rPr lang="en-US" sz="1400" b="1" i="1" dirty="0">
                <a:solidFill>
                  <a:srgbClr val="00B050"/>
                </a:solidFill>
              </a:rPr>
              <a:t>.</a:t>
            </a:r>
          </a:p>
          <a:p>
            <a:pPr marL="285750" indent="-285750">
              <a:buFont typeface="Wingdings" panose="05000000000000000000" pitchFamily="2" charset="2"/>
              <a:buChar char="Ø"/>
            </a:pPr>
            <a:endParaRPr lang="en-IN" sz="1400" b="1" i="1" dirty="0">
              <a:solidFill>
                <a:srgbClr val="00B050"/>
              </a:solidFill>
            </a:endParaRPr>
          </a:p>
          <a:p>
            <a:pPr marL="285750" indent="-285750">
              <a:buFont typeface="Wingdings" panose="05000000000000000000" pitchFamily="2" charset="2"/>
              <a:buChar char="Ø"/>
            </a:pPr>
            <a:r>
              <a:rPr lang="en-US" sz="1400" b="1" i="1" dirty="0">
                <a:solidFill>
                  <a:srgbClr val="002060"/>
                </a:solidFill>
              </a:rPr>
              <a:t>Moderate Feedback: </a:t>
            </a:r>
            <a:r>
              <a:rPr lang="en-US" sz="1400" b="1" i="1" dirty="0">
                <a:solidFill>
                  <a:srgbClr val="00B050"/>
                </a:solidFill>
              </a:rPr>
              <a:t>Only 407 restaurants have </a:t>
            </a:r>
            <a:r>
              <a:rPr lang="en-US" sz="1400" b="1" i="1" dirty="0">
                <a:solidFill>
                  <a:srgbClr val="002060"/>
                </a:solidFill>
              </a:rPr>
              <a:t>501-1000</a:t>
            </a:r>
            <a:r>
              <a:rPr lang="en-US" sz="1400" b="1" i="1" dirty="0">
                <a:solidFill>
                  <a:srgbClr val="00B050"/>
                </a:solidFill>
              </a:rPr>
              <a:t> total ratings, indicating </a:t>
            </a:r>
            <a:r>
              <a:rPr lang="en-US" sz="1400" b="1" i="1" dirty="0">
                <a:solidFill>
                  <a:srgbClr val="002060"/>
                </a:solidFill>
              </a:rPr>
              <a:t>slightly better customer engagement.</a:t>
            </a:r>
          </a:p>
          <a:p>
            <a:endParaRPr lang="en-US" sz="1400" b="1" i="1" dirty="0">
              <a:solidFill>
                <a:srgbClr val="002060"/>
              </a:solidFill>
            </a:endParaRPr>
          </a:p>
          <a:p>
            <a:pPr marL="285750" indent="-285750">
              <a:buFont typeface="Wingdings" panose="05000000000000000000" pitchFamily="2" charset="2"/>
              <a:buChar char="Ø"/>
            </a:pPr>
            <a:r>
              <a:rPr lang="en-US" sz="1400" b="1" i="1" dirty="0">
                <a:solidFill>
                  <a:srgbClr val="002060"/>
                </a:solidFill>
              </a:rPr>
              <a:t>Rare High Ratings: </a:t>
            </a:r>
            <a:r>
              <a:rPr lang="en-US" sz="1400" b="1" i="1" dirty="0">
                <a:solidFill>
                  <a:srgbClr val="00B050"/>
                </a:solidFill>
              </a:rPr>
              <a:t>A negligible number of restaurants (14 and 6) have </a:t>
            </a:r>
            <a:r>
              <a:rPr lang="en-US" sz="1400" b="1" i="1" dirty="0">
                <a:solidFill>
                  <a:srgbClr val="002060"/>
                </a:solidFill>
              </a:rPr>
              <a:t>1001-5000 and 5001-10000 </a:t>
            </a:r>
            <a:r>
              <a:rPr lang="en-US" sz="1400" b="1" i="1" dirty="0">
                <a:solidFill>
                  <a:srgbClr val="00B050"/>
                </a:solidFill>
              </a:rPr>
              <a:t>total ratings, respectively, highlighting </a:t>
            </a:r>
            <a:r>
              <a:rPr lang="en-US" sz="1400" b="1" i="1" dirty="0">
                <a:solidFill>
                  <a:srgbClr val="002060"/>
                </a:solidFill>
              </a:rPr>
              <a:t>minimal wide-scale popularity.</a:t>
            </a:r>
          </a:p>
          <a:p>
            <a:pPr algn="ctr"/>
            <a:endParaRPr lang="en-IN" sz="1400" b="1" i="1" dirty="0">
              <a:solidFill>
                <a:srgbClr val="002060"/>
              </a:solidFill>
            </a:endParaRPr>
          </a:p>
          <a:p>
            <a:pPr algn="ctr"/>
            <a:r>
              <a:rPr lang="en-IN" sz="1600" b="1" i="1" dirty="0">
                <a:solidFill>
                  <a:srgbClr val="002060"/>
                </a:solidFill>
              </a:rPr>
              <a:t>Actionable Insights: </a:t>
            </a:r>
          </a:p>
          <a:p>
            <a:pPr marL="285750" indent="-285750">
              <a:buFont typeface="Wingdings" panose="05000000000000000000" pitchFamily="2" charset="2"/>
              <a:buChar char="ü"/>
            </a:pPr>
            <a:r>
              <a:rPr lang="en-US" sz="1400" b="1" i="1" dirty="0">
                <a:solidFill>
                  <a:srgbClr val="002060"/>
                </a:solidFill>
              </a:rPr>
              <a:t>Boost Engagement for Low-Rated Restaurants: </a:t>
            </a:r>
            <a:r>
              <a:rPr lang="en-US" sz="1400" b="1" i="1" dirty="0">
                <a:solidFill>
                  <a:srgbClr val="00B050"/>
                </a:solidFill>
              </a:rPr>
              <a:t>Implement targeted marketing campaigns, such as promotions and rewards, to encourage customer ratings for restaurants in the 0-500 range.</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Support Mid-Tier Performers:</a:t>
            </a:r>
            <a:r>
              <a:rPr lang="en-US" sz="1400" b="1" i="1" dirty="0">
                <a:solidFill>
                  <a:srgbClr val="00B050"/>
                </a:solidFill>
              </a:rPr>
              <a:t> Provide restaurants in the 501-1000 range with additional visibility and customer loyalty programs to increase engagement further. </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Highlight Top Performers:</a:t>
            </a:r>
            <a:r>
              <a:rPr lang="en-US" sz="1400" b="1" i="1" dirty="0">
                <a:solidFill>
                  <a:srgbClr val="00B050"/>
                </a:solidFill>
              </a:rPr>
              <a:t> Showcase highly rated restaurants as examples and promote them to inspire competition. </a:t>
            </a:r>
          </a:p>
          <a:p>
            <a:endParaRPr lang="en-US" sz="1400" b="1" i="1" dirty="0">
              <a:solidFill>
                <a:srgbClr val="00B050"/>
              </a:solidFill>
            </a:endParaRPr>
          </a:p>
          <a:p>
            <a:pPr marL="285750" indent="-285750">
              <a:buFont typeface="Wingdings" panose="05000000000000000000" pitchFamily="2" charset="2"/>
              <a:buChar char="ü"/>
            </a:pPr>
            <a:r>
              <a:rPr lang="en-US" sz="1400" b="1" i="1" dirty="0">
                <a:solidFill>
                  <a:srgbClr val="002060"/>
                </a:solidFill>
              </a:rPr>
              <a:t>Encourage Feedback Across All Restaurants:</a:t>
            </a:r>
            <a:r>
              <a:rPr lang="en-US" sz="1400" b="1" i="1" dirty="0">
                <a:solidFill>
                  <a:srgbClr val="00B050"/>
                </a:solidFill>
              </a:rPr>
              <a:t> Introduce initiatives like discounts or gamified incentives to drive more customers to leave reviews.</a:t>
            </a:r>
          </a:p>
        </p:txBody>
      </p:sp>
      <p:pic>
        <p:nvPicPr>
          <p:cNvPr id="10242" name="Picture 2" descr="Best customer experience ">
            <a:extLst>
              <a:ext uri="{FF2B5EF4-FFF2-40B4-BE49-F238E27FC236}">
                <a16:creationId xmlns:a16="http://schemas.microsoft.com/office/drawing/2014/main" id="{7517C28D-D6BA-7AEE-883A-DCEF76A99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8457" y="267188"/>
            <a:ext cx="884018" cy="101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62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B29E962-81D2-4B27-A998-18C1978B6165}"/>
              </a:ext>
            </a:extLst>
          </p:cNvPr>
          <p:cNvGraphicFramePr>
            <a:graphicFrameLocks/>
          </p:cNvGraphicFramePr>
          <p:nvPr>
            <p:extLst>
              <p:ext uri="{D42A27DB-BD31-4B8C-83A1-F6EECF244321}">
                <p14:modId xmlns:p14="http://schemas.microsoft.com/office/powerpoint/2010/main" val="2339597864"/>
              </p:ext>
            </p:extLst>
          </p:nvPr>
        </p:nvGraphicFramePr>
        <p:xfrm>
          <a:off x="772689" y="1906257"/>
          <a:ext cx="4913956" cy="378479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A44776D1-50F5-0D19-8D21-D050A9B943A1}"/>
              </a:ext>
            </a:extLst>
          </p:cNvPr>
          <p:cNvSpPr txBox="1">
            <a:spLocks noGrp="1"/>
          </p:cNvSpPr>
          <p:nvPr>
            <p:ph type="title"/>
          </p:nvPr>
        </p:nvSpPr>
        <p:spPr>
          <a:xfrm>
            <a:off x="350874" y="981336"/>
            <a:ext cx="5964865" cy="800732"/>
          </a:xfrm>
          <a:prstGeom prst="rect">
            <a:avLst/>
          </a:prstGeom>
          <a:solidFill>
            <a:schemeClr val="accent1">
              <a:lumMod val="20000"/>
              <a:lumOff val="80000"/>
            </a:schemeClr>
          </a:solidFill>
          <a:ln>
            <a:noFill/>
          </a:ln>
        </p:spPr>
        <p:txBody>
          <a:bodyPr wrap="square" rtlCol="0">
            <a:spAutoFit/>
          </a:bodyPr>
          <a:lstStyle/>
          <a:p>
            <a:pPr algn="ctr"/>
            <a:r>
              <a:rPr lang="en-US" sz="1800" b="1" i="1" dirty="0">
                <a:solidFill>
                  <a:srgbClr val="002060"/>
                </a:solidFill>
                <a:latin typeface="+mn-lt"/>
              </a:rPr>
              <a:t>Objective:</a:t>
            </a:r>
            <a:br>
              <a:rPr lang="en-US" sz="1800" b="1" i="1" dirty="0">
                <a:solidFill>
                  <a:srgbClr val="FF6600"/>
                </a:solidFill>
                <a:latin typeface="+mn-lt"/>
              </a:rPr>
            </a:br>
            <a:r>
              <a:rPr lang="en-US" sz="1800" b="1" i="1" dirty="0">
                <a:solidFill>
                  <a:srgbClr val="0070C0"/>
                </a:solidFill>
                <a:latin typeface="+mn-lt"/>
              </a:rPr>
              <a:t>Customer Feedback Analysis Based on Price Vs Average Ratings</a:t>
            </a:r>
            <a:br>
              <a:rPr lang="en-US" sz="1800" b="1" i="1" dirty="0">
                <a:solidFill>
                  <a:srgbClr val="0070C0"/>
                </a:solidFill>
                <a:latin typeface="+mn-lt"/>
              </a:rPr>
            </a:br>
            <a:endParaRPr lang="en-IN" sz="1800" b="1" i="1" dirty="0">
              <a:solidFill>
                <a:srgbClr val="0070C0"/>
              </a:solidFill>
              <a:latin typeface="+mn-lt"/>
            </a:endParaRPr>
          </a:p>
        </p:txBody>
      </p:sp>
      <p:sp>
        <p:nvSpPr>
          <p:cNvPr id="2" name="TextBox 1">
            <a:extLst>
              <a:ext uri="{FF2B5EF4-FFF2-40B4-BE49-F238E27FC236}">
                <a16:creationId xmlns:a16="http://schemas.microsoft.com/office/drawing/2014/main" id="{93C5C77B-52F9-B229-82CF-FAAC8BB5356F}"/>
              </a:ext>
            </a:extLst>
          </p:cNvPr>
          <p:cNvSpPr txBox="1"/>
          <p:nvPr/>
        </p:nvSpPr>
        <p:spPr>
          <a:xfrm>
            <a:off x="6368902" y="981336"/>
            <a:ext cx="5614622" cy="4924425"/>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US" sz="1600" b="1" i="1" dirty="0">
                <a:solidFill>
                  <a:srgbClr val="002060"/>
                </a:solidFill>
              </a:rPr>
              <a:t>Key Interpretation</a:t>
            </a:r>
          </a:p>
          <a:p>
            <a:pPr algn="ctr"/>
            <a:endParaRPr lang="en-US" sz="1600" b="1" i="1" dirty="0"/>
          </a:p>
          <a:p>
            <a:pPr marL="342900" indent="-342900">
              <a:buFont typeface="Wingdings" panose="05000000000000000000" pitchFamily="2" charset="2"/>
              <a:buChar char="Ø"/>
            </a:pPr>
            <a:r>
              <a:rPr lang="en-US" sz="1400" b="1" i="1" dirty="0">
                <a:solidFill>
                  <a:srgbClr val="002060"/>
                </a:solidFill>
              </a:rPr>
              <a:t>Positive Correlation:</a:t>
            </a:r>
            <a:r>
              <a:rPr lang="en-US" sz="1400" b="1" i="1" dirty="0"/>
              <a:t> </a:t>
            </a:r>
            <a:r>
              <a:rPr lang="en-US" sz="1400" b="1" i="1" dirty="0">
                <a:solidFill>
                  <a:srgbClr val="00B050"/>
                </a:solidFill>
              </a:rPr>
              <a:t>A slight upward trend indicates a weak positive correlation between price and average ratings. As prices increase, ratings tend to increase slightly.</a:t>
            </a:r>
          </a:p>
          <a:p>
            <a:endParaRPr lang="en-US" sz="1400" b="1" i="1" dirty="0">
              <a:solidFill>
                <a:srgbClr val="00B050"/>
              </a:solidFill>
            </a:endParaRPr>
          </a:p>
          <a:p>
            <a:pPr marL="342900" indent="-342900">
              <a:buFont typeface="Wingdings" panose="05000000000000000000" pitchFamily="2" charset="2"/>
              <a:buChar char="Ø"/>
            </a:pPr>
            <a:r>
              <a:rPr lang="en-US" sz="1400" b="1" i="1" dirty="0">
                <a:solidFill>
                  <a:srgbClr val="002060"/>
                </a:solidFill>
              </a:rPr>
              <a:t>Clustered Data: </a:t>
            </a:r>
            <a:r>
              <a:rPr lang="en-US" sz="1400" b="1" i="1" dirty="0">
                <a:solidFill>
                  <a:srgbClr val="00B050"/>
                </a:solidFill>
              </a:rPr>
              <a:t>It appears that most restaurants have lower costs because the mainstream of the data points are clustered at lower price ranges (below 500).</a:t>
            </a:r>
          </a:p>
          <a:p>
            <a:pPr marL="342900" indent="-342900">
              <a:buFont typeface="Wingdings" panose="05000000000000000000" pitchFamily="2" charset="2"/>
              <a:buChar char="Ø"/>
            </a:pPr>
            <a:r>
              <a:rPr lang="en-US" sz="1400" b="1" i="1" dirty="0">
                <a:solidFill>
                  <a:srgbClr val="002060"/>
                </a:solidFill>
              </a:rPr>
              <a:t>Wide Rating Range:</a:t>
            </a:r>
            <a:r>
              <a:rPr lang="en-US" sz="1400" b="1" i="1" dirty="0"/>
              <a:t> </a:t>
            </a:r>
            <a:r>
              <a:rPr lang="en-US" sz="1400" b="1" i="1" dirty="0">
                <a:solidFill>
                  <a:srgbClr val="00B050"/>
                </a:solidFill>
              </a:rPr>
              <a:t>At lower price points, ratings vary widely from 3 to 5, while at higher price points (above 1500), the ratings appear more stable, mostly around 4 to 5.</a:t>
            </a:r>
          </a:p>
          <a:p>
            <a:endParaRPr lang="en-US" sz="1400" b="1" i="1" dirty="0">
              <a:solidFill>
                <a:srgbClr val="00B050"/>
              </a:solidFill>
            </a:endParaRPr>
          </a:p>
          <a:p>
            <a:pPr marL="342900" indent="-342900">
              <a:buFont typeface="Wingdings" panose="05000000000000000000" pitchFamily="2" charset="2"/>
              <a:buChar char="Ø"/>
            </a:pPr>
            <a:r>
              <a:rPr lang="en-US" sz="1400" b="1" i="1" dirty="0">
                <a:solidFill>
                  <a:srgbClr val="002060"/>
                </a:solidFill>
              </a:rPr>
              <a:t>Trend Line:</a:t>
            </a:r>
            <a:r>
              <a:rPr lang="en-US" sz="1400" b="1" i="1" dirty="0"/>
              <a:t> </a:t>
            </a:r>
            <a:r>
              <a:rPr lang="en-US" sz="1400" b="1" i="1" dirty="0">
                <a:solidFill>
                  <a:srgbClr val="00B050"/>
                </a:solidFill>
              </a:rPr>
              <a:t>The green dashed trend line confirms the weak positive relationship between price and ratings.</a:t>
            </a:r>
          </a:p>
          <a:p>
            <a:endParaRPr lang="en-US" sz="1400" b="1" i="1" dirty="0"/>
          </a:p>
          <a:p>
            <a:r>
              <a:rPr lang="en-US" sz="1400" b="1" i="1" dirty="0">
                <a:solidFill>
                  <a:srgbClr val="00B050"/>
                </a:solidFill>
              </a:rPr>
              <a:t>This analysis implies that while higher-priced restaurants might receive slightly better ratings, price is not a strong determinant of average ratings.</a:t>
            </a:r>
          </a:p>
          <a:p>
            <a:pPr algn="ctr"/>
            <a:r>
              <a:rPr lang="en-US" sz="1600" b="1" i="1" dirty="0">
                <a:solidFill>
                  <a:srgbClr val="002060"/>
                </a:solidFill>
              </a:rPr>
              <a:t>Takeaway:</a:t>
            </a:r>
          </a:p>
          <a:p>
            <a:r>
              <a:rPr lang="en-US" sz="1400" i="1" dirty="0"/>
              <a:t> </a:t>
            </a:r>
            <a:r>
              <a:rPr lang="en-US" sz="1400" b="1" i="1" dirty="0">
                <a:solidFill>
                  <a:srgbClr val="00B050"/>
                </a:solidFill>
              </a:rPr>
              <a:t>Businesses could focus on factors other than price, such as improving service quality, to boost ratings and customer satisfaction.</a:t>
            </a:r>
          </a:p>
        </p:txBody>
      </p:sp>
      <p:sp>
        <p:nvSpPr>
          <p:cNvPr id="4" name="Title 3">
            <a:extLst>
              <a:ext uri="{FF2B5EF4-FFF2-40B4-BE49-F238E27FC236}">
                <a16:creationId xmlns:a16="http://schemas.microsoft.com/office/drawing/2014/main" id="{D66C9607-F000-C4E1-1F38-544B798EA8EE}"/>
              </a:ext>
            </a:extLst>
          </p:cNvPr>
          <p:cNvSpPr txBox="1">
            <a:spLocks/>
          </p:cNvSpPr>
          <p:nvPr/>
        </p:nvSpPr>
        <p:spPr>
          <a:xfrm>
            <a:off x="614915" y="201433"/>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12:</a:t>
            </a:r>
            <a:r>
              <a:rPr lang="en-IN" sz="2400" b="1" i="1" spc="0" dirty="0">
                <a:solidFill>
                  <a:srgbClr val="0070C0"/>
                </a:solidFill>
                <a:latin typeface="+mn-lt"/>
              </a:rPr>
              <a:t> </a:t>
            </a:r>
            <a:r>
              <a:rPr lang="en-IN" sz="2400" b="1" i="1" spc="0" dirty="0">
                <a:solidFill>
                  <a:srgbClr val="FF6600"/>
                </a:solidFill>
                <a:latin typeface="+mn-lt"/>
              </a:rPr>
              <a:t>CUSTOMER FEEDBACK ANALYSIS</a:t>
            </a:r>
            <a:endParaRPr lang="en-US" sz="2400" b="1" i="1" spc="0" dirty="0">
              <a:solidFill>
                <a:srgbClr val="FF6600"/>
              </a:solidFill>
              <a:latin typeface="+mn-lt"/>
            </a:endParaRPr>
          </a:p>
        </p:txBody>
      </p:sp>
      <p:pic>
        <p:nvPicPr>
          <p:cNvPr id="11266" name="Picture 2" descr="Behavior ">
            <a:extLst>
              <a:ext uri="{FF2B5EF4-FFF2-40B4-BE49-F238E27FC236}">
                <a16:creationId xmlns:a16="http://schemas.microsoft.com/office/drawing/2014/main" id="{84A01925-CC50-A83A-1F2A-8DEC90645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4" y="320381"/>
            <a:ext cx="845289" cy="84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0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5000"/>
                <a:lumOff val="95000"/>
              </a:schemeClr>
            </a:gs>
            <a:gs pos="63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FCBF32F-E4DF-D23C-A7C5-1024E7B07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90945-CAC5-7375-B972-CCE2D6E04C23}"/>
              </a:ext>
            </a:extLst>
          </p:cNvPr>
          <p:cNvSpPr>
            <a:spLocks noGrp="1"/>
          </p:cNvSpPr>
          <p:nvPr>
            <p:ph type="title"/>
          </p:nvPr>
        </p:nvSpPr>
        <p:spPr>
          <a:xfrm>
            <a:off x="666000" y="1044767"/>
            <a:ext cx="2106658" cy="1541493"/>
          </a:xfrm>
          <a:ln>
            <a:solidFill>
              <a:srgbClr val="FF6600"/>
            </a:solidFill>
          </a:ln>
        </p:spPr>
        <p:txBody>
          <a:bodyPr anchor="ctr">
            <a:normAutofit/>
          </a:bodyPr>
          <a:lstStyle/>
          <a:p>
            <a:pPr algn="ctr"/>
            <a:r>
              <a:rPr lang="en-US" sz="2400" b="1" i="1" dirty="0">
                <a:solidFill>
                  <a:srgbClr val="002060"/>
                </a:solidFill>
                <a:latin typeface="+mn-lt"/>
              </a:rPr>
              <a:t>MISSION</a:t>
            </a:r>
            <a:br>
              <a:rPr lang="en-US" sz="2400" b="1" i="1" dirty="0">
                <a:solidFill>
                  <a:srgbClr val="FF6600"/>
                </a:solidFill>
                <a:latin typeface="+mn-lt"/>
              </a:rPr>
            </a:br>
            <a:br>
              <a:rPr lang="en-US" sz="1600" b="1" i="1" dirty="0">
                <a:solidFill>
                  <a:srgbClr val="0070C0"/>
                </a:solidFill>
                <a:latin typeface="+mn-lt"/>
              </a:rPr>
            </a:br>
            <a:r>
              <a:rPr lang="en-US" sz="1800" b="1" i="1" dirty="0">
                <a:solidFill>
                  <a:srgbClr val="0070C0"/>
                </a:solidFill>
                <a:latin typeface="+mn-lt"/>
              </a:rPr>
              <a:t>“  Change the way India Eats ”</a:t>
            </a:r>
            <a:endParaRPr lang="en-IN" sz="3600" b="1" i="1" dirty="0">
              <a:solidFill>
                <a:srgbClr val="0070C0"/>
              </a:solidFill>
              <a:latin typeface="+mn-lt"/>
            </a:endParaRPr>
          </a:p>
        </p:txBody>
      </p:sp>
      <p:sp>
        <p:nvSpPr>
          <p:cNvPr id="3" name="Content Placeholder 2">
            <a:extLst>
              <a:ext uri="{FF2B5EF4-FFF2-40B4-BE49-F238E27FC236}">
                <a16:creationId xmlns:a16="http://schemas.microsoft.com/office/drawing/2014/main" id="{8DE0FF00-91B0-D32F-5972-A638BC9D46EA}"/>
              </a:ext>
            </a:extLst>
          </p:cNvPr>
          <p:cNvSpPr>
            <a:spLocks noGrp="1"/>
          </p:cNvSpPr>
          <p:nvPr>
            <p:ph idx="1"/>
          </p:nvPr>
        </p:nvSpPr>
        <p:spPr>
          <a:xfrm>
            <a:off x="666000" y="2689886"/>
            <a:ext cx="2106658" cy="3572692"/>
          </a:xfrm>
          <a:ln>
            <a:solidFill>
              <a:srgbClr val="FF6600"/>
            </a:solidFill>
          </a:ln>
        </p:spPr>
        <p:txBody>
          <a:bodyPr anchor="ctr">
            <a:normAutofit fontScale="40000" lnSpcReduction="20000"/>
          </a:bodyPr>
          <a:lstStyle/>
          <a:p>
            <a:pPr marL="0" indent="0" algn="ctr">
              <a:lnSpc>
                <a:spcPct val="110000"/>
              </a:lnSpc>
              <a:buNone/>
            </a:pPr>
            <a:r>
              <a:rPr lang="en-US" sz="6000" b="1" i="1" dirty="0">
                <a:solidFill>
                  <a:srgbClr val="002060"/>
                </a:solidFill>
              </a:rPr>
              <a:t>VISION</a:t>
            </a:r>
            <a:r>
              <a:rPr lang="en-US" sz="6000" b="1" i="1" dirty="0">
                <a:solidFill>
                  <a:srgbClr val="FF6600"/>
                </a:solidFill>
              </a:rPr>
              <a:t> </a:t>
            </a:r>
          </a:p>
          <a:p>
            <a:pPr marL="0" indent="0" algn="ctr">
              <a:lnSpc>
                <a:spcPct val="110000"/>
              </a:lnSpc>
              <a:buNone/>
            </a:pPr>
            <a:r>
              <a:rPr lang="en-US" sz="4500" b="1" i="1" dirty="0">
                <a:solidFill>
                  <a:srgbClr val="0070C0"/>
                </a:solidFill>
                <a:effectLst/>
              </a:rPr>
              <a:t>“ Our mission is to elevate the quality of life for the urban consumer with unparalleled convenience. Convenience is what makes us tick. It's what makes us get out of bed and say, "Let's do this "</a:t>
            </a:r>
          </a:p>
          <a:p>
            <a:endParaRPr lang="en-IN" sz="1400" b="1" dirty="0">
              <a:solidFill>
                <a:schemeClr val="accent2">
                  <a:lumMod val="75000"/>
                </a:schemeClr>
              </a:solidFill>
            </a:endParaRPr>
          </a:p>
        </p:txBody>
      </p:sp>
      <p:pic>
        <p:nvPicPr>
          <p:cNvPr id="1026" name="Picture 2" descr="A close up of a logo">
            <a:extLst>
              <a:ext uri="{FF2B5EF4-FFF2-40B4-BE49-F238E27FC236}">
                <a16:creationId xmlns:a16="http://schemas.microsoft.com/office/drawing/2014/main" id="{825EA0C0-0FF2-BD4C-15D5-91FAA006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00" y="94286"/>
            <a:ext cx="2106658" cy="927314"/>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A group of people with text">
            <a:extLst>
              <a:ext uri="{FF2B5EF4-FFF2-40B4-BE49-F238E27FC236}">
                <a16:creationId xmlns:a16="http://schemas.microsoft.com/office/drawing/2014/main" id="{7F2FAD69-521C-0325-4CBA-1C9E9BE83464}"/>
              </a:ext>
            </a:extLst>
          </p:cNvPr>
          <p:cNvPicPr>
            <a:picLocks noChangeAspect="1"/>
          </p:cNvPicPr>
          <p:nvPr/>
        </p:nvPicPr>
        <p:blipFill rotWithShape="1">
          <a:blip r:embed="rId4">
            <a:extLst>
              <a:ext uri="{28A0092B-C50C-407E-A947-70E740481C1C}">
                <a14:useLocalDpi xmlns:a14="http://schemas.microsoft.com/office/drawing/2010/main" val="0"/>
              </a:ext>
            </a:extLst>
          </a:blip>
          <a:srcRect b="5836"/>
          <a:stretch/>
        </p:blipFill>
        <p:spPr bwMode="auto">
          <a:xfrm>
            <a:off x="3051545" y="58479"/>
            <a:ext cx="9140456" cy="627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05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19B8DED-27A1-162C-F830-070968B5881D}"/>
              </a:ext>
            </a:extLst>
          </p:cNvPr>
          <p:cNvGraphicFramePr>
            <a:graphicFrameLocks noGrp="1"/>
          </p:cNvGraphicFramePr>
          <p:nvPr>
            <p:ph idx="1"/>
            <p:extLst>
              <p:ext uri="{D42A27DB-BD31-4B8C-83A1-F6EECF244321}">
                <p14:modId xmlns:p14="http://schemas.microsoft.com/office/powerpoint/2010/main" val="4079616835"/>
              </p:ext>
            </p:extLst>
          </p:nvPr>
        </p:nvGraphicFramePr>
        <p:xfrm>
          <a:off x="1512105" y="2046645"/>
          <a:ext cx="4797627" cy="2484084"/>
        </p:xfrm>
        <a:graphic>
          <a:graphicData uri="http://schemas.openxmlformats.org/drawingml/2006/table">
            <a:tbl>
              <a:tblPr firstRow="1" bandRow="1"/>
              <a:tblGrid>
                <a:gridCol w="1421681">
                  <a:extLst>
                    <a:ext uri="{9D8B030D-6E8A-4147-A177-3AD203B41FA5}">
                      <a16:colId xmlns:a16="http://schemas.microsoft.com/office/drawing/2014/main" val="2271405342"/>
                    </a:ext>
                  </a:extLst>
                </a:gridCol>
                <a:gridCol w="1231900">
                  <a:extLst>
                    <a:ext uri="{9D8B030D-6E8A-4147-A177-3AD203B41FA5}">
                      <a16:colId xmlns:a16="http://schemas.microsoft.com/office/drawing/2014/main" val="1633617919"/>
                    </a:ext>
                  </a:extLst>
                </a:gridCol>
                <a:gridCol w="971550">
                  <a:extLst>
                    <a:ext uri="{9D8B030D-6E8A-4147-A177-3AD203B41FA5}">
                      <a16:colId xmlns:a16="http://schemas.microsoft.com/office/drawing/2014/main" val="3907357930"/>
                    </a:ext>
                  </a:extLst>
                </a:gridCol>
                <a:gridCol w="1172496">
                  <a:extLst>
                    <a:ext uri="{9D8B030D-6E8A-4147-A177-3AD203B41FA5}">
                      <a16:colId xmlns:a16="http://schemas.microsoft.com/office/drawing/2014/main" val="1467810766"/>
                    </a:ext>
                  </a:extLst>
                </a:gridCol>
              </a:tblGrid>
              <a:tr h="491642">
                <a:tc>
                  <a:txBody>
                    <a:bodyPr/>
                    <a:lstStyle/>
                    <a:p>
                      <a:pPr algn="ctr" fontAlgn="ctr"/>
                      <a:r>
                        <a:rPr lang="en-IN" sz="1400" b="1" i="0" u="none" strike="noStrike" dirty="0">
                          <a:solidFill>
                            <a:schemeClr val="bg1"/>
                          </a:solidFill>
                          <a:effectLst/>
                          <a:latin typeface="+mn-lt"/>
                        </a:rPr>
                        <a:t>City</a:t>
                      </a:r>
                      <a:endParaRPr lang="en-IN" sz="2800" b="1" i="0" u="none" strike="noStrike" dirty="0">
                        <a:solidFill>
                          <a:schemeClr val="bg1"/>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400" b="1" i="0" u="none" strike="noStrike" dirty="0">
                          <a:solidFill>
                            <a:schemeClr val="bg1"/>
                          </a:solidFill>
                          <a:effectLst/>
                          <a:latin typeface="+mn-lt"/>
                        </a:rPr>
                        <a:t>State</a:t>
                      </a:r>
                      <a:endParaRPr lang="en-IN"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400" b="1" i="0" u="none" strike="noStrike" dirty="0">
                          <a:solidFill>
                            <a:schemeClr val="bg1"/>
                          </a:solidFill>
                          <a:effectLst/>
                          <a:latin typeface="+mn-lt"/>
                        </a:rPr>
                        <a:t>Country</a:t>
                      </a:r>
                      <a:endParaRPr lang="en-IN"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chemeClr val="bg1"/>
                          </a:solidFill>
                          <a:effectLst/>
                          <a:latin typeface="+mn-lt"/>
                        </a:rPr>
                        <a:t>Sum of Count of Area</a:t>
                      </a:r>
                      <a:endParaRPr lang="en-US" sz="2800" b="1" i="0" u="none" strike="noStrike" dirty="0">
                        <a:solidFill>
                          <a:schemeClr val="bg1"/>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648057064"/>
                  </a:ext>
                </a:extLst>
              </a:tr>
              <a:tr h="269499">
                <a:tc>
                  <a:txBody>
                    <a:bodyPr/>
                    <a:lstStyle/>
                    <a:p>
                      <a:pPr algn="ctr" fontAlgn="ctr"/>
                      <a:r>
                        <a:rPr lang="en-IN" sz="1400" b="1" i="0" u="none" strike="noStrike" dirty="0">
                          <a:solidFill>
                            <a:srgbClr val="7030A0"/>
                          </a:solidFill>
                          <a:effectLst/>
                          <a:latin typeface="+mn-lt"/>
                        </a:rPr>
                        <a:t>Delhi</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New Delhi</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tc>
                  <a:txBody>
                    <a:bodyPr/>
                    <a:lstStyle/>
                    <a:p>
                      <a:pPr algn="ctr" fontAlgn="ctr"/>
                      <a:r>
                        <a:rPr lang="en-IN" sz="1400" b="1" i="0" u="none" strike="noStrike" dirty="0">
                          <a:solidFill>
                            <a:srgbClr val="7030A0"/>
                          </a:solidFill>
                          <a:effectLst/>
                          <a:latin typeface="+mn-lt"/>
                        </a:rPr>
                        <a:t>611</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E86"/>
                    </a:solidFill>
                  </a:tcPr>
                </a:tc>
                <a:extLst>
                  <a:ext uri="{0D108BD9-81ED-4DB2-BD59-A6C34878D82A}">
                    <a16:rowId xmlns:a16="http://schemas.microsoft.com/office/drawing/2014/main" val="1656220475"/>
                  </a:ext>
                </a:extLst>
              </a:tr>
              <a:tr h="328724">
                <a:tc>
                  <a:txBody>
                    <a:bodyPr/>
                    <a:lstStyle/>
                    <a:p>
                      <a:pPr algn="ctr" fontAlgn="ctr"/>
                      <a:r>
                        <a:rPr lang="en-IN" sz="1400" b="1" i="0" u="none" strike="noStrike" dirty="0">
                          <a:solidFill>
                            <a:srgbClr val="7030A0"/>
                          </a:solidFill>
                          <a:effectLst/>
                          <a:latin typeface="+mn-lt"/>
                        </a:rPr>
                        <a:t>Bangalore</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dirty="0">
                          <a:solidFill>
                            <a:srgbClr val="7030A0"/>
                          </a:solidFill>
                          <a:effectLst/>
                          <a:latin typeface="+mn-lt"/>
                        </a:rPr>
                        <a:t>Karnataka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a:solidFill>
                            <a:srgbClr val="7030A0"/>
                          </a:solidFill>
                          <a:effectLst/>
                          <a:latin typeface="+mn-lt"/>
                        </a:rPr>
                        <a:t>India</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tc>
                  <a:txBody>
                    <a:bodyPr/>
                    <a:lstStyle/>
                    <a:p>
                      <a:pPr algn="ctr" fontAlgn="ctr"/>
                      <a:r>
                        <a:rPr lang="en-IN" sz="1400" b="1" i="0" u="none" strike="noStrike">
                          <a:solidFill>
                            <a:srgbClr val="7030A0"/>
                          </a:solidFill>
                          <a:effectLst/>
                          <a:latin typeface="+mn-lt"/>
                        </a:rPr>
                        <a:t>946</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F175"/>
                    </a:solidFill>
                  </a:tcPr>
                </a:tc>
                <a:extLst>
                  <a:ext uri="{0D108BD9-81ED-4DB2-BD59-A6C34878D82A}">
                    <a16:rowId xmlns:a16="http://schemas.microsoft.com/office/drawing/2014/main" val="106329779"/>
                  </a:ext>
                </a:extLst>
              </a:tr>
              <a:tr h="248969">
                <a:tc>
                  <a:txBody>
                    <a:bodyPr/>
                    <a:lstStyle/>
                    <a:p>
                      <a:pPr algn="ctr" fontAlgn="ctr"/>
                      <a:r>
                        <a:rPr lang="en-IN" sz="1400" b="1" i="0" u="none" strike="noStrike" dirty="0">
                          <a:solidFill>
                            <a:srgbClr val="7030A0"/>
                          </a:solidFill>
                          <a:effectLst/>
                          <a:latin typeface="+mn-lt"/>
                        </a:rPr>
                        <a:t>Hyderabad</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dirty="0">
                          <a:solidFill>
                            <a:srgbClr val="7030A0"/>
                          </a:solidFill>
                          <a:effectLst/>
                          <a:latin typeface="+mn-lt"/>
                        </a:rPr>
                        <a:t>Telangana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IN" sz="1400" b="1" i="0" u="none" strike="noStrike">
                          <a:solidFill>
                            <a:srgbClr val="7030A0"/>
                          </a:solidFill>
                          <a:effectLst/>
                          <a:latin typeface="+mn-lt"/>
                        </a:rPr>
                        <a:t>1075</a:t>
                      </a:r>
                      <a:endParaRPr lang="en-IN" sz="2800" b="1" i="0" u="none" strike="noStrike">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3435640784"/>
                  </a:ext>
                </a:extLst>
              </a:tr>
              <a:tr h="279400">
                <a:tc>
                  <a:txBody>
                    <a:bodyPr/>
                    <a:lstStyle/>
                    <a:p>
                      <a:pPr algn="ctr" fontAlgn="ctr"/>
                      <a:r>
                        <a:rPr lang="en-IN" sz="1400" b="1" i="0" u="none" strike="noStrike" dirty="0">
                          <a:solidFill>
                            <a:srgbClr val="7030A0"/>
                          </a:solidFill>
                          <a:effectLst/>
                          <a:latin typeface="+mn-lt"/>
                        </a:rPr>
                        <a:t>Chennai</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Tamilnadu</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400" b="1" i="0" u="none" strike="noStrike" dirty="0">
                          <a:solidFill>
                            <a:srgbClr val="7030A0"/>
                          </a:solidFill>
                          <a:effectLst/>
                          <a:latin typeface="+mn-lt"/>
                        </a:rPr>
                        <a:t>1106</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63898208"/>
                  </a:ext>
                </a:extLst>
              </a:tr>
              <a:tr h="264150">
                <a:tc>
                  <a:txBody>
                    <a:bodyPr/>
                    <a:lstStyle/>
                    <a:p>
                      <a:pPr algn="ctr" fontAlgn="ctr"/>
                      <a:r>
                        <a:rPr lang="en-IN" sz="1400" b="1" i="0" u="none" strike="noStrike">
                          <a:solidFill>
                            <a:srgbClr val="7030A0"/>
                          </a:solidFill>
                          <a:effectLst/>
                          <a:latin typeface="+mn-lt"/>
                        </a:rPr>
                        <a:t>Ahmedabad, Surat</a:t>
                      </a:r>
                      <a:endParaRPr lang="en-IN" sz="2800" b="1" i="0" u="none" strike="noStrike">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Gujarat</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a:txBody>
                    <a:bodyPr/>
                    <a:lstStyle/>
                    <a:p>
                      <a:pPr algn="ctr" fontAlgn="ctr"/>
                      <a:r>
                        <a:rPr lang="en-IN" sz="1400" b="1" i="0" u="none" strike="noStrike" dirty="0">
                          <a:solidFill>
                            <a:srgbClr val="7030A0"/>
                          </a:solidFill>
                          <a:effectLst/>
                          <a:latin typeface="+mn-lt"/>
                        </a:rPr>
                        <a:t>1229</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extLst>
                  <a:ext uri="{0D108BD9-81ED-4DB2-BD59-A6C34878D82A}">
                    <a16:rowId xmlns:a16="http://schemas.microsoft.com/office/drawing/2014/main" val="135355640"/>
                  </a:ext>
                </a:extLst>
              </a:tr>
              <a:tr h="267898">
                <a:tc>
                  <a:txBody>
                    <a:bodyPr/>
                    <a:lstStyle/>
                    <a:p>
                      <a:pPr algn="ctr" fontAlgn="ctr"/>
                      <a:r>
                        <a:rPr lang="en-IN" sz="1400" b="1" i="0" u="none" strike="noStrike">
                          <a:solidFill>
                            <a:srgbClr val="7030A0"/>
                          </a:solidFill>
                          <a:effectLst/>
                          <a:latin typeface="+mn-lt"/>
                        </a:rPr>
                        <a:t>Kolkata</a:t>
                      </a:r>
                      <a:endParaRPr lang="en-IN" sz="2800" b="1" i="0" u="none" strike="noStrike">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West Bengal</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tc>
                  <a:txBody>
                    <a:bodyPr/>
                    <a:lstStyle/>
                    <a:p>
                      <a:pPr algn="ctr" fontAlgn="ctr"/>
                      <a:r>
                        <a:rPr lang="en-IN" sz="1400" b="1" i="0" u="none" strike="noStrike" dirty="0">
                          <a:solidFill>
                            <a:srgbClr val="7030A0"/>
                          </a:solidFill>
                          <a:effectLst/>
                          <a:latin typeface="+mn-lt"/>
                        </a:rPr>
                        <a:t>1346</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9"/>
                    </a:solidFill>
                  </a:tcPr>
                </a:tc>
                <a:extLst>
                  <a:ext uri="{0D108BD9-81ED-4DB2-BD59-A6C34878D82A}">
                    <a16:rowId xmlns:a16="http://schemas.microsoft.com/office/drawing/2014/main" val="4119525505"/>
                  </a:ext>
                </a:extLst>
              </a:tr>
              <a:tr h="333802">
                <a:tc>
                  <a:txBody>
                    <a:bodyPr/>
                    <a:lstStyle/>
                    <a:p>
                      <a:pPr algn="ctr" fontAlgn="ctr"/>
                      <a:r>
                        <a:rPr lang="en-IN" sz="1400" b="1" i="0" u="none" strike="noStrike" dirty="0">
                          <a:solidFill>
                            <a:srgbClr val="7030A0"/>
                          </a:solidFill>
                          <a:effectLst/>
                          <a:latin typeface="+mn-lt"/>
                        </a:rPr>
                        <a:t>Mumbai, Pune</a:t>
                      </a:r>
                      <a:endParaRPr lang="en-IN" sz="2800" b="1" i="0" u="none" strike="noStrike" dirty="0">
                        <a:solidFill>
                          <a:srgbClr val="7030A0"/>
                        </a:solidFill>
                        <a:effectLst/>
                        <a:latin typeface="+mn-lt"/>
                      </a:endParaRPr>
                    </a:p>
                  </a:txBody>
                  <a:tcPr marL="25684" marR="25684" marT="256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Maharashtra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India</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tc>
                  <a:txBody>
                    <a:bodyPr/>
                    <a:lstStyle/>
                    <a:p>
                      <a:pPr algn="ctr" fontAlgn="ctr"/>
                      <a:r>
                        <a:rPr lang="en-IN" sz="1400" b="1" i="0" u="none" strike="noStrike" dirty="0">
                          <a:solidFill>
                            <a:srgbClr val="7030A0"/>
                          </a:solidFill>
                          <a:effectLst/>
                          <a:latin typeface="+mn-lt"/>
                        </a:rPr>
                        <a:t>2367</a:t>
                      </a:r>
                      <a:endParaRPr lang="en-IN" sz="2800" b="1" i="0" u="none" strike="noStrike" dirty="0">
                        <a:solidFill>
                          <a:srgbClr val="7030A0"/>
                        </a:solidFill>
                        <a:effectLst/>
                        <a:latin typeface="+mn-lt"/>
                      </a:endParaRPr>
                    </a:p>
                  </a:txBody>
                  <a:tcPr marL="25684" marR="25684" marT="256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7DD"/>
                    </a:solidFill>
                  </a:tcPr>
                </a:tc>
                <a:extLst>
                  <a:ext uri="{0D108BD9-81ED-4DB2-BD59-A6C34878D82A}">
                    <a16:rowId xmlns:a16="http://schemas.microsoft.com/office/drawing/2014/main" val="947996496"/>
                  </a:ext>
                </a:extLst>
              </a:tr>
            </a:tbl>
          </a:graphicData>
        </a:graphic>
      </p:graphicFrame>
      <p:sp>
        <p:nvSpPr>
          <p:cNvPr id="6" name="Title 3">
            <a:extLst>
              <a:ext uri="{FF2B5EF4-FFF2-40B4-BE49-F238E27FC236}">
                <a16:creationId xmlns:a16="http://schemas.microsoft.com/office/drawing/2014/main" id="{13167A28-2F5F-9A6A-E47E-FF949F49AA41}"/>
              </a:ext>
            </a:extLst>
          </p:cNvPr>
          <p:cNvSpPr txBox="1">
            <a:spLocks/>
          </p:cNvSpPr>
          <p:nvPr/>
        </p:nvSpPr>
        <p:spPr>
          <a:xfrm>
            <a:off x="1098696" y="105292"/>
            <a:ext cx="10058400" cy="479498"/>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13:</a:t>
            </a:r>
            <a:r>
              <a:rPr lang="en-IN" sz="2400" b="1" i="1" spc="0" dirty="0">
                <a:solidFill>
                  <a:srgbClr val="0070C0"/>
                </a:solidFill>
                <a:latin typeface="+mn-lt"/>
              </a:rPr>
              <a:t> </a:t>
            </a:r>
            <a:r>
              <a:rPr lang="en-IN" sz="2400" b="1" i="1" spc="0" dirty="0">
                <a:solidFill>
                  <a:srgbClr val="FF6600"/>
                </a:solidFill>
                <a:latin typeface="+mn-lt"/>
              </a:rPr>
              <a:t>GEOGRAPHICAL MAPPING</a:t>
            </a:r>
            <a:endParaRPr lang="en-US" sz="2400" b="1" i="1" spc="0" dirty="0">
              <a:solidFill>
                <a:srgbClr val="FF6600"/>
              </a:solidFill>
              <a:latin typeface="+mn-lt"/>
            </a:endParaRPr>
          </a:p>
        </p:txBody>
      </p:sp>
      <p:sp>
        <p:nvSpPr>
          <p:cNvPr id="7" name="TextBox 6">
            <a:extLst>
              <a:ext uri="{FF2B5EF4-FFF2-40B4-BE49-F238E27FC236}">
                <a16:creationId xmlns:a16="http://schemas.microsoft.com/office/drawing/2014/main" id="{79A76BC9-F91F-4F06-39C2-AD47320183BB}"/>
              </a:ext>
            </a:extLst>
          </p:cNvPr>
          <p:cNvSpPr txBox="1"/>
          <p:nvPr/>
        </p:nvSpPr>
        <p:spPr>
          <a:xfrm>
            <a:off x="1143000" y="905522"/>
            <a:ext cx="5668813" cy="646331"/>
          </a:xfrm>
          <a:prstGeom prst="rect">
            <a:avLst/>
          </a:prstGeom>
          <a:solidFill>
            <a:schemeClr val="accent1">
              <a:lumMod val="20000"/>
              <a:lumOff val="80000"/>
            </a:schemeClr>
          </a:solidFill>
        </p:spPr>
        <p:txBody>
          <a:bodyPr wrap="square" rtlCol="0">
            <a:spAutoFit/>
          </a:bodyPr>
          <a:lstStyle/>
          <a:p>
            <a:pPr algn="ctr"/>
            <a:r>
              <a:rPr lang="en-IN" b="1" i="1" dirty="0">
                <a:solidFill>
                  <a:srgbClr val="002060"/>
                </a:solidFill>
              </a:rPr>
              <a:t>Objective:</a:t>
            </a:r>
          </a:p>
          <a:p>
            <a:pPr algn="ctr"/>
            <a:r>
              <a:rPr lang="en-IN" b="1" i="1" dirty="0">
                <a:solidFill>
                  <a:srgbClr val="0070C0"/>
                </a:solidFill>
              </a:rPr>
              <a:t>Geographical map showing restaurant locations in India.</a:t>
            </a:r>
          </a:p>
        </p:txBody>
      </p:sp>
      <mc:AlternateContent xmlns:mc="http://schemas.openxmlformats.org/markup-compatibility/2006" xmlns:cx4="http://schemas.microsoft.com/office/drawing/2016/5/10/chartex">
        <mc:Choice Requires="cx4">
          <p:graphicFrame>
            <p:nvGraphicFramePr>
              <p:cNvPr id="8" name="Chart 7">
                <a:extLst>
                  <a:ext uri="{FF2B5EF4-FFF2-40B4-BE49-F238E27FC236}">
                    <a16:creationId xmlns:a16="http://schemas.microsoft.com/office/drawing/2014/main" id="{D9890502-7EE0-442B-C3A6-84CCEB162E8F}"/>
                  </a:ext>
                </a:extLst>
              </p:cNvPr>
              <p:cNvGraphicFramePr/>
              <p:nvPr>
                <p:extLst>
                  <p:ext uri="{D42A27DB-BD31-4B8C-83A1-F6EECF244321}">
                    <p14:modId xmlns:p14="http://schemas.microsoft.com/office/powerpoint/2010/main" val="3873978354"/>
                  </p:ext>
                </p:extLst>
              </p:nvPr>
            </p:nvGraphicFramePr>
            <p:xfrm>
              <a:off x="6811813" y="756666"/>
              <a:ext cx="5280700" cy="550059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D9890502-7EE0-442B-C3A6-84CCEB162E8F}"/>
                  </a:ext>
                </a:extLst>
              </p:cNvPr>
              <p:cNvPicPr>
                <a:picLocks noGrp="1" noRot="1" noChangeAspect="1" noMove="1" noResize="1" noEditPoints="1" noAdjustHandles="1" noChangeArrowheads="1" noChangeShapeType="1"/>
              </p:cNvPicPr>
              <p:nvPr/>
            </p:nvPicPr>
            <p:blipFill>
              <a:blip r:embed="rId3"/>
              <a:stretch>
                <a:fillRect/>
              </a:stretch>
            </p:blipFill>
            <p:spPr>
              <a:xfrm>
                <a:off x="6811813" y="756666"/>
                <a:ext cx="5280700" cy="5500594"/>
              </a:xfrm>
              <a:prstGeom prst="rect">
                <a:avLst/>
              </a:prstGeom>
            </p:spPr>
          </p:pic>
        </mc:Fallback>
      </mc:AlternateContent>
      <p:sp>
        <p:nvSpPr>
          <p:cNvPr id="9" name="TextBox 6">
            <a:extLst>
              <a:ext uri="{FF2B5EF4-FFF2-40B4-BE49-F238E27FC236}">
                <a16:creationId xmlns:a16="http://schemas.microsoft.com/office/drawing/2014/main" id="{91520FDE-12B7-69D8-DDD4-F2CF2C47EB44}"/>
              </a:ext>
            </a:extLst>
          </p:cNvPr>
          <p:cNvSpPr txBox="1"/>
          <p:nvPr/>
        </p:nvSpPr>
        <p:spPr>
          <a:xfrm>
            <a:off x="10048596" y="4879893"/>
            <a:ext cx="1217543" cy="122144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1000" b="1" i="1"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New Delhi</a:t>
            </a:r>
            <a:r>
              <a:rPr lang="en-IN" sz="1000" b="1" i="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611</a:t>
            </a:r>
            <a:r>
              <a:rPr lang="en-IN" sz="1000" b="1" i="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D3F175"/>
                </a:solidFill>
                <a:effectLst/>
                <a:latin typeface="Calibri" panose="020F0502020204030204" pitchFamily="34" charset="0"/>
                <a:ea typeface="Calibri" panose="020F0502020204030204" pitchFamily="34" charset="0"/>
                <a:cs typeface="Calibri" panose="020F0502020204030204" pitchFamily="34" charset="0"/>
              </a:rPr>
              <a:t>Karnataka</a:t>
            </a:r>
            <a:r>
              <a:rPr lang="en-IN" sz="1000" b="1" i="1" dirty="0">
                <a:solidFill>
                  <a:srgbClr val="D3F175"/>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D3F175"/>
                </a:solidFill>
                <a:effectLst/>
                <a:latin typeface="Calibri" panose="020F0502020204030204" pitchFamily="34" charset="0"/>
                <a:ea typeface="Calibri" panose="020F0502020204030204" pitchFamily="34" charset="0"/>
                <a:cs typeface="Calibri" panose="020F0502020204030204" pitchFamily="34" charset="0"/>
              </a:rPr>
              <a:t>946</a:t>
            </a:r>
            <a:r>
              <a:rPr lang="en-IN" sz="1000" b="1" i="1" dirty="0">
                <a:solidFill>
                  <a:srgbClr val="D3F175"/>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99FF"/>
                </a:solidFill>
                <a:effectLst/>
                <a:latin typeface="Calibri" panose="020F0502020204030204" pitchFamily="34" charset="0"/>
                <a:ea typeface="Calibri" panose="020F0502020204030204" pitchFamily="34" charset="0"/>
                <a:cs typeface="Calibri" panose="020F0502020204030204" pitchFamily="34" charset="0"/>
              </a:rPr>
              <a:t>Telangana</a:t>
            </a:r>
            <a:r>
              <a:rPr lang="en-IN" sz="1000" b="1" i="1" dirty="0">
                <a:solidFill>
                  <a:srgbClr val="FF99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99FF"/>
                </a:solidFill>
                <a:effectLst/>
                <a:latin typeface="Calibri" panose="020F0502020204030204" pitchFamily="34" charset="0"/>
                <a:ea typeface="Calibri" panose="020F0502020204030204" pitchFamily="34" charset="0"/>
                <a:cs typeface="Calibri" panose="020F0502020204030204" pitchFamily="34" charset="0"/>
              </a:rPr>
              <a:t>1075</a:t>
            </a:r>
            <a:r>
              <a:rPr lang="en-IN" sz="1000" b="1" i="1" dirty="0">
                <a:solidFill>
                  <a:srgbClr val="FF99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FF99"/>
                </a:solidFill>
                <a:effectLst/>
                <a:latin typeface="Calibri" panose="020F0502020204030204" pitchFamily="34" charset="0"/>
                <a:ea typeface="Calibri" panose="020F0502020204030204" pitchFamily="34" charset="0"/>
                <a:cs typeface="Calibri" panose="020F0502020204030204" pitchFamily="34" charset="0"/>
              </a:rPr>
              <a:t>Tamilnadu</a:t>
            </a:r>
            <a:r>
              <a:rPr lang="en-IN" sz="1000" b="1" i="1" dirty="0">
                <a:solidFill>
                  <a:srgbClr val="FFFF99"/>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FFFF99"/>
                </a:solidFill>
                <a:effectLst/>
                <a:latin typeface="Calibri" panose="020F0502020204030204" pitchFamily="34" charset="0"/>
                <a:ea typeface="Calibri" panose="020F0502020204030204" pitchFamily="34" charset="0"/>
                <a:cs typeface="Calibri" panose="020F0502020204030204" pitchFamily="34" charset="0"/>
              </a:rPr>
              <a:t>1106</a:t>
            </a:r>
            <a:r>
              <a:rPr lang="en-IN" sz="1000" b="1" i="1" dirty="0">
                <a:solidFill>
                  <a:srgbClr val="FFFF99"/>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B28BFF"/>
                </a:solidFill>
                <a:effectLst/>
                <a:latin typeface="Calibri" panose="020F0502020204030204" pitchFamily="34" charset="0"/>
                <a:ea typeface="Calibri" panose="020F0502020204030204" pitchFamily="34" charset="0"/>
                <a:cs typeface="Calibri" panose="020F0502020204030204" pitchFamily="34" charset="0"/>
              </a:rPr>
              <a:t>Gujarat</a:t>
            </a:r>
            <a:r>
              <a:rPr lang="en-IN" sz="1000" b="1" i="1" dirty="0">
                <a:solidFill>
                  <a:srgbClr val="B28B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B28BFF"/>
                </a:solidFill>
                <a:effectLst/>
                <a:latin typeface="Calibri" panose="020F0502020204030204" pitchFamily="34" charset="0"/>
                <a:ea typeface="Calibri" panose="020F0502020204030204" pitchFamily="34" charset="0"/>
                <a:cs typeface="Calibri" panose="020F0502020204030204" pitchFamily="34" charset="0"/>
              </a:rPr>
              <a:t>1229</a:t>
            </a:r>
            <a:r>
              <a:rPr lang="en-IN" sz="1000" b="1" i="1" dirty="0">
                <a:solidFill>
                  <a:srgbClr val="B28B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West Bengal</a:t>
            </a:r>
            <a:r>
              <a:rPr lang="en-IN" sz="1000" b="1" i="1"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1346</a:t>
            </a:r>
            <a:r>
              <a:rPr lang="en-IN" sz="1000" b="1" i="1"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66FFFF"/>
                </a:solidFill>
                <a:effectLst/>
                <a:latin typeface="Calibri" panose="020F0502020204030204" pitchFamily="34" charset="0"/>
                <a:ea typeface="Calibri" panose="020F0502020204030204" pitchFamily="34" charset="0"/>
                <a:cs typeface="Calibri" panose="020F0502020204030204" pitchFamily="34" charset="0"/>
              </a:rPr>
              <a:t>Maharashtra</a:t>
            </a:r>
            <a:r>
              <a:rPr lang="en-IN" sz="1000" b="1" i="1" dirty="0">
                <a:solidFill>
                  <a:srgbClr val="66FFFF"/>
                </a:solidFill>
                <a:latin typeface="Calibri" panose="020F0502020204030204" pitchFamily="34" charset="0"/>
                <a:ea typeface="Calibri" panose="020F0502020204030204" pitchFamily="34" charset="0"/>
                <a:cs typeface="Calibri" panose="020F0502020204030204" pitchFamily="34" charset="0"/>
              </a:rPr>
              <a:t> </a:t>
            </a:r>
            <a:r>
              <a:rPr lang="en-IN" sz="1000" b="1" i="1" u="none" strike="noStrike" dirty="0">
                <a:solidFill>
                  <a:srgbClr val="66FFFF"/>
                </a:solidFill>
                <a:effectLst/>
                <a:latin typeface="Calibri" panose="020F0502020204030204" pitchFamily="34" charset="0"/>
                <a:ea typeface="Calibri" panose="020F0502020204030204" pitchFamily="34" charset="0"/>
                <a:cs typeface="Calibri" panose="020F0502020204030204" pitchFamily="34" charset="0"/>
              </a:rPr>
              <a:t>2367</a:t>
            </a:r>
            <a:endParaRPr lang="en-IN" sz="1000" b="1" i="1" kern="1200" dirty="0">
              <a:solidFill>
                <a:srgbClr val="66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9DA5C54-AB69-1A50-77CF-305E13EA699A}"/>
              </a:ext>
            </a:extLst>
          </p:cNvPr>
          <p:cNvSpPr txBox="1"/>
          <p:nvPr/>
        </p:nvSpPr>
        <p:spPr>
          <a:xfrm>
            <a:off x="8310980" y="2344706"/>
            <a:ext cx="512238" cy="200055"/>
          </a:xfrm>
          <a:prstGeom prst="rect">
            <a:avLst/>
          </a:prstGeom>
          <a:noFill/>
        </p:spPr>
        <p:txBody>
          <a:bodyPr wrap="square" rtlCol="0">
            <a:spAutoFit/>
          </a:bodyPr>
          <a:lstStyle/>
          <a:p>
            <a:pPr algn="ctr"/>
            <a:r>
              <a:rPr lang="en-US" sz="700" b="1" dirty="0">
                <a:solidFill>
                  <a:srgbClr val="C00000"/>
                </a:solidFill>
              </a:rPr>
              <a:t>Delhi</a:t>
            </a:r>
            <a:endParaRPr lang="en-IN" sz="700" b="1" dirty="0">
              <a:solidFill>
                <a:srgbClr val="C00000"/>
              </a:solidFill>
            </a:endParaRPr>
          </a:p>
        </p:txBody>
      </p:sp>
      <p:sp>
        <p:nvSpPr>
          <p:cNvPr id="3" name="TextBox 2">
            <a:extLst>
              <a:ext uri="{FF2B5EF4-FFF2-40B4-BE49-F238E27FC236}">
                <a16:creationId xmlns:a16="http://schemas.microsoft.com/office/drawing/2014/main" id="{31DB3B39-5906-E365-8536-9A2E2DE5609B}"/>
              </a:ext>
            </a:extLst>
          </p:cNvPr>
          <p:cNvSpPr txBox="1"/>
          <p:nvPr/>
        </p:nvSpPr>
        <p:spPr>
          <a:xfrm>
            <a:off x="7437175" y="3199186"/>
            <a:ext cx="673363" cy="307777"/>
          </a:xfrm>
          <a:prstGeom prst="rect">
            <a:avLst/>
          </a:prstGeom>
          <a:noFill/>
        </p:spPr>
        <p:txBody>
          <a:bodyPr wrap="square" rtlCol="0">
            <a:spAutoFit/>
          </a:bodyPr>
          <a:lstStyle/>
          <a:p>
            <a:r>
              <a:rPr lang="en-US" sz="700" b="1" dirty="0">
                <a:solidFill>
                  <a:srgbClr val="C00000"/>
                </a:solidFill>
              </a:rPr>
              <a:t>Ahmedabad &amp; Surat</a:t>
            </a:r>
            <a:endParaRPr lang="en-IN" sz="700" b="1" dirty="0">
              <a:solidFill>
                <a:srgbClr val="C00000"/>
              </a:solidFill>
            </a:endParaRPr>
          </a:p>
        </p:txBody>
      </p:sp>
      <p:sp>
        <p:nvSpPr>
          <p:cNvPr id="4" name="TextBox 3">
            <a:extLst>
              <a:ext uri="{FF2B5EF4-FFF2-40B4-BE49-F238E27FC236}">
                <a16:creationId xmlns:a16="http://schemas.microsoft.com/office/drawing/2014/main" id="{EA38FD71-6E11-421F-F328-8D8DA895D07B}"/>
              </a:ext>
            </a:extLst>
          </p:cNvPr>
          <p:cNvSpPr txBox="1"/>
          <p:nvPr/>
        </p:nvSpPr>
        <p:spPr>
          <a:xfrm>
            <a:off x="8029828" y="3895725"/>
            <a:ext cx="793807" cy="200055"/>
          </a:xfrm>
          <a:prstGeom prst="rect">
            <a:avLst/>
          </a:prstGeom>
          <a:noFill/>
        </p:spPr>
        <p:txBody>
          <a:bodyPr wrap="none" rtlCol="0">
            <a:spAutoFit/>
          </a:bodyPr>
          <a:lstStyle/>
          <a:p>
            <a:r>
              <a:rPr lang="en-US" sz="700" b="1" dirty="0">
                <a:solidFill>
                  <a:srgbClr val="C00000"/>
                </a:solidFill>
              </a:rPr>
              <a:t>Mumbai &amp; Pune</a:t>
            </a:r>
            <a:endParaRPr lang="en-IN" sz="700" b="1" dirty="0">
              <a:solidFill>
                <a:srgbClr val="C00000"/>
              </a:solidFill>
            </a:endParaRPr>
          </a:p>
        </p:txBody>
      </p:sp>
      <p:sp>
        <p:nvSpPr>
          <p:cNvPr id="10" name="TextBox 9">
            <a:extLst>
              <a:ext uri="{FF2B5EF4-FFF2-40B4-BE49-F238E27FC236}">
                <a16:creationId xmlns:a16="http://schemas.microsoft.com/office/drawing/2014/main" id="{C2A40B53-3A33-DFEE-6B8C-D9284A8F5F86}"/>
              </a:ext>
            </a:extLst>
          </p:cNvPr>
          <p:cNvSpPr txBox="1"/>
          <p:nvPr/>
        </p:nvSpPr>
        <p:spPr>
          <a:xfrm>
            <a:off x="8072438" y="4657872"/>
            <a:ext cx="562975" cy="200055"/>
          </a:xfrm>
          <a:prstGeom prst="rect">
            <a:avLst/>
          </a:prstGeom>
          <a:noFill/>
        </p:spPr>
        <p:txBody>
          <a:bodyPr wrap="none" rtlCol="0">
            <a:spAutoFit/>
          </a:bodyPr>
          <a:lstStyle/>
          <a:p>
            <a:r>
              <a:rPr lang="en-US" sz="700" b="1" dirty="0">
                <a:solidFill>
                  <a:srgbClr val="C00000"/>
                </a:solidFill>
              </a:rPr>
              <a:t>Bangalore</a:t>
            </a:r>
            <a:endParaRPr lang="en-IN" sz="700" b="1" dirty="0">
              <a:solidFill>
                <a:srgbClr val="C00000"/>
              </a:solidFill>
            </a:endParaRPr>
          </a:p>
        </p:txBody>
      </p:sp>
      <p:sp>
        <p:nvSpPr>
          <p:cNvPr id="12" name="TextBox 11">
            <a:extLst>
              <a:ext uri="{FF2B5EF4-FFF2-40B4-BE49-F238E27FC236}">
                <a16:creationId xmlns:a16="http://schemas.microsoft.com/office/drawing/2014/main" id="{8C134901-59E7-9DBB-CEFF-C69336E3C3B6}"/>
              </a:ext>
            </a:extLst>
          </p:cNvPr>
          <p:cNvSpPr txBox="1"/>
          <p:nvPr/>
        </p:nvSpPr>
        <p:spPr>
          <a:xfrm>
            <a:off x="8611550" y="4374063"/>
            <a:ext cx="621350" cy="200055"/>
          </a:xfrm>
          <a:prstGeom prst="rect">
            <a:avLst/>
          </a:prstGeom>
          <a:noFill/>
        </p:spPr>
        <p:txBody>
          <a:bodyPr wrap="square" rtlCol="0">
            <a:spAutoFit/>
          </a:bodyPr>
          <a:lstStyle/>
          <a:p>
            <a:r>
              <a:rPr lang="en-US" sz="700" b="1" dirty="0">
                <a:solidFill>
                  <a:srgbClr val="C00000"/>
                </a:solidFill>
              </a:rPr>
              <a:t>Hyderabad</a:t>
            </a:r>
            <a:endParaRPr lang="en-IN" sz="700" b="1" dirty="0">
              <a:solidFill>
                <a:srgbClr val="C00000"/>
              </a:solidFill>
            </a:endParaRPr>
          </a:p>
        </p:txBody>
      </p:sp>
      <p:sp>
        <p:nvSpPr>
          <p:cNvPr id="13" name="TextBox 12">
            <a:extLst>
              <a:ext uri="{FF2B5EF4-FFF2-40B4-BE49-F238E27FC236}">
                <a16:creationId xmlns:a16="http://schemas.microsoft.com/office/drawing/2014/main" id="{257C4303-28CE-68BD-4AA5-68871716564E}"/>
              </a:ext>
            </a:extLst>
          </p:cNvPr>
          <p:cNvSpPr txBox="1"/>
          <p:nvPr/>
        </p:nvSpPr>
        <p:spPr>
          <a:xfrm>
            <a:off x="8525825" y="5319991"/>
            <a:ext cx="489236" cy="200055"/>
          </a:xfrm>
          <a:prstGeom prst="rect">
            <a:avLst/>
          </a:prstGeom>
          <a:noFill/>
        </p:spPr>
        <p:txBody>
          <a:bodyPr wrap="none" rtlCol="0">
            <a:spAutoFit/>
          </a:bodyPr>
          <a:lstStyle/>
          <a:p>
            <a:r>
              <a:rPr lang="en-US" sz="700" b="1" dirty="0">
                <a:solidFill>
                  <a:srgbClr val="C00000"/>
                </a:solidFill>
              </a:rPr>
              <a:t>Chennai</a:t>
            </a:r>
            <a:endParaRPr lang="en-IN" sz="700" b="1" dirty="0">
              <a:solidFill>
                <a:srgbClr val="C00000"/>
              </a:solidFill>
            </a:endParaRPr>
          </a:p>
        </p:txBody>
      </p:sp>
      <p:sp>
        <p:nvSpPr>
          <p:cNvPr id="14" name="TextBox 13">
            <a:extLst>
              <a:ext uri="{FF2B5EF4-FFF2-40B4-BE49-F238E27FC236}">
                <a16:creationId xmlns:a16="http://schemas.microsoft.com/office/drawing/2014/main" id="{81E3F4C9-698C-3AEA-C6AC-4C6A9AA80170}"/>
              </a:ext>
            </a:extLst>
          </p:cNvPr>
          <p:cNvSpPr txBox="1"/>
          <p:nvPr/>
        </p:nvSpPr>
        <p:spPr>
          <a:xfrm>
            <a:off x="10013982" y="3426342"/>
            <a:ext cx="468398" cy="200055"/>
          </a:xfrm>
          <a:prstGeom prst="rect">
            <a:avLst/>
          </a:prstGeom>
          <a:noFill/>
        </p:spPr>
        <p:txBody>
          <a:bodyPr wrap="none" rtlCol="0">
            <a:spAutoFit/>
          </a:bodyPr>
          <a:lstStyle/>
          <a:p>
            <a:r>
              <a:rPr lang="en-US" sz="700" b="1" dirty="0">
                <a:solidFill>
                  <a:srgbClr val="C00000"/>
                </a:solidFill>
              </a:rPr>
              <a:t>Kolkata</a:t>
            </a:r>
            <a:endParaRPr lang="en-IN" sz="700" b="1" dirty="0">
              <a:solidFill>
                <a:srgbClr val="C00000"/>
              </a:solidFill>
            </a:endParaRPr>
          </a:p>
        </p:txBody>
      </p:sp>
      <p:sp>
        <p:nvSpPr>
          <p:cNvPr id="15" name="TextBox 14">
            <a:extLst>
              <a:ext uri="{FF2B5EF4-FFF2-40B4-BE49-F238E27FC236}">
                <a16:creationId xmlns:a16="http://schemas.microsoft.com/office/drawing/2014/main" id="{DEBD7D71-389C-D353-4E4D-0B9D3C55A7F0}"/>
              </a:ext>
            </a:extLst>
          </p:cNvPr>
          <p:cNvSpPr txBox="1"/>
          <p:nvPr/>
        </p:nvSpPr>
        <p:spPr>
          <a:xfrm>
            <a:off x="8391525" y="2430444"/>
            <a:ext cx="300122" cy="184666"/>
          </a:xfrm>
          <a:prstGeom prst="rect">
            <a:avLst/>
          </a:prstGeom>
          <a:noFill/>
        </p:spPr>
        <p:txBody>
          <a:bodyPr wrap="square" rtlCol="0">
            <a:spAutoFit/>
          </a:bodyPr>
          <a:lstStyle/>
          <a:p>
            <a:r>
              <a:rPr lang="en-US" sz="600" b="1" i="1" dirty="0"/>
              <a:t>611</a:t>
            </a:r>
            <a:endParaRPr lang="en-IN" sz="600" b="1" i="1" dirty="0"/>
          </a:p>
        </p:txBody>
      </p:sp>
      <p:pic>
        <p:nvPicPr>
          <p:cNvPr id="14338" name="Picture 2" descr="Route ">
            <a:extLst>
              <a:ext uri="{FF2B5EF4-FFF2-40B4-BE49-F238E27FC236}">
                <a16:creationId xmlns:a16="http://schemas.microsoft.com/office/drawing/2014/main" id="{52E8A56F-ECA4-4239-10A9-C3E592574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61" y="51107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04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57341F4-1338-AEB3-463A-9FC5BEFD2F2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724347A4-EFDC-6FA3-D7F3-C936AF794240}"/>
              </a:ext>
            </a:extLst>
          </p:cNvPr>
          <p:cNvSpPr txBox="1">
            <a:spLocks/>
          </p:cNvSpPr>
          <p:nvPr/>
        </p:nvSpPr>
        <p:spPr>
          <a:xfrm>
            <a:off x="1098696" y="105291"/>
            <a:ext cx="10058400" cy="51821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RESTAURANTS PERFORMANCE BY CITY-WISE</a:t>
            </a:r>
          </a:p>
        </p:txBody>
      </p:sp>
      <p:sp>
        <p:nvSpPr>
          <p:cNvPr id="3" name="Rectangle 1">
            <a:extLst>
              <a:ext uri="{FF2B5EF4-FFF2-40B4-BE49-F238E27FC236}">
                <a16:creationId xmlns:a16="http://schemas.microsoft.com/office/drawing/2014/main" id="{A813F494-C214-4CFE-B001-78F7F40CD657}"/>
              </a:ext>
            </a:extLst>
          </p:cNvPr>
          <p:cNvSpPr>
            <a:spLocks noChangeArrowheads="1"/>
          </p:cNvSpPr>
          <p:nvPr/>
        </p:nvSpPr>
        <p:spPr bwMode="auto">
          <a:xfrm>
            <a:off x="658337" y="623508"/>
            <a:ext cx="9490436" cy="86177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lang="en-IN" b="1" i="1" dirty="0">
                <a:solidFill>
                  <a:srgbClr val="002060"/>
                </a:solidFill>
              </a:rPr>
              <a:t>Objective: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70C0"/>
                </a:solidFill>
                <a:effectLst/>
              </a:rPr>
              <a:t>The table shows </a:t>
            </a:r>
            <a:r>
              <a:rPr lang="en-US" altLang="en-US" sz="1600" b="1" i="1" dirty="0">
                <a:solidFill>
                  <a:srgbClr val="0070C0"/>
                </a:solidFill>
              </a:rPr>
              <a:t>the </a:t>
            </a:r>
            <a:r>
              <a:rPr kumimoji="0" lang="en-US" altLang="en-US" sz="1600" b="1" i="1" u="none" strike="noStrike" cap="none" normalizeH="0" baseline="0" dirty="0">
                <a:ln>
                  <a:noFill/>
                </a:ln>
                <a:solidFill>
                  <a:srgbClr val="0070C0"/>
                </a:solidFill>
                <a:effectLst/>
              </a:rPr>
              <a:t>performance of restaurants in each city is evaluated by examining the average rating, the number of restaurants, and the average delivery time.</a:t>
            </a:r>
            <a:endParaRPr kumimoji="0" lang="en-US" altLang="en-US" sz="1600" i="1" u="none" strike="noStrike" cap="none" normalizeH="0" baseline="0" dirty="0">
              <a:ln>
                <a:noFill/>
              </a:ln>
              <a:solidFill>
                <a:schemeClr val="tx1"/>
              </a:solidFill>
              <a:effectLst/>
            </a:endParaRPr>
          </a:p>
        </p:txBody>
      </p:sp>
      <p:graphicFrame>
        <p:nvGraphicFramePr>
          <p:cNvPr id="4" name="Table 3">
            <a:extLst>
              <a:ext uri="{FF2B5EF4-FFF2-40B4-BE49-F238E27FC236}">
                <a16:creationId xmlns:a16="http://schemas.microsoft.com/office/drawing/2014/main" id="{22C207A0-721F-64EC-2E01-6038CCC2AE9D}"/>
              </a:ext>
            </a:extLst>
          </p:cNvPr>
          <p:cNvGraphicFramePr>
            <a:graphicFrameLocks noGrp="1"/>
          </p:cNvGraphicFramePr>
          <p:nvPr>
            <p:extLst>
              <p:ext uri="{D42A27DB-BD31-4B8C-83A1-F6EECF244321}">
                <p14:modId xmlns:p14="http://schemas.microsoft.com/office/powerpoint/2010/main" val="3256684095"/>
              </p:ext>
            </p:extLst>
          </p:nvPr>
        </p:nvGraphicFramePr>
        <p:xfrm>
          <a:off x="1249326" y="2137502"/>
          <a:ext cx="5245100" cy="2928912"/>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2832969587"/>
                    </a:ext>
                  </a:extLst>
                </a:gridCol>
                <a:gridCol w="1079500">
                  <a:extLst>
                    <a:ext uri="{9D8B030D-6E8A-4147-A177-3AD203B41FA5}">
                      <a16:colId xmlns:a16="http://schemas.microsoft.com/office/drawing/2014/main" val="2413779374"/>
                    </a:ext>
                  </a:extLst>
                </a:gridCol>
                <a:gridCol w="1257300">
                  <a:extLst>
                    <a:ext uri="{9D8B030D-6E8A-4147-A177-3AD203B41FA5}">
                      <a16:colId xmlns:a16="http://schemas.microsoft.com/office/drawing/2014/main" val="1137475721"/>
                    </a:ext>
                  </a:extLst>
                </a:gridCol>
                <a:gridCol w="1333500">
                  <a:extLst>
                    <a:ext uri="{9D8B030D-6E8A-4147-A177-3AD203B41FA5}">
                      <a16:colId xmlns:a16="http://schemas.microsoft.com/office/drawing/2014/main" val="3576615683"/>
                    </a:ext>
                  </a:extLst>
                </a:gridCol>
              </a:tblGrid>
              <a:tr h="387294">
                <a:tc>
                  <a:txBody>
                    <a:bodyPr/>
                    <a:lstStyle/>
                    <a:p>
                      <a:pPr algn="ctr" fontAlgn="ctr"/>
                      <a:r>
                        <a:rPr lang="en-IN" sz="1200" b="1" i="1" u="none" strike="noStrike" dirty="0">
                          <a:solidFill>
                            <a:schemeClr val="bg1"/>
                          </a:solidFill>
                          <a:effectLst/>
                        </a:rPr>
                        <a:t>City</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IN" sz="1200" b="1" i="1" u="none" strike="noStrike" dirty="0">
                          <a:solidFill>
                            <a:schemeClr val="bg1"/>
                          </a:solidFill>
                          <a:effectLst/>
                        </a:rPr>
                        <a:t>Restaurant Count</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IN" sz="1200" b="1" i="1" u="none" strike="noStrike" dirty="0">
                          <a:solidFill>
                            <a:schemeClr val="bg1"/>
                          </a:solidFill>
                          <a:effectLst/>
                        </a:rPr>
                        <a:t>Average of Ratings</a:t>
                      </a:r>
                      <a:endParaRPr lang="en-IN"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en-US" sz="1200" b="1" i="1" u="none" strike="noStrike" dirty="0">
                          <a:solidFill>
                            <a:schemeClr val="bg1"/>
                          </a:solidFill>
                          <a:effectLst/>
                        </a:rPr>
                        <a:t>Average Delivery Time in Mins</a:t>
                      </a:r>
                      <a:endParaRPr lang="en-US" sz="1200" b="1" i="1" u="none" strike="noStrike" dirty="0">
                        <a:solidFill>
                          <a:schemeClr val="bg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916063605"/>
                  </a:ext>
                </a:extLst>
              </a:tr>
              <a:tr h="282402">
                <a:tc>
                  <a:txBody>
                    <a:bodyPr/>
                    <a:lstStyle/>
                    <a:p>
                      <a:pPr algn="ctr" fontAlgn="ctr"/>
                      <a:r>
                        <a:rPr lang="en-IN" sz="1200" b="1" i="1" u="none" strike="noStrike" dirty="0">
                          <a:effectLst/>
                          <a:latin typeface="+mn-lt"/>
                        </a:rPr>
                        <a:t>Ahmedabad</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717</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45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05225973"/>
                  </a:ext>
                </a:extLst>
              </a:tr>
              <a:tr h="282402">
                <a:tc>
                  <a:txBody>
                    <a:bodyPr/>
                    <a:lstStyle/>
                    <a:p>
                      <a:pPr algn="ctr" fontAlgn="ctr"/>
                      <a:r>
                        <a:rPr lang="en-IN" sz="1200" b="1" i="1" u="none" strike="noStrike" dirty="0">
                          <a:effectLst/>
                          <a:latin typeface="+mn-lt"/>
                        </a:rPr>
                        <a:t>Bangalore</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946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3.8</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51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662697881"/>
                  </a:ext>
                </a:extLst>
              </a:tr>
              <a:tr h="282402">
                <a:tc>
                  <a:txBody>
                    <a:bodyPr/>
                    <a:lstStyle/>
                    <a:p>
                      <a:pPr algn="ctr" fontAlgn="ctr"/>
                      <a:r>
                        <a:rPr lang="en-IN" sz="1200" b="1" i="1" u="none" strike="noStrike" dirty="0">
                          <a:effectLst/>
                          <a:latin typeface="+mn-lt"/>
                        </a:rPr>
                        <a:t>Chennai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1106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3.8</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59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26092383"/>
                  </a:ext>
                </a:extLst>
              </a:tr>
              <a:tr h="282402">
                <a:tc>
                  <a:txBody>
                    <a:bodyPr/>
                    <a:lstStyle/>
                    <a:p>
                      <a:pPr algn="ctr" fontAlgn="ctr"/>
                      <a:r>
                        <a:rPr lang="en-IN" sz="1200" b="1" i="1" u="none" strike="noStrike" dirty="0">
                          <a:effectLst/>
                          <a:latin typeface="+mn-lt"/>
                        </a:rPr>
                        <a:t>Delhi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611</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3.5</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51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395131612"/>
                  </a:ext>
                </a:extLst>
              </a:tr>
              <a:tr h="282402">
                <a:tc>
                  <a:txBody>
                    <a:bodyPr/>
                    <a:lstStyle/>
                    <a:p>
                      <a:pPr algn="ctr" fontAlgn="ctr"/>
                      <a:r>
                        <a:rPr lang="en-IN" sz="1200" b="1" i="1" u="none" strike="noStrike" dirty="0">
                          <a:effectLst/>
                          <a:latin typeface="+mn-lt"/>
                        </a:rPr>
                        <a:t>Hyderabad</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1075</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3.7</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50 Mins</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018982729"/>
                  </a:ext>
                </a:extLst>
              </a:tr>
              <a:tr h="282402">
                <a:tc>
                  <a:txBody>
                    <a:bodyPr/>
                    <a:lstStyle/>
                    <a:p>
                      <a:pPr algn="ctr" fontAlgn="ctr"/>
                      <a:r>
                        <a:rPr lang="en-IN" sz="1200" b="1" i="1" u="none" strike="noStrike" dirty="0">
                          <a:effectLst/>
                          <a:latin typeface="+mn-lt"/>
                        </a:rPr>
                        <a:t>Kolkata</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1346</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3.7</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68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430407793"/>
                  </a:ext>
                </a:extLst>
              </a:tr>
              <a:tr h="282402">
                <a:tc>
                  <a:txBody>
                    <a:bodyPr/>
                    <a:lstStyle/>
                    <a:p>
                      <a:pPr algn="ctr" fontAlgn="ctr"/>
                      <a:r>
                        <a:rPr lang="en-IN" sz="1200" b="1" i="1" u="none" strike="noStrike" dirty="0">
                          <a:effectLst/>
                          <a:latin typeface="+mn-lt"/>
                        </a:rPr>
                        <a:t>Mumbai</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a:effectLst/>
                          <a:latin typeface="+mn-lt"/>
                        </a:rPr>
                        <a:t>1277</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48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21091481"/>
                  </a:ext>
                </a:extLst>
              </a:tr>
              <a:tr h="282402">
                <a:tc>
                  <a:txBody>
                    <a:bodyPr/>
                    <a:lstStyle/>
                    <a:p>
                      <a:pPr algn="ctr" fontAlgn="ctr"/>
                      <a:r>
                        <a:rPr lang="en-IN" sz="1200" b="1" i="1" u="none" strike="noStrike">
                          <a:effectLst/>
                          <a:latin typeface="+mn-lt"/>
                        </a:rPr>
                        <a:t>Pune</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1090</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56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2860669"/>
                  </a:ext>
                </a:extLst>
              </a:tr>
              <a:tr h="282402">
                <a:tc>
                  <a:txBody>
                    <a:bodyPr/>
                    <a:lstStyle/>
                    <a:p>
                      <a:pPr algn="ctr" fontAlgn="ctr"/>
                      <a:r>
                        <a:rPr lang="en-IN" sz="1200" b="1" i="1" u="none" strike="noStrike">
                          <a:effectLst/>
                          <a:latin typeface="+mn-lt"/>
                        </a:rPr>
                        <a:t>Surat</a:t>
                      </a:r>
                      <a:endParaRPr lang="en-IN" sz="1200" b="1" i="1" u="none" strike="noStrike">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512</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3.6</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IN" sz="1200" b="1" i="1" u="none" strike="noStrike" dirty="0">
                          <a:effectLst/>
                          <a:latin typeface="+mn-lt"/>
                        </a:rPr>
                        <a:t>48 Mins</a:t>
                      </a:r>
                      <a:endParaRPr lang="en-IN" sz="1200" b="1" i="1" u="none" strike="noStrike" dirty="0">
                        <a:solidFill>
                          <a:srgbClr val="FFFFFF"/>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378184540"/>
                  </a:ext>
                </a:extLst>
              </a:tr>
            </a:tbl>
          </a:graphicData>
        </a:graphic>
      </p:graphicFrame>
      <p:sp>
        <p:nvSpPr>
          <p:cNvPr id="6" name="TextBox 5">
            <a:extLst>
              <a:ext uri="{FF2B5EF4-FFF2-40B4-BE49-F238E27FC236}">
                <a16:creationId xmlns:a16="http://schemas.microsoft.com/office/drawing/2014/main" id="{20E29C6A-271A-FFE1-139F-A851ECB5741B}"/>
              </a:ext>
            </a:extLst>
          </p:cNvPr>
          <p:cNvSpPr txBox="1"/>
          <p:nvPr/>
        </p:nvSpPr>
        <p:spPr>
          <a:xfrm>
            <a:off x="6863317" y="1802577"/>
            <a:ext cx="4293780" cy="417037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IN" sz="1600" b="1" i="1" dirty="0">
                <a:solidFill>
                  <a:srgbClr val="002060"/>
                </a:solidFill>
              </a:rPr>
              <a:t>Key Insights:</a:t>
            </a:r>
          </a:p>
          <a:p>
            <a:pPr algn="ctr"/>
            <a:endParaRPr lang="en-IN" sz="1100" b="1" i="1" dirty="0">
              <a:solidFill>
                <a:srgbClr val="002060"/>
              </a:solidFill>
            </a:endParaRPr>
          </a:p>
          <a:p>
            <a:pPr marL="285750" indent="-285750">
              <a:buFont typeface="Wingdings" panose="05000000000000000000" pitchFamily="2" charset="2"/>
              <a:buChar char="Ø"/>
            </a:pPr>
            <a:r>
              <a:rPr lang="en-US" sz="1400" b="1" i="1" dirty="0">
                <a:solidFill>
                  <a:srgbClr val="00B050"/>
                </a:solidFill>
              </a:rPr>
              <a:t>Delivery times in </a:t>
            </a:r>
            <a:r>
              <a:rPr lang="en-US" sz="1400" b="1" i="1" dirty="0">
                <a:solidFill>
                  <a:srgbClr val="002060"/>
                </a:solidFill>
              </a:rPr>
              <a:t>Ahmedabad and Surat </a:t>
            </a:r>
            <a:r>
              <a:rPr lang="en-US" sz="1400" b="1" i="1" dirty="0">
                <a:solidFill>
                  <a:srgbClr val="00B050"/>
                </a:solidFill>
              </a:rPr>
              <a:t>are 45 and 48 minutes, respectively, faster than in other cities.</a:t>
            </a:r>
          </a:p>
          <a:p>
            <a:endParaRPr lang="en-US" sz="1400" b="1" i="1" dirty="0">
              <a:solidFill>
                <a:srgbClr val="00B050"/>
              </a:solidFill>
            </a:endParaRPr>
          </a:p>
          <a:p>
            <a:pPr marL="285750" indent="-285750">
              <a:buFont typeface="Wingdings" panose="05000000000000000000" pitchFamily="2" charset="2"/>
              <a:buChar char="Ø"/>
            </a:pPr>
            <a:r>
              <a:rPr lang="en-US" sz="1400" b="1" i="1" dirty="0">
                <a:solidFill>
                  <a:srgbClr val="00B050"/>
                </a:solidFill>
              </a:rPr>
              <a:t>With 1075 restaurants, </a:t>
            </a:r>
            <a:r>
              <a:rPr lang="en-US" sz="1400" b="1" i="1" dirty="0">
                <a:solidFill>
                  <a:srgbClr val="002060"/>
                </a:solidFill>
              </a:rPr>
              <a:t>Hyderabad</a:t>
            </a:r>
            <a:r>
              <a:rPr lang="en-US" sz="1400" b="1" i="1" dirty="0">
                <a:solidFill>
                  <a:srgbClr val="00B050"/>
                </a:solidFill>
              </a:rPr>
              <a:t> boasts a balanced delivery time of 50 minutes. Its 3.7 average rating indicates a high degree of client satisfaction.</a:t>
            </a:r>
          </a:p>
          <a:p>
            <a:endParaRPr lang="en-US" sz="1400" b="1" i="1" dirty="0">
              <a:solidFill>
                <a:srgbClr val="00B050"/>
              </a:solidFill>
            </a:endParaRPr>
          </a:p>
          <a:p>
            <a:pPr marL="285750" indent="-285750">
              <a:buFont typeface="Wingdings" panose="05000000000000000000" pitchFamily="2" charset="2"/>
              <a:buChar char="Ø"/>
            </a:pPr>
            <a:r>
              <a:rPr lang="en-US" sz="1400" b="1" i="1" dirty="0">
                <a:solidFill>
                  <a:srgbClr val="00B050"/>
                </a:solidFill>
              </a:rPr>
              <a:t>With ratings between 3.5 and 3.6, </a:t>
            </a:r>
            <a:r>
              <a:rPr lang="en-US" sz="1400" b="1" i="1" dirty="0">
                <a:solidFill>
                  <a:srgbClr val="002060"/>
                </a:solidFill>
              </a:rPr>
              <a:t>Delhi and Mumbai</a:t>
            </a:r>
            <a:r>
              <a:rPr lang="en-US" sz="1400" b="1" i="1" dirty="0">
                <a:solidFill>
                  <a:srgbClr val="00B050"/>
                </a:solidFill>
              </a:rPr>
              <a:t> consistently deliver within 51 and 48 minutes.</a:t>
            </a:r>
          </a:p>
          <a:p>
            <a:pPr marL="285750" indent="-285750">
              <a:buFont typeface="Wingdings" panose="05000000000000000000" pitchFamily="2" charset="2"/>
              <a:buChar char="Ø"/>
            </a:pPr>
            <a:r>
              <a:rPr lang="en-US" sz="1400" b="1" i="1" dirty="0">
                <a:solidFill>
                  <a:srgbClr val="00B050"/>
                </a:solidFill>
              </a:rPr>
              <a:t>Additionally, </a:t>
            </a:r>
            <a:r>
              <a:rPr lang="en-US" sz="1400" b="1" i="1" dirty="0">
                <a:solidFill>
                  <a:srgbClr val="002060"/>
                </a:solidFill>
              </a:rPr>
              <a:t>Bangalore and Chennai</a:t>
            </a:r>
            <a:r>
              <a:rPr lang="en-US" sz="1400" b="1" i="1" dirty="0">
                <a:solidFill>
                  <a:srgbClr val="00B050"/>
                </a:solidFill>
              </a:rPr>
              <a:t> have similar ratings (3.8) with delivery durations of roughly 51 and 59 minutes, respectively.</a:t>
            </a:r>
          </a:p>
          <a:p>
            <a:pPr marL="285750" indent="-285750">
              <a:buFont typeface="Wingdings" panose="05000000000000000000" pitchFamily="2" charset="2"/>
              <a:buChar char="Ø"/>
            </a:pPr>
            <a:r>
              <a:rPr lang="en-US" sz="1400" b="1" i="1" dirty="0">
                <a:solidFill>
                  <a:srgbClr val="00B050"/>
                </a:solidFill>
              </a:rPr>
              <a:t>With 1346 restaurants, </a:t>
            </a:r>
            <a:r>
              <a:rPr lang="en-US" sz="1400" b="1" i="1" dirty="0">
                <a:solidFill>
                  <a:srgbClr val="002060"/>
                </a:solidFill>
              </a:rPr>
              <a:t>Kolkata</a:t>
            </a:r>
            <a:r>
              <a:rPr lang="en-US" sz="1400" b="1" i="1" dirty="0">
                <a:solidFill>
                  <a:srgbClr val="00B050"/>
                </a:solidFill>
              </a:rPr>
              <a:t> has the most restaurants and the longest average delivery time (68 minutes).</a:t>
            </a:r>
          </a:p>
        </p:txBody>
      </p:sp>
      <p:pic>
        <p:nvPicPr>
          <p:cNvPr id="15362" name="Picture 2" descr="Company vision ">
            <a:extLst>
              <a:ext uri="{FF2B5EF4-FFF2-40B4-BE49-F238E27FC236}">
                <a16:creationId xmlns:a16="http://schemas.microsoft.com/office/drawing/2014/main" id="{637EF8F9-634C-4F5A-6010-849DCF561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255" y="15964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38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3D5CF1EF-2D10-BF3C-8D93-53631F36D3DD}"/>
              </a:ext>
            </a:extLst>
          </p:cNvPr>
          <p:cNvSpPr/>
          <p:nvPr/>
        </p:nvSpPr>
        <p:spPr>
          <a:xfrm>
            <a:off x="818099" y="2843532"/>
            <a:ext cx="4918166" cy="1992798"/>
          </a:xfrm>
          <a:prstGeom prst="flowChartDocumen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Enhance Restaurant Count: </a:t>
            </a:r>
          </a:p>
          <a:p>
            <a:pPr algn="ctr"/>
            <a:r>
              <a:rPr lang="en-US" sz="1600" b="1" i="1" dirty="0">
                <a:solidFill>
                  <a:srgbClr val="002060"/>
                </a:solidFill>
              </a:rPr>
              <a:t>There are comparatively fewer eateries in cities like Ahmedabad and Surat (717 and 512, respectively), suggesting room for growth. Expand restaurant collaborations to satisfy the rising demand from patrons.</a:t>
            </a:r>
          </a:p>
          <a:p>
            <a:pPr algn="ctr"/>
            <a:endParaRPr lang="en-IN" dirty="0"/>
          </a:p>
        </p:txBody>
      </p:sp>
      <p:sp>
        <p:nvSpPr>
          <p:cNvPr id="6" name="Flowchart: Document 5">
            <a:extLst>
              <a:ext uri="{FF2B5EF4-FFF2-40B4-BE49-F238E27FC236}">
                <a16:creationId xmlns:a16="http://schemas.microsoft.com/office/drawing/2014/main" id="{EE590FBE-DC0F-E5F5-8CB0-1E33766ACEC4}"/>
              </a:ext>
            </a:extLst>
          </p:cNvPr>
          <p:cNvSpPr/>
          <p:nvPr/>
        </p:nvSpPr>
        <p:spPr>
          <a:xfrm>
            <a:off x="818100" y="4836330"/>
            <a:ext cx="4918165" cy="1992798"/>
          </a:xfrm>
          <a:prstGeom prst="flowChartDocumen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b="1" i="1" dirty="0">
              <a:solidFill>
                <a:srgbClr val="FF6600"/>
              </a:solidFill>
            </a:endParaRPr>
          </a:p>
          <a:p>
            <a:endParaRPr lang="en-US" sz="1600" b="1" i="1" dirty="0">
              <a:solidFill>
                <a:srgbClr val="FF6600"/>
              </a:solidFill>
            </a:endParaRPr>
          </a:p>
          <a:p>
            <a:pPr algn="ctr"/>
            <a:endParaRPr lang="en-US" sz="1050" b="1" i="1" dirty="0">
              <a:solidFill>
                <a:srgbClr val="0070C0"/>
              </a:solidFill>
            </a:endParaRPr>
          </a:p>
          <a:p>
            <a:pPr algn="ctr"/>
            <a:r>
              <a:rPr lang="en-US" b="1" i="1" dirty="0">
                <a:solidFill>
                  <a:srgbClr val="0070C0"/>
                </a:solidFill>
              </a:rPr>
              <a:t>Maintain Consistent Quality:</a:t>
            </a:r>
            <a:r>
              <a:rPr lang="en-US" sz="1600" b="1" i="1" dirty="0">
                <a:solidFill>
                  <a:srgbClr val="0070C0"/>
                </a:solidFill>
              </a:rPr>
              <a:t> </a:t>
            </a:r>
          </a:p>
          <a:p>
            <a:pPr algn="ctr"/>
            <a:r>
              <a:rPr lang="en-US" sz="1600" b="1" i="1" dirty="0">
                <a:solidFill>
                  <a:srgbClr val="002060"/>
                </a:solidFill>
              </a:rPr>
              <a:t>Cities with intermediate delivery times and consistent scores (3.6 to 3.7) include Delhi, Mumbai, and Hyderabad. To draw in and keep clients, concentrate on ensuring that all services are of the same caliber.</a:t>
            </a:r>
          </a:p>
          <a:p>
            <a:pPr marL="342900" indent="-342900">
              <a:buFont typeface="Wingdings" panose="05000000000000000000" pitchFamily="2" charset="2"/>
              <a:buChar char="Ø"/>
            </a:pPr>
            <a:endParaRPr lang="en-US" sz="1600" b="1" i="1" dirty="0">
              <a:solidFill>
                <a:srgbClr val="002060"/>
              </a:solidFill>
            </a:endParaRPr>
          </a:p>
          <a:p>
            <a:pPr algn="ctr"/>
            <a:endParaRPr lang="en-IN" dirty="0"/>
          </a:p>
        </p:txBody>
      </p:sp>
      <p:sp>
        <p:nvSpPr>
          <p:cNvPr id="7" name="Flowchart: Document 6">
            <a:extLst>
              <a:ext uri="{FF2B5EF4-FFF2-40B4-BE49-F238E27FC236}">
                <a16:creationId xmlns:a16="http://schemas.microsoft.com/office/drawing/2014/main" id="{75E6A010-567F-F490-D0A4-8B9D0F31DB47}"/>
              </a:ext>
            </a:extLst>
          </p:cNvPr>
          <p:cNvSpPr/>
          <p:nvPr/>
        </p:nvSpPr>
        <p:spPr>
          <a:xfrm>
            <a:off x="818098" y="760565"/>
            <a:ext cx="4900386" cy="2082967"/>
          </a:xfrm>
          <a:prstGeom prst="flowChartDocument">
            <a:avLst/>
          </a:prstGeom>
          <a:solidFill>
            <a:srgbClr val="FFCC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Improve Delivery Efficiency:</a:t>
            </a:r>
          </a:p>
          <a:p>
            <a:pPr algn="ctr"/>
            <a:r>
              <a:rPr lang="en-US" sz="1600" b="1" i="1" dirty="0">
                <a:solidFill>
                  <a:srgbClr val="002060"/>
                </a:solidFill>
              </a:rPr>
              <a:t>The longest average delivery time (68 minutes) is found in cities like Kolkata. To cut down on delivery times and boost customer satisfaction, concentrate on streamlining delivery processes through improved logistics and technology integration.</a:t>
            </a:r>
          </a:p>
          <a:p>
            <a:pPr algn="ctr"/>
            <a:endParaRPr lang="en-IN" dirty="0"/>
          </a:p>
        </p:txBody>
      </p:sp>
      <p:sp>
        <p:nvSpPr>
          <p:cNvPr id="8" name="Flowchart: Document 7">
            <a:extLst>
              <a:ext uri="{FF2B5EF4-FFF2-40B4-BE49-F238E27FC236}">
                <a16:creationId xmlns:a16="http://schemas.microsoft.com/office/drawing/2014/main" id="{F8757BA7-657A-86C9-BDF1-9A6AA25F4C4E}"/>
              </a:ext>
            </a:extLst>
          </p:cNvPr>
          <p:cNvSpPr/>
          <p:nvPr/>
        </p:nvSpPr>
        <p:spPr>
          <a:xfrm flipH="1">
            <a:off x="6386776" y="737975"/>
            <a:ext cx="4918164" cy="2107473"/>
          </a:xfrm>
          <a:prstGeom prst="flowChartDocument">
            <a:avLst/>
          </a:prstGeom>
          <a:solidFill>
            <a:srgbClr val="FF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pPr algn="ctr"/>
            <a:endParaRPr lang="en-US" sz="1600" b="1" i="1" dirty="0">
              <a:solidFill>
                <a:srgbClr val="7030A0"/>
              </a:solidFill>
            </a:endParaRPr>
          </a:p>
          <a:p>
            <a:pPr algn="ctr"/>
            <a:r>
              <a:rPr lang="en-US" b="1" i="1" dirty="0">
                <a:solidFill>
                  <a:srgbClr val="0070C0"/>
                </a:solidFill>
              </a:rPr>
              <a:t>Target High-Rating Cities: </a:t>
            </a:r>
          </a:p>
          <a:p>
            <a:pPr algn="ctr"/>
            <a:r>
              <a:rPr lang="en-US" sz="1600" b="1" i="1" dirty="0">
                <a:solidFill>
                  <a:srgbClr val="002060"/>
                </a:solidFill>
              </a:rPr>
              <a:t>Bangalore and Chennai have lengthier delivery times (59 and 51 minutes) however, they have good ratings (3.8). Put methods in place to maintain high customer satisfaction levels while streamlining delivery.</a:t>
            </a:r>
          </a:p>
          <a:p>
            <a:pPr algn="ctr"/>
            <a:endParaRPr lang="en-US" sz="1600" b="1" i="1" dirty="0">
              <a:solidFill>
                <a:srgbClr val="7030A0"/>
              </a:solidFill>
            </a:endParaRPr>
          </a:p>
          <a:p>
            <a:pPr algn="ctr"/>
            <a:endParaRPr lang="en-IN" dirty="0"/>
          </a:p>
        </p:txBody>
      </p:sp>
      <p:sp>
        <p:nvSpPr>
          <p:cNvPr id="9" name="Flowchart: Document 8">
            <a:extLst>
              <a:ext uri="{FF2B5EF4-FFF2-40B4-BE49-F238E27FC236}">
                <a16:creationId xmlns:a16="http://schemas.microsoft.com/office/drawing/2014/main" id="{D7E0C6FB-BEFD-35FE-C2CF-E7EFF9A2E388}"/>
              </a:ext>
            </a:extLst>
          </p:cNvPr>
          <p:cNvSpPr/>
          <p:nvPr/>
        </p:nvSpPr>
        <p:spPr>
          <a:xfrm flipH="1">
            <a:off x="6386776" y="2843532"/>
            <a:ext cx="4918164" cy="1992798"/>
          </a:xfrm>
          <a:prstGeom prst="flowChartDocument">
            <a:avLst/>
          </a:prstGeom>
          <a:solidFill>
            <a:srgbClr val="99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7030A0"/>
              </a:solidFill>
            </a:endParaRPr>
          </a:p>
          <a:p>
            <a:endParaRPr lang="en-US" sz="1600" b="1" i="1" dirty="0">
              <a:solidFill>
                <a:srgbClr val="FF6600"/>
              </a:solidFill>
            </a:endParaRPr>
          </a:p>
          <a:p>
            <a:pPr algn="ctr"/>
            <a:endParaRPr lang="en-US" sz="1600" b="1" i="1" dirty="0">
              <a:solidFill>
                <a:srgbClr val="7030A0"/>
              </a:solidFill>
            </a:endParaRPr>
          </a:p>
          <a:p>
            <a:pPr algn="ctr"/>
            <a:r>
              <a:rPr lang="en-US" b="1" i="1" dirty="0">
                <a:solidFill>
                  <a:srgbClr val="0070C0"/>
                </a:solidFill>
              </a:rPr>
              <a:t>Address Region-Specific Preferences:</a:t>
            </a:r>
            <a:r>
              <a:rPr lang="en-US" b="1" i="1" dirty="0">
                <a:solidFill>
                  <a:srgbClr val="00B0F0"/>
                </a:solidFill>
              </a:rPr>
              <a:t> </a:t>
            </a:r>
          </a:p>
          <a:p>
            <a:pPr algn="ctr"/>
            <a:r>
              <a:rPr lang="en-US" sz="1600" b="1" i="1" dirty="0">
                <a:solidFill>
                  <a:srgbClr val="002060"/>
                </a:solidFill>
              </a:rPr>
              <a:t>Kolkata is notable for having a longer delivery time (68 minutes) and a lower rating (3.7). To satisfy customer expectations, concentrate on improving food quality and streamlining delivery logistics.</a:t>
            </a:r>
          </a:p>
          <a:p>
            <a:endParaRPr lang="en-US" sz="1600" b="1" i="1" dirty="0">
              <a:solidFill>
                <a:srgbClr val="002060"/>
              </a:solidFill>
            </a:endParaRPr>
          </a:p>
          <a:p>
            <a:pPr algn="ctr"/>
            <a:endParaRPr lang="en-US" sz="1600" b="1" i="1" dirty="0">
              <a:solidFill>
                <a:srgbClr val="7030A0"/>
              </a:solidFill>
            </a:endParaRPr>
          </a:p>
          <a:p>
            <a:pPr algn="ctr"/>
            <a:endParaRPr lang="en-IN" dirty="0"/>
          </a:p>
        </p:txBody>
      </p:sp>
      <p:sp>
        <p:nvSpPr>
          <p:cNvPr id="10" name="Flowchart: Document 9">
            <a:extLst>
              <a:ext uri="{FF2B5EF4-FFF2-40B4-BE49-F238E27FC236}">
                <a16:creationId xmlns:a16="http://schemas.microsoft.com/office/drawing/2014/main" id="{2BCC5713-F510-DEF6-386B-250DD1E15D7A}"/>
              </a:ext>
            </a:extLst>
          </p:cNvPr>
          <p:cNvSpPr/>
          <p:nvPr/>
        </p:nvSpPr>
        <p:spPr>
          <a:xfrm flipH="1">
            <a:off x="6386777" y="4839730"/>
            <a:ext cx="4918164" cy="1992798"/>
          </a:xfrm>
          <a:prstGeom prst="flowChartDocument">
            <a:avLst/>
          </a:prstGeom>
          <a:solidFill>
            <a:srgbClr val="FFB7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endParaRPr>
          </a:p>
          <a:p>
            <a:pPr algn="ctr"/>
            <a:endParaRPr lang="en-US" sz="1600" b="1" i="1" dirty="0">
              <a:solidFill>
                <a:srgbClr val="7030A0"/>
              </a:solidFill>
            </a:endParaRPr>
          </a:p>
          <a:p>
            <a:pPr algn="ctr"/>
            <a:endParaRPr lang="en-US" sz="1050" b="1" i="1" dirty="0">
              <a:solidFill>
                <a:srgbClr val="7030A0"/>
              </a:solidFill>
            </a:endParaRPr>
          </a:p>
          <a:p>
            <a:pPr algn="ctr"/>
            <a:endParaRPr lang="en-US" sz="1050" b="1" i="1" dirty="0">
              <a:solidFill>
                <a:srgbClr val="7030A0"/>
              </a:solidFill>
            </a:endParaRPr>
          </a:p>
          <a:p>
            <a:pPr algn="ctr"/>
            <a:r>
              <a:rPr lang="en-US" b="1" i="1" dirty="0">
                <a:solidFill>
                  <a:srgbClr val="0070C0"/>
                </a:solidFill>
              </a:rPr>
              <a:t>Utilize Customer Feedback: </a:t>
            </a:r>
          </a:p>
          <a:p>
            <a:pPr algn="ctr"/>
            <a:r>
              <a:rPr lang="en-US" sz="1600" b="1" i="1" dirty="0">
                <a:solidFill>
                  <a:srgbClr val="002060"/>
                </a:solidFill>
              </a:rPr>
              <a:t>Cities like Ahmedabad, Mumbai, and Pune, which have middling scores (around 3.6), should carefully examine consumer comments to identify areas where food quality, service, or delivery could be improved.</a:t>
            </a:r>
          </a:p>
          <a:p>
            <a:pPr algn="ctr"/>
            <a:endParaRPr lang="en-US" sz="1600" b="1" i="1" dirty="0">
              <a:solidFill>
                <a:srgbClr val="7030A0"/>
              </a:solidFill>
            </a:endParaRPr>
          </a:p>
          <a:p>
            <a:pPr algn="ctr"/>
            <a:endParaRPr lang="en-US" sz="1600" b="1" i="1" dirty="0">
              <a:solidFill>
                <a:srgbClr val="7030A0"/>
              </a:solidFill>
            </a:endParaRPr>
          </a:p>
          <a:p>
            <a:pPr algn="ctr"/>
            <a:endParaRPr lang="en-IN" dirty="0"/>
          </a:p>
        </p:txBody>
      </p:sp>
      <p:pic>
        <p:nvPicPr>
          <p:cNvPr id="12" name="Picture 2" descr="Optimization ">
            <a:extLst>
              <a:ext uri="{FF2B5EF4-FFF2-40B4-BE49-F238E27FC236}">
                <a16:creationId xmlns:a16="http://schemas.microsoft.com/office/drawing/2014/main" id="{FCF707DC-897D-8862-29B7-E5B6FE877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977" y="807824"/>
            <a:ext cx="441251" cy="4412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arget ">
            <a:extLst>
              <a:ext uri="{FF2B5EF4-FFF2-40B4-BE49-F238E27FC236}">
                <a16:creationId xmlns:a16="http://schemas.microsoft.com/office/drawing/2014/main" id="{5A98DB4B-B769-6843-9509-D5698220E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41" y="778878"/>
            <a:ext cx="441251" cy="48851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iversification">
            <a:extLst>
              <a:ext uri="{FF2B5EF4-FFF2-40B4-BE49-F238E27FC236}">
                <a16:creationId xmlns:a16="http://schemas.microsoft.com/office/drawing/2014/main" id="{576D3EBC-27B9-FAE5-A4FE-C9CE753F9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228" y="4326100"/>
            <a:ext cx="517453" cy="43728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over ">
            <a:extLst>
              <a:ext uri="{FF2B5EF4-FFF2-40B4-BE49-F238E27FC236}">
                <a16:creationId xmlns:a16="http://schemas.microsoft.com/office/drawing/2014/main" id="{7396C3D6-E486-1631-8BDE-B41E9FD0A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3595" y="4323907"/>
            <a:ext cx="441100" cy="43947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Consistency ">
            <a:extLst>
              <a:ext uri="{FF2B5EF4-FFF2-40B4-BE49-F238E27FC236}">
                <a16:creationId xmlns:a16="http://schemas.microsoft.com/office/drawing/2014/main" id="{BD6E77F9-00F8-2455-099E-ECB93FD390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936" y="6313229"/>
            <a:ext cx="473148" cy="46074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Utility ">
            <a:extLst>
              <a:ext uri="{FF2B5EF4-FFF2-40B4-BE49-F238E27FC236}">
                <a16:creationId xmlns:a16="http://schemas.microsoft.com/office/drawing/2014/main" id="{308FFF47-9639-72A2-0DF0-ECD31DB2F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1321" y="6314789"/>
            <a:ext cx="478466" cy="40020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a:extLst>
              <a:ext uri="{FF2B5EF4-FFF2-40B4-BE49-F238E27FC236}">
                <a16:creationId xmlns:a16="http://schemas.microsoft.com/office/drawing/2014/main" id="{B589D2F1-B4A1-57AC-2D4B-5DA7829D5A54}"/>
              </a:ext>
            </a:extLst>
          </p:cNvPr>
          <p:cNvSpPr txBox="1">
            <a:spLocks/>
          </p:cNvSpPr>
          <p:nvPr/>
        </p:nvSpPr>
        <p:spPr>
          <a:xfrm>
            <a:off x="1066800" y="84027"/>
            <a:ext cx="10058400" cy="314644"/>
          </a:xfrm>
          <a:prstGeom prst="rect">
            <a:avLst/>
          </a:prstGeom>
        </p:spPr>
        <p:txBody>
          <a:bodyPr vert="horz" lIns="91440" tIns="45720" rIns="91440" bIns="45720" rtlCol="0" anchor="ctr">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sz="2400" b="1" i="1" spc="0" dirty="0">
                <a:solidFill>
                  <a:srgbClr val="FF6600"/>
                </a:solidFill>
                <a:latin typeface="+mn-lt"/>
              </a:rPr>
              <a:t>TASK 14:</a:t>
            </a:r>
            <a:r>
              <a:rPr lang="en-IN" sz="2400" b="1" i="1" spc="0" dirty="0">
                <a:solidFill>
                  <a:srgbClr val="0070C0"/>
                </a:solidFill>
                <a:latin typeface="+mn-lt"/>
              </a:rPr>
              <a:t> </a:t>
            </a:r>
            <a:r>
              <a:rPr lang="en-IN" sz="2400" b="1" i="1" spc="0" dirty="0">
                <a:solidFill>
                  <a:srgbClr val="FF6600"/>
                </a:solidFill>
                <a:latin typeface="+mn-lt"/>
              </a:rPr>
              <a:t>BUSINESS RECOMMENDATIONS</a:t>
            </a:r>
            <a:endParaRPr lang="en-US" sz="2400" b="1" i="1" spc="0" dirty="0">
              <a:solidFill>
                <a:srgbClr val="FF6600"/>
              </a:solidFill>
              <a:latin typeface="+mn-lt"/>
            </a:endParaRPr>
          </a:p>
        </p:txBody>
      </p:sp>
      <p:sp>
        <p:nvSpPr>
          <p:cNvPr id="14" name="TextBox 13">
            <a:extLst>
              <a:ext uri="{FF2B5EF4-FFF2-40B4-BE49-F238E27FC236}">
                <a16:creationId xmlns:a16="http://schemas.microsoft.com/office/drawing/2014/main" id="{F56DA933-EAA5-19CD-2FC6-9E59A816F044}"/>
              </a:ext>
            </a:extLst>
          </p:cNvPr>
          <p:cNvSpPr txBox="1"/>
          <p:nvPr/>
        </p:nvSpPr>
        <p:spPr>
          <a:xfrm>
            <a:off x="1034646" y="402070"/>
            <a:ext cx="10122708" cy="307777"/>
          </a:xfrm>
          <a:prstGeom prst="rect">
            <a:avLst/>
          </a:prstGeom>
          <a:noFill/>
        </p:spPr>
        <p:txBody>
          <a:bodyPr wrap="none" rtlCol="0">
            <a:spAutoFit/>
          </a:bodyPr>
          <a:lstStyle/>
          <a:p>
            <a:r>
              <a:rPr lang="en-US" sz="1400" b="1" i="1" dirty="0">
                <a:solidFill>
                  <a:srgbClr val="002060"/>
                </a:solidFill>
              </a:rPr>
              <a:t>Recommendations aim to improve efficiency, and customer satisfaction, and expand market reach based on city-specific data insights.</a:t>
            </a:r>
          </a:p>
        </p:txBody>
      </p:sp>
    </p:spTree>
    <p:extLst>
      <p:ext uri="{BB962C8B-B14F-4D97-AF65-F5344CB8AC3E}">
        <p14:creationId xmlns:p14="http://schemas.microsoft.com/office/powerpoint/2010/main" val="420930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49" name="Rectangle 924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51" name="Rectangle 925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53" name="Rectangle 9252">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8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55" name="Rectangle 9254">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250+ Thank You Slide Templates To Express Your Gratitude">
            <a:extLst>
              <a:ext uri="{FF2B5EF4-FFF2-40B4-BE49-F238E27FC236}">
                <a16:creationId xmlns:a16="http://schemas.microsoft.com/office/drawing/2014/main" id="{38856057-8718-5FB3-97F0-690FC7F67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76" r="-1" b="9050"/>
          <a:stretch/>
        </p:blipFill>
        <p:spPr bwMode="auto">
          <a:xfrm>
            <a:off x="798745" y="828898"/>
            <a:ext cx="10594510" cy="521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6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050" name="Picture 2" descr="A map of a city">
            <a:extLst>
              <a:ext uri="{FF2B5EF4-FFF2-40B4-BE49-F238E27FC236}">
                <a16:creationId xmlns:a16="http://schemas.microsoft.com/office/drawing/2014/main" id="{C05789A4-5382-049D-8BEA-FAA6C5B2165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878" y="0"/>
            <a:ext cx="8011633" cy="6073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3A1845-9576-A457-4EB3-E2CD33DACC43}"/>
              </a:ext>
            </a:extLst>
          </p:cNvPr>
          <p:cNvSpPr txBox="1"/>
          <p:nvPr/>
        </p:nvSpPr>
        <p:spPr>
          <a:xfrm>
            <a:off x="8438671" y="293237"/>
            <a:ext cx="3461748" cy="1323439"/>
          </a:xfrm>
          <a:prstGeom prst="rect">
            <a:avLst/>
          </a:prstGeom>
          <a:solidFill>
            <a:schemeClr val="bg1"/>
          </a:solidFill>
          <a:ln>
            <a:solidFill>
              <a:schemeClr val="bg1"/>
            </a:solidFill>
          </a:ln>
        </p:spPr>
        <p:txBody>
          <a:bodyPr wrap="square" rtlCol="0" anchor="ctr">
            <a:spAutoFit/>
          </a:bodyPr>
          <a:lstStyle/>
          <a:p>
            <a:pPr algn="ctr"/>
            <a:r>
              <a:rPr lang="en-US" sz="4000" b="1" i="1" dirty="0">
                <a:solidFill>
                  <a:srgbClr val="002465"/>
                </a:solidFill>
              </a:rPr>
              <a:t>The Swiggy JOURNEY</a:t>
            </a:r>
            <a:endParaRPr lang="en-IN" sz="4000" b="1" i="1" dirty="0">
              <a:solidFill>
                <a:srgbClr val="002465"/>
              </a:solidFill>
            </a:endParaRPr>
          </a:p>
        </p:txBody>
      </p:sp>
      <p:sp>
        <p:nvSpPr>
          <p:cNvPr id="7" name="TextBox 6">
            <a:extLst>
              <a:ext uri="{FF2B5EF4-FFF2-40B4-BE49-F238E27FC236}">
                <a16:creationId xmlns:a16="http://schemas.microsoft.com/office/drawing/2014/main" id="{B8E57806-BE08-740C-09AB-853688687CDF}"/>
              </a:ext>
            </a:extLst>
          </p:cNvPr>
          <p:cNvSpPr txBox="1"/>
          <p:nvPr/>
        </p:nvSpPr>
        <p:spPr>
          <a:xfrm>
            <a:off x="8259542" y="1909913"/>
            <a:ext cx="3873979" cy="4524315"/>
          </a:xfrm>
          <a:prstGeom prst="rect">
            <a:avLst/>
          </a:prstGeom>
          <a:noFill/>
          <a:ln>
            <a:solidFill>
              <a:schemeClr val="bg1"/>
            </a:solidFill>
          </a:ln>
        </p:spPr>
        <p:txBody>
          <a:bodyPr wrap="square" rtlCol="0">
            <a:spAutoFit/>
          </a:bodyPr>
          <a:lstStyle/>
          <a:p>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2014 - Launch of our Food Delivery 		    Business.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2020 - Launch of Swiggy Instamart and 	    Swiggy Genie.</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2021 - Launch of Membership 	  	  	    programme Swiggy One.</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2022 - Acquisition and Integration of 	   	    Dineout and Swiggy app.</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2022 - Launch of Swiggy Minis.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2023 - Launch of Swiggy HDFC Bank 	  	    co-branded credit card.</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t>2024 - The Swiggy platform crossed 	  	    110 million ever-transacted 		    users.</a:t>
            </a:r>
            <a:br>
              <a:rPr lang="en-US" sz="1800" b="1" i="1"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sz="1800" i="1" dirty="0">
                <a:solidFill>
                  <a:srgbClr val="FF6600"/>
                </a:solidFill>
                <a:latin typeface="Calibri" panose="020F0502020204030204" pitchFamily="34" charset="0"/>
                <a:ea typeface="Calibri" panose="020F0502020204030204" pitchFamily="34" charset="0"/>
                <a:cs typeface="Calibri" panose="020F0502020204030204" pitchFamily="34" charset="0"/>
              </a:rPr>
            </a:br>
            <a:endParaRPr lang="en-IN" i="1" dirty="0"/>
          </a:p>
        </p:txBody>
      </p:sp>
      <p:pic>
        <p:nvPicPr>
          <p:cNvPr id="4102" name="Picture 6" descr="Swiggy One Logo">
            <a:extLst>
              <a:ext uri="{FF2B5EF4-FFF2-40B4-BE49-F238E27FC236}">
                <a16:creationId xmlns:a16="http://schemas.microsoft.com/office/drawing/2014/main" id="{E6A252D6-D3B5-7950-FA0A-68F8C5F45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65" y="6113722"/>
            <a:ext cx="1265296" cy="6821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wiggy Dineout">
            <a:extLst>
              <a:ext uri="{FF2B5EF4-FFF2-40B4-BE49-F238E27FC236}">
                <a16:creationId xmlns:a16="http://schemas.microsoft.com/office/drawing/2014/main" id="{94B144EE-54AC-8B2B-C66B-BB4DB631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643" y="6154698"/>
            <a:ext cx="1175479" cy="6222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 up of a logo">
            <a:extLst>
              <a:ext uri="{FF2B5EF4-FFF2-40B4-BE49-F238E27FC236}">
                <a16:creationId xmlns:a16="http://schemas.microsoft.com/office/drawing/2014/main" id="{D560597D-317D-BFE3-66B4-425BA0E7E1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46" y="6164155"/>
            <a:ext cx="1506435" cy="622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logo with a black background">
            <a:extLst>
              <a:ext uri="{FF2B5EF4-FFF2-40B4-BE49-F238E27FC236}">
                <a16:creationId xmlns:a16="http://schemas.microsoft.com/office/drawing/2014/main" id="{F879B401-8D21-6343-3654-8D93C67CF0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9365" y="5979240"/>
            <a:ext cx="1708287" cy="97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61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108" name="Picture 12" descr="A thumb up with a thumb up and a box with circles">
            <a:extLst>
              <a:ext uri="{FF2B5EF4-FFF2-40B4-BE49-F238E27FC236}">
                <a16:creationId xmlns:a16="http://schemas.microsoft.com/office/drawing/2014/main" id="{5CDDD6E9-6962-B2AC-B792-7BD1E5597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96" y="4970184"/>
            <a:ext cx="1539047" cy="1846825"/>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pic>
        <p:nvPicPr>
          <p:cNvPr id="4110" name="Picture 14" descr="A screenshot of a phone">
            <a:extLst>
              <a:ext uri="{FF2B5EF4-FFF2-40B4-BE49-F238E27FC236}">
                <a16:creationId xmlns:a16="http://schemas.microsoft.com/office/drawing/2014/main" id="{01005323-7C3C-7E00-E90E-FFEB8711A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834" y="4930890"/>
            <a:ext cx="1539047" cy="1893803"/>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pic>
        <p:nvPicPr>
          <p:cNvPr id="4112" name="Picture 16" descr="A person on a motorcycle with a box on their hand">
            <a:extLst>
              <a:ext uri="{FF2B5EF4-FFF2-40B4-BE49-F238E27FC236}">
                <a16:creationId xmlns:a16="http://schemas.microsoft.com/office/drawing/2014/main" id="{9409390F-53AC-9A8B-D1DA-CEBD10ABAE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8837" y="4957547"/>
            <a:ext cx="1539047" cy="1867146"/>
          </a:xfrm>
          <a:prstGeom prst="rect">
            <a:avLst/>
          </a:prstGeom>
          <a:noFill/>
          <a:ln>
            <a:solidFill>
              <a:srgbClr val="FF6600"/>
            </a:solid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64BDF85-B945-6C24-4171-84111699E200}"/>
              </a:ext>
            </a:extLst>
          </p:cNvPr>
          <p:cNvSpPr txBox="1"/>
          <p:nvPr/>
        </p:nvSpPr>
        <p:spPr>
          <a:xfrm>
            <a:off x="1915485" y="4977544"/>
            <a:ext cx="2060980" cy="1800493"/>
          </a:xfrm>
          <a:prstGeom prst="rect">
            <a:avLst/>
          </a:prstGeom>
          <a:solidFill>
            <a:schemeClr val="accent1">
              <a:lumMod val="20000"/>
              <a:lumOff val="80000"/>
            </a:schemeClr>
          </a:solidFill>
        </p:spPr>
        <p:txBody>
          <a:bodyPr wrap="square" rtlCol="0">
            <a:spAutoFit/>
          </a:bodyPr>
          <a:lstStyle/>
          <a:p>
            <a:pPr algn="ctr"/>
            <a:endParaRPr lang="en-IN" sz="1600" b="1" dirty="0">
              <a:solidFill>
                <a:srgbClr val="002060"/>
              </a:solidFill>
            </a:endParaRPr>
          </a:p>
          <a:p>
            <a:pPr algn="ctr"/>
            <a:r>
              <a:rPr lang="en-IN" b="1" i="1" dirty="0">
                <a:solidFill>
                  <a:srgbClr val="002060"/>
                </a:solidFill>
              </a:rPr>
              <a:t>No Minimum Order</a:t>
            </a:r>
          </a:p>
          <a:p>
            <a:pPr algn="ctr"/>
            <a:endParaRPr lang="en-IN" sz="1100" b="1" i="1" dirty="0">
              <a:solidFill>
                <a:srgbClr val="002060"/>
              </a:solidFill>
            </a:endParaRPr>
          </a:p>
          <a:p>
            <a:pPr algn="ctr"/>
            <a:r>
              <a:rPr lang="en-US" sz="1600" b="1" i="1" dirty="0">
                <a:solidFill>
                  <a:srgbClr val="002060"/>
                </a:solidFill>
                <a:effectLst/>
                <a:latin typeface="ProximaNova"/>
              </a:rPr>
              <a:t>Order in for yourself or the group, with no restrictions on order value.</a:t>
            </a:r>
            <a:endParaRPr lang="en-IN" sz="1600" b="1" i="1" dirty="0">
              <a:solidFill>
                <a:srgbClr val="002060"/>
              </a:solidFill>
            </a:endParaRPr>
          </a:p>
        </p:txBody>
      </p:sp>
      <p:sp>
        <p:nvSpPr>
          <p:cNvPr id="21" name="TextBox 20">
            <a:extLst>
              <a:ext uri="{FF2B5EF4-FFF2-40B4-BE49-F238E27FC236}">
                <a16:creationId xmlns:a16="http://schemas.microsoft.com/office/drawing/2014/main" id="{5FC46CDC-66BA-D0BD-2C29-82A122033B14}"/>
              </a:ext>
            </a:extLst>
          </p:cNvPr>
          <p:cNvSpPr txBox="1"/>
          <p:nvPr/>
        </p:nvSpPr>
        <p:spPr>
          <a:xfrm>
            <a:off x="5942869" y="4989588"/>
            <a:ext cx="2186781" cy="1733808"/>
          </a:xfrm>
          <a:prstGeom prst="rect">
            <a:avLst/>
          </a:prstGeom>
          <a:solidFill>
            <a:schemeClr val="accent1">
              <a:lumMod val="20000"/>
              <a:lumOff val="80000"/>
            </a:schemeClr>
          </a:solidFill>
        </p:spPr>
        <p:txBody>
          <a:bodyPr wrap="square" rtlCol="0">
            <a:spAutoFit/>
          </a:bodyPr>
          <a:lstStyle/>
          <a:p>
            <a:pPr algn="ctr"/>
            <a:endParaRPr lang="en-US" b="1" i="0" dirty="0">
              <a:solidFill>
                <a:srgbClr val="002060"/>
              </a:solidFill>
              <a:effectLst/>
              <a:latin typeface="ProximaNova"/>
            </a:endParaRPr>
          </a:p>
          <a:p>
            <a:pPr algn="ctr"/>
            <a:r>
              <a:rPr lang="en-US" b="1" i="1" dirty="0">
                <a:solidFill>
                  <a:srgbClr val="002060"/>
                </a:solidFill>
                <a:effectLst/>
                <a:latin typeface="ProximaNova"/>
              </a:rPr>
              <a:t>Live Order Tracking</a:t>
            </a:r>
          </a:p>
          <a:p>
            <a:pPr algn="ctr">
              <a:spcBef>
                <a:spcPts val="750"/>
              </a:spcBef>
            </a:pPr>
            <a:r>
              <a:rPr lang="en-US" sz="1600" b="1" i="1" dirty="0">
                <a:solidFill>
                  <a:srgbClr val="002060"/>
                </a:solidFill>
                <a:effectLst/>
                <a:latin typeface="ProximaNova"/>
              </a:rPr>
              <a:t>Know where your order is always, from the restaurant to your doorstep.</a:t>
            </a:r>
          </a:p>
        </p:txBody>
      </p:sp>
      <p:sp>
        <p:nvSpPr>
          <p:cNvPr id="24" name="TextBox 23">
            <a:extLst>
              <a:ext uri="{FF2B5EF4-FFF2-40B4-BE49-F238E27FC236}">
                <a16:creationId xmlns:a16="http://schemas.microsoft.com/office/drawing/2014/main" id="{A15CEB02-1421-B07B-2C18-83042B9A8E0B}"/>
              </a:ext>
            </a:extLst>
          </p:cNvPr>
          <p:cNvSpPr txBox="1"/>
          <p:nvPr/>
        </p:nvSpPr>
        <p:spPr>
          <a:xfrm>
            <a:off x="9908671" y="4992294"/>
            <a:ext cx="2174946" cy="1733808"/>
          </a:xfrm>
          <a:prstGeom prst="rect">
            <a:avLst/>
          </a:prstGeom>
          <a:solidFill>
            <a:schemeClr val="accent1">
              <a:lumMod val="20000"/>
              <a:lumOff val="80000"/>
            </a:schemeClr>
          </a:solidFill>
        </p:spPr>
        <p:txBody>
          <a:bodyPr wrap="square" rtlCol="0">
            <a:spAutoFit/>
          </a:bodyPr>
          <a:lstStyle/>
          <a:p>
            <a:pPr algn="ctr"/>
            <a:r>
              <a:rPr lang="en-US" b="1" i="1" dirty="0">
                <a:solidFill>
                  <a:srgbClr val="002060"/>
                </a:solidFill>
                <a:effectLst/>
                <a:latin typeface="ProximaNova"/>
              </a:rPr>
              <a:t>Lightning-Fast Delivery</a:t>
            </a:r>
          </a:p>
          <a:p>
            <a:pPr algn="ctr">
              <a:spcBef>
                <a:spcPts val="750"/>
              </a:spcBef>
            </a:pPr>
            <a:r>
              <a:rPr lang="en-US" sz="1600" b="1" i="1" dirty="0">
                <a:solidFill>
                  <a:srgbClr val="002060"/>
                </a:solidFill>
                <a:effectLst/>
                <a:latin typeface="ProximaNova"/>
              </a:rPr>
              <a:t>Experience Swiggy's superfast delivery for food delivered fresh &amp; on time.</a:t>
            </a:r>
          </a:p>
        </p:txBody>
      </p:sp>
      <p:sp>
        <p:nvSpPr>
          <p:cNvPr id="29" name="Rectangle 28">
            <a:extLst>
              <a:ext uri="{FF2B5EF4-FFF2-40B4-BE49-F238E27FC236}">
                <a16:creationId xmlns:a16="http://schemas.microsoft.com/office/drawing/2014/main" id="{BAF88951-3B59-4240-8686-A23E65F60123}"/>
              </a:ext>
            </a:extLst>
          </p:cNvPr>
          <p:cNvSpPr/>
          <p:nvPr/>
        </p:nvSpPr>
        <p:spPr>
          <a:xfrm>
            <a:off x="306229" y="2757541"/>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CORPORATE SERVICES</a:t>
            </a:r>
          </a:p>
          <a:p>
            <a:endParaRPr lang="en-US" sz="1400" b="1" i="1" dirty="0">
              <a:solidFill>
                <a:srgbClr val="0070C0"/>
              </a:solidFill>
            </a:endParaRPr>
          </a:p>
          <a:p>
            <a:r>
              <a:rPr lang="en-US" sz="1400" b="1" i="1" dirty="0">
                <a:solidFill>
                  <a:srgbClr val="0070C0"/>
                </a:solidFill>
              </a:rPr>
              <a:t>1. Swiggy Corporate</a:t>
            </a:r>
          </a:p>
        </p:txBody>
      </p:sp>
      <p:sp>
        <p:nvSpPr>
          <p:cNvPr id="10" name="Rectangle 9">
            <a:extLst>
              <a:ext uri="{FF2B5EF4-FFF2-40B4-BE49-F238E27FC236}">
                <a16:creationId xmlns:a16="http://schemas.microsoft.com/office/drawing/2014/main" id="{30A41EFE-E495-80F7-4128-E269A17705F6}"/>
              </a:ext>
            </a:extLst>
          </p:cNvPr>
          <p:cNvSpPr/>
          <p:nvPr/>
        </p:nvSpPr>
        <p:spPr>
          <a:xfrm>
            <a:off x="2729167" y="2755294"/>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DAILY</a:t>
            </a:r>
          </a:p>
          <a:p>
            <a:endParaRPr lang="en-US" sz="1600" b="1" i="1" dirty="0">
              <a:solidFill>
                <a:srgbClr val="0070C0"/>
              </a:solidFill>
            </a:endParaRPr>
          </a:p>
          <a:p>
            <a:r>
              <a:rPr lang="en-US" sz="1400" b="1" i="1" dirty="0">
                <a:solidFill>
                  <a:srgbClr val="0070C0"/>
                </a:solidFill>
              </a:rPr>
              <a:t>1. Home–style food</a:t>
            </a:r>
          </a:p>
        </p:txBody>
      </p:sp>
      <p:sp>
        <p:nvSpPr>
          <p:cNvPr id="12" name="Rectangle 11">
            <a:extLst>
              <a:ext uri="{FF2B5EF4-FFF2-40B4-BE49-F238E27FC236}">
                <a16:creationId xmlns:a16="http://schemas.microsoft.com/office/drawing/2014/main" id="{5C012EA0-B8D8-BC9E-5085-07700E00813E}"/>
              </a:ext>
            </a:extLst>
          </p:cNvPr>
          <p:cNvSpPr/>
          <p:nvPr/>
        </p:nvSpPr>
        <p:spPr>
          <a:xfrm>
            <a:off x="5117417" y="2755294"/>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600" b="1" dirty="0">
              <a:solidFill>
                <a:srgbClr val="0070C0"/>
              </a:solidFill>
            </a:endParaRPr>
          </a:p>
          <a:p>
            <a:pPr algn="ctr"/>
            <a:r>
              <a:rPr lang="en-US" sz="1400" b="1" i="1" dirty="0">
                <a:solidFill>
                  <a:srgbClr val="0070C0"/>
                </a:solidFill>
              </a:rPr>
              <a:t>HEALTH &amp; NUTRITIONAL OFFERINGS</a:t>
            </a:r>
          </a:p>
          <a:p>
            <a:endParaRPr lang="en-US" sz="600" b="1" i="1" dirty="0">
              <a:solidFill>
                <a:srgbClr val="0070C0"/>
              </a:solidFill>
            </a:endParaRPr>
          </a:p>
          <a:p>
            <a:r>
              <a:rPr lang="en-US" sz="1400" b="1" i="1" dirty="0">
                <a:solidFill>
                  <a:srgbClr val="0070C0"/>
                </a:solidFill>
              </a:rPr>
              <a:t>1. Calorie-Friendly Meals</a:t>
            </a:r>
          </a:p>
          <a:p>
            <a:r>
              <a:rPr lang="en-US" sz="1400" b="1" i="1" dirty="0">
                <a:solidFill>
                  <a:srgbClr val="0070C0"/>
                </a:solidFill>
              </a:rPr>
              <a:t>2. Nutritional Information</a:t>
            </a:r>
          </a:p>
        </p:txBody>
      </p:sp>
      <p:sp>
        <p:nvSpPr>
          <p:cNvPr id="14" name="Rectangle 13">
            <a:extLst>
              <a:ext uri="{FF2B5EF4-FFF2-40B4-BE49-F238E27FC236}">
                <a16:creationId xmlns:a16="http://schemas.microsoft.com/office/drawing/2014/main" id="{52ECB538-1A33-8368-CE8E-1A9D8183A3E1}"/>
              </a:ext>
            </a:extLst>
          </p:cNvPr>
          <p:cNvSpPr/>
          <p:nvPr/>
        </p:nvSpPr>
        <p:spPr>
          <a:xfrm>
            <a:off x="7561087" y="273303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DINING OUT</a:t>
            </a:r>
          </a:p>
          <a:p>
            <a:endParaRPr lang="en-US" sz="1600" b="1" i="1" dirty="0">
              <a:solidFill>
                <a:srgbClr val="0070C0"/>
              </a:solidFill>
            </a:endParaRPr>
          </a:p>
          <a:p>
            <a:r>
              <a:rPr lang="en-US" sz="1400" b="1" i="1" dirty="0">
                <a:solidFill>
                  <a:srgbClr val="0070C0"/>
                </a:solidFill>
              </a:rPr>
              <a:t>1. Dineout Integration</a:t>
            </a:r>
          </a:p>
        </p:txBody>
      </p:sp>
      <p:sp>
        <p:nvSpPr>
          <p:cNvPr id="16" name="Rectangle 15">
            <a:extLst>
              <a:ext uri="{FF2B5EF4-FFF2-40B4-BE49-F238E27FC236}">
                <a16:creationId xmlns:a16="http://schemas.microsoft.com/office/drawing/2014/main" id="{A099294A-76DE-4172-3A63-BB7ED2FD137F}"/>
              </a:ext>
            </a:extLst>
          </p:cNvPr>
          <p:cNvSpPr/>
          <p:nvPr/>
        </p:nvSpPr>
        <p:spPr>
          <a:xfrm>
            <a:off x="287473" y="919456"/>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1600" b="1" i="1" dirty="0">
              <a:solidFill>
                <a:srgbClr val="0070C0"/>
              </a:solidFill>
            </a:endParaRPr>
          </a:p>
          <a:p>
            <a:pPr algn="ctr"/>
            <a:r>
              <a:rPr lang="en-US" sz="1600" b="1" i="1" dirty="0">
                <a:solidFill>
                  <a:srgbClr val="0070C0"/>
                </a:solidFill>
              </a:rPr>
              <a:t>FOOD DELIVERY</a:t>
            </a:r>
            <a:endParaRPr lang="en-US" sz="400" b="1" i="1" dirty="0">
              <a:solidFill>
                <a:srgbClr val="0070C0"/>
              </a:solidFill>
            </a:endParaRPr>
          </a:p>
          <a:p>
            <a:pPr marL="228600" indent="-228600">
              <a:buAutoNum type="arabicPeriod"/>
            </a:pPr>
            <a:r>
              <a:rPr lang="en-US" sz="1400" b="1" i="1" dirty="0">
                <a:solidFill>
                  <a:srgbClr val="0070C0"/>
                </a:solidFill>
              </a:rPr>
              <a:t>Restaurant Aggregation </a:t>
            </a:r>
          </a:p>
          <a:p>
            <a:pPr marL="228600" indent="-228600">
              <a:buAutoNum type="arabicPeriod"/>
            </a:pPr>
            <a:r>
              <a:rPr lang="en-US" sz="1400" b="1" i="1" dirty="0">
                <a:solidFill>
                  <a:srgbClr val="0070C0"/>
                </a:solidFill>
              </a:rPr>
              <a:t>Customizable Orders</a:t>
            </a:r>
          </a:p>
          <a:p>
            <a:pPr marL="228600" indent="-228600">
              <a:buAutoNum type="arabicPeriod"/>
            </a:pPr>
            <a:r>
              <a:rPr lang="en-US" sz="1400" b="1" i="1" dirty="0">
                <a:solidFill>
                  <a:srgbClr val="0070C0"/>
                </a:solidFill>
              </a:rPr>
              <a:t>Scheduled Delivery</a:t>
            </a:r>
          </a:p>
        </p:txBody>
      </p:sp>
      <p:sp>
        <p:nvSpPr>
          <p:cNvPr id="18" name="Rectangle 17">
            <a:extLst>
              <a:ext uri="{FF2B5EF4-FFF2-40B4-BE49-F238E27FC236}">
                <a16:creationId xmlns:a16="http://schemas.microsoft.com/office/drawing/2014/main" id="{25740E2A-9717-DD28-A3F3-5EA966F6550F}"/>
              </a:ext>
            </a:extLst>
          </p:cNvPr>
          <p:cNvSpPr/>
          <p:nvPr/>
        </p:nvSpPr>
        <p:spPr>
          <a:xfrm>
            <a:off x="2725008" y="91789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INSTAMART</a:t>
            </a:r>
          </a:p>
          <a:p>
            <a:endParaRPr lang="en-US" sz="1400" b="1" i="1" dirty="0">
              <a:solidFill>
                <a:srgbClr val="0070C0"/>
              </a:solidFill>
            </a:endParaRPr>
          </a:p>
          <a:p>
            <a:pPr marL="342900" indent="-342900">
              <a:buAutoNum type="arabicPeriod"/>
            </a:pPr>
            <a:r>
              <a:rPr lang="en-US" sz="1400" b="1" i="1" dirty="0">
                <a:solidFill>
                  <a:srgbClr val="0070C0"/>
                </a:solidFill>
              </a:rPr>
              <a:t>Grocery Delivery</a:t>
            </a:r>
          </a:p>
          <a:p>
            <a:pPr marL="342900" indent="-342900">
              <a:buAutoNum type="arabicPeriod"/>
            </a:pPr>
            <a:r>
              <a:rPr lang="en-US" sz="1400" b="1" i="1" dirty="0">
                <a:solidFill>
                  <a:srgbClr val="0070C0"/>
                </a:solidFill>
              </a:rPr>
              <a:t>Express Delivery</a:t>
            </a:r>
          </a:p>
        </p:txBody>
      </p:sp>
      <p:sp>
        <p:nvSpPr>
          <p:cNvPr id="20" name="Rectangle 19">
            <a:extLst>
              <a:ext uri="{FF2B5EF4-FFF2-40B4-BE49-F238E27FC236}">
                <a16:creationId xmlns:a16="http://schemas.microsoft.com/office/drawing/2014/main" id="{183DF45E-60B3-4C09-77EA-E41FC10E4229}"/>
              </a:ext>
            </a:extLst>
          </p:cNvPr>
          <p:cNvSpPr/>
          <p:nvPr/>
        </p:nvSpPr>
        <p:spPr>
          <a:xfrm>
            <a:off x="5113656" y="916548"/>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2" name="Rectangle 21">
            <a:extLst>
              <a:ext uri="{FF2B5EF4-FFF2-40B4-BE49-F238E27FC236}">
                <a16:creationId xmlns:a16="http://schemas.microsoft.com/office/drawing/2014/main" id="{0EF3D521-B45C-99F0-D1E5-342F7CA23200}"/>
              </a:ext>
            </a:extLst>
          </p:cNvPr>
          <p:cNvSpPr/>
          <p:nvPr/>
        </p:nvSpPr>
        <p:spPr>
          <a:xfrm>
            <a:off x="7502304" y="902389"/>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ONE</a:t>
            </a:r>
          </a:p>
          <a:p>
            <a:endParaRPr lang="en-US" sz="1200" b="1" i="1" dirty="0">
              <a:solidFill>
                <a:srgbClr val="0070C0"/>
              </a:solidFill>
            </a:endParaRPr>
          </a:p>
          <a:p>
            <a:r>
              <a:rPr lang="en-US" sz="1400" b="1" i="1" dirty="0">
                <a:solidFill>
                  <a:srgbClr val="0070C0"/>
                </a:solidFill>
              </a:rPr>
              <a:t>1. Subscription Plans</a:t>
            </a:r>
            <a:endParaRPr lang="en-US" sz="1200" b="1" i="1" dirty="0">
              <a:solidFill>
                <a:srgbClr val="0070C0"/>
              </a:solidFill>
            </a:endParaRPr>
          </a:p>
        </p:txBody>
      </p:sp>
      <p:sp>
        <p:nvSpPr>
          <p:cNvPr id="23" name="Rectangle 22">
            <a:extLst>
              <a:ext uri="{FF2B5EF4-FFF2-40B4-BE49-F238E27FC236}">
                <a16:creationId xmlns:a16="http://schemas.microsoft.com/office/drawing/2014/main" id="{C8DB0098-0F92-08B3-F6DE-EF47E631F3F5}"/>
              </a:ext>
            </a:extLst>
          </p:cNvPr>
          <p:cNvSpPr/>
          <p:nvPr/>
        </p:nvSpPr>
        <p:spPr>
          <a:xfrm>
            <a:off x="9887511" y="891755"/>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i="1" dirty="0">
                <a:solidFill>
                  <a:srgbClr val="0070C0"/>
                </a:solidFill>
              </a:rPr>
              <a:t>SWIGGY ACCESS</a:t>
            </a:r>
          </a:p>
          <a:p>
            <a:endParaRPr lang="en-US" sz="1600" b="1" i="1" dirty="0">
              <a:solidFill>
                <a:srgbClr val="0070C0"/>
              </a:solidFill>
            </a:endParaRPr>
          </a:p>
          <a:p>
            <a:r>
              <a:rPr lang="en-US" sz="1400" b="1" i="1" dirty="0">
                <a:solidFill>
                  <a:srgbClr val="0070C0"/>
                </a:solidFill>
              </a:rPr>
              <a:t>1. Cloud Kitchen Services</a:t>
            </a:r>
            <a:endParaRPr lang="en-US" sz="1200" b="1" i="1" dirty="0">
              <a:solidFill>
                <a:srgbClr val="0070C0"/>
              </a:solidFill>
            </a:endParaRPr>
          </a:p>
        </p:txBody>
      </p:sp>
      <p:sp>
        <p:nvSpPr>
          <p:cNvPr id="25" name="Oval 24">
            <a:extLst>
              <a:ext uri="{FF2B5EF4-FFF2-40B4-BE49-F238E27FC236}">
                <a16:creationId xmlns:a16="http://schemas.microsoft.com/office/drawing/2014/main" id="{AE1085B1-82CC-B43D-186F-83B6F013CC12}"/>
              </a:ext>
            </a:extLst>
          </p:cNvPr>
          <p:cNvSpPr/>
          <p:nvPr/>
        </p:nvSpPr>
        <p:spPr>
          <a:xfrm>
            <a:off x="1525362" y="556605"/>
            <a:ext cx="590518" cy="583248"/>
          </a:xfrm>
          <a:prstGeom prst="ellipse">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1</a:t>
            </a:r>
          </a:p>
        </p:txBody>
      </p:sp>
      <p:sp>
        <p:nvSpPr>
          <p:cNvPr id="26" name="Oval 25">
            <a:extLst>
              <a:ext uri="{FF2B5EF4-FFF2-40B4-BE49-F238E27FC236}">
                <a16:creationId xmlns:a16="http://schemas.microsoft.com/office/drawing/2014/main" id="{E41B55B9-F435-EB7F-6F1B-DEE1579D6D62}"/>
              </a:ext>
            </a:extLst>
          </p:cNvPr>
          <p:cNvSpPr/>
          <p:nvPr/>
        </p:nvSpPr>
        <p:spPr>
          <a:xfrm>
            <a:off x="3976465" y="570388"/>
            <a:ext cx="590518" cy="583248"/>
          </a:xfrm>
          <a:prstGeom prst="ellipse">
            <a:avLst/>
          </a:prstGeom>
          <a:solidFill>
            <a:srgbClr val="0070C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Lato" panose="020F0502020204030203" pitchFamily="34" charset="0"/>
                <a:cs typeface="Lato" panose="020F0502020204030203" pitchFamily="34" charset="0"/>
              </a:rPr>
              <a:t>2</a:t>
            </a:r>
          </a:p>
        </p:txBody>
      </p:sp>
      <p:sp>
        <p:nvSpPr>
          <p:cNvPr id="27" name="Oval 26">
            <a:extLst>
              <a:ext uri="{FF2B5EF4-FFF2-40B4-BE49-F238E27FC236}">
                <a16:creationId xmlns:a16="http://schemas.microsoft.com/office/drawing/2014/main" id="{07CB26F8-2B09-8F65-C9E1-99D03846B415}"/>
              </a:ext>
            </a:extLst>
          </p:cNvPr>
          <p:cNvSpPr/>
          <p:nvPr/>
        </p:nvSpPr>
        <p:spPr>
          <a:xfrm>
            <a:off x="6379145" y="561904"/>
            <a:ext cx="590518" cy="583248"/>
          </a:xfrm>
          <a:prstGeom prst="ellipse">
            <a:avLst/>
          </a:prstGeom>
          <a:solidFill>
            <a:srgbClr val="00B0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3</a:t>
            </a:r>
          </a:p>
        </p:txBody>
      </p:sp>
      <p:sp>
        <p:nvSpPr>
          <p:cNvPr id="28" name="Oval 27">
            <a:extLst>
              <a:ext uri="{FF2B5EF4-FFF2-40B4-BE49-F238E27FC236}">
                <a16:creationId xmlns:a16="http://schemas.microsoft.com/office/drawing/2014/main" id="{7ED98A86-0BDA-2086-E913-7AC4CF8E0557}"/>
              </a:ext>
            </a:extLst>
          </p:cNvPr>
          <p:cNvSpPr/>
          <p:nvPr/>
        </p:nvSpPr>
        <p:spPr>
          <a:xfrm>
            <a:off x="8766164" y="561205"/>
            <a:ext cx="590519" cy="567415"/>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4</a:t>
            </a:r>
            <a:r>
              <a:rPr lang="en-US" sz="2400" dirty="0">
                <a:solidFill>
                  <a:schemeClr val="bg1"/>
                </a:solidFill>
                <a:latin typeface="Roboto Medium" panose="02000000000000000000" pitchFamily="2" charset="0"/>
                <a:ea typeface="Roboto Medium" panose="02000000000000000000" pitchFamily="2" charset="0"/>
                <a:cs typeface="Lato" panose="020F0502020204030203" pitchFamily="34" charset="0"/>
              </a:rPr>
              <a:t> </a:t>
            </a:r>
          </a:p>
        </p:txBody>
      </p:sp>
      <p:sp>
        <p:nvSpPr>
          <p:cNvPr id="31" name="Oval 30">
            <a:extLst>
              <a:ext uri="{FF2B5EF4-FFF2-40B4-BE49-F238E27FC236}">
                <a16:creationId xmlns:a16="http://schemas.microsoft.com/office/drawing/2014/main" id="{5A51BE37-90AF-252B-5C52-D4C6D77D18AF}"/>
              </a:ext>
            </a:extLst>
          </p:cNvPr>
          <p:cNvSpPr/>
          <p:nvPr/>
        </p:nvSpPr>
        <p:spPr>
          <a:xfrm>
            <a:off x="11126597" y="585744"/>
            <a:ext cx="590519" cy="548389"/>
          </a:xfrm>
          <a:prstGeom prst="ellipse">
            <a:avLst/>
          </a:prstGeom>
          <a:solidFill>
            <a:srgbClr val="FF50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5</a:t>
            </a:r>
          </a:p>
        </p:txBody>
      </p:sp>
      <p:sp>
        <p:nvSpPr>
          <p:cNvPr id="32" name="Oval 31">
            <a:extLst>
              <a:ext uri="{FF2B5EF4-FFF2-40B4-BE49-F238E27FC236}">
                <a16:creationId xmlns:a16="http://schemas.microsoft.com/office/drawing/2014/main" id="{45AECE60-5EF3-ED01-8624-364EEFCDEEFB}"/>
              </a:ext>
            </a:extLst>
          </p:cNvPr>
          <p:cNvSpPr/>
          <p:nvPr/>
        </p:nvSpPr>
        <p:spPr>
          <a:xfrm>
            <a:off x="1584248" y="2424184"/>
            <a:ext cx="571889" cy="547611"/>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Lato" panose="020F0502020204030203" pitchFamily="34" charset="0"/>
              </a:rPr>
              <a:t>6</a:t>
            </a:r>
          </a:p>
        </p:txBody>
      </p:sp>
      <p:sp>
        <p:nvSpPr>
          <p:cNvPr id="33" name="Oval 32">
            <a:extLst>
              <a:ext uri="{FF2B5EF4-FFF2-40B4-BE49-F238E27FC236}">
                <a16:creationId xmlns:a16="http://schemas.microsoft.com/office/drawing/2014/main" id="{273F56AE-F4DC-9199-170E-89367107280A}"/>
              </a:ext>
            </a:extLst>
          </p:cNvPr>
          <p:cNvSpPr/>
          <p:nvPr/>
        </p:nvSpPr>
        <p:spPr>
          <a:xfrm>
            <a:off x="4019938" y="2411365"/>
            <a:ext cx="571889" cy="560430"/>
          </a:xfrm>
          <a:prstGeom prst="ellipse">
            <a:avLst/>
          </a:prstGeom>
          <a:solidFill>
            <a:srgbClr val="FF3399"/>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Lato" panose="020F0502020204030203" pitchFamily="34" charset="0"/>
                <a:cs typeface="Lato" panose="020F0502020204030203" pitchFamily="34" charset="0"/>
              </a:rPr>
              <a:t>7</a:t>
            </a:r>
          </a:p>
        </p:txBody>
      </p:sp>
      <p:sp>
        <p:nvSpPr>
          <p:cNvPr id="34" name="Oval 33">
            <a:extLst>
              <a:ext uri="{FF2B5EF4-FFF2-40B4-BE49-F238E27FC236}">
                <a16:creationId xmlns:a16="http://schemas.microsoft.com/office/drawing/2014/main" id="{D38C75BB-ED9F-5A4A-3EF4-5A0F5F7B39D0}"/>
              </a:ext>
            </a:extLst>
          </p:cNvPr>
          <p:cNvSpPr/>
          <p:nvPr/>
        </p:nvSpPr>
        <p:spPr>
          <a:xfrm>
            <a:off x="6352953" y="2390104"/>
            <a:ext cx="593008" cy="607556"/>
          </a:xfrm>
          <a:prstGeom prst="ellipse">
            <a:avLst/>
          </a:prstGeom>
          <a:solidFill>
            <a:srgbClr val="66FF99"/>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latin typeface="Callibri"/>
                <a:ea typeface="Roboto Medium" panose="02000000000000000000" pitchFamily="2" charset="0"/>
                <a:cs typeface="Lato" panose="020F0502020204030203" pitchFamily="34" charset="0"/>
              </a:rPr>
              <a:t>8</a:t>
            </a:r>
          </a:p>
        </p:txBody>
      </p:sp>
      <p:sp>
        <p:nvSpPr>
          <p:cNvPr id="35" name="Oval 34">
            <a:extLst>
              <a:ext uri="{FF2B5EF4-FFF2-40B4-BE49-F238E27FC236}">
                <a16:creationId xmlns:a16="http://schemas.microsoft.com/office/drawing/2014/main" id="{62ACC707-E12C-A632-9E80-4185EE09F2FE}"/>
              </a:ext>
            </a:extLst>
          </p:cNvPr>
          <p:cNvSpPr/>
          <p:nvPr/>
        </p:nvSpPr>
        <p:spPr>
          <a:xfrm>
            <a:off x="8802467" y="2387674"/>
            <a:ext cx="593009" cy="607556"/>
          </a:xfrm>
          <a:prstGeom prst="ellipse">
            <a:avLst/>
          </a:prstGeom>
          <a:solidFill>
            <a:srgbClr val="CC99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i="1" dirty="0">
                <a:solidFill>
                  <a:schemeClr val="bg1"/>
                </a:solidFill>
                <a:ea typeface="Roboto Medium" panose="02000000000000000000" pitchFamily="2" charset="0"/>
                <a:cs typeface="Roboto Medium" panose="02000000000000000000" pitchFamily="2" charset="0"/>
              </a:rPr>
              <a:t>9</a:t>
            </a:r>
            <a:endParaRPr lang="en-US" sz="2400" b="1" i="1" dirty="0">
              <a:solidFill>
                <a:schemeClr val="bg1"/>
              </a:solidFill>
              <a:ea typeface="Roboto Medium" panose="02000000000000000000" pitchFamily="2" charset="0"/>
              <a:cs typeface="Roboto Medium" panose="02000000000000000000" pitchFamily="2" charset="0"/>
            </a:endParaRPr>
          </a:p>
        </p:txBody>
      </p:sp>
      <p:sp>
        <p:nvSpPr>
          <p:cNvPr id="36" name="TextBox 35">
            <a:extLst>
              <a:ext uri="{FF2B5EF4-FFF2-40B4-BE49-F238E27FC236}">
                <a16:creationId xmlns:a16="http://schemas.microsoft.com/office/drawing/2014/main" id="{7329BC60-26CC-5B8D-0D2E-26B80E043061}"/>
              </a:ext>
            </a:extLst>
          </p:cNvPr>
          <p:cNvSpPr txBox="1"/>
          <p:nvPr/>
        </p:nvSpPr>
        <p:spPr>
          <a:xfrm>
            <a:off x="4099659" y="-13430"/>
            <a:ext cx="3385414" cy="584775"/>
          </a:xfrm>
          <a:prstGeom prst="rect">
            <a:avLst/>
          </a:prstGeom>
          <a:noFill/>
        </p:spPr>
        <p:txBody>
          <a:bodyPr wrap="none" rtlCol="0">
            <a:spAutoFit/>
          </a:bodyPr>
          <a:lstStyle/>
          <a:p>
            <a:r>
              <a:rPr lang="en-US" sz="3200" b="1" i="1" dirty="0">
                <a:solidFill>
                  <a:srgbClr val="002060"/>
                </a:solidFill>
              </a:rPr>
              <a:t>SERVICES OFFERED</a:t>
            </a:r>
            <a:endParaRPr lang="en-IN" sz="3200" b="1" i="1" dirty="0">
              <a:solidFill>
                <a:srgbClr val="002060"/>
              </a:solidFill>
            </a:endParaRPr>
          </a:p>
        </p:txBody>
      </p:sp>
      <p:sp>
        <p:nvSpPr>
          <p:cNvPr id="37" name="TextBox 36">
            <a:extLst>
              <a:ext uri="{FF2B5EF4-FFF2-40B4-BE49-F238E27FC236}">
                <a16:creationId xmlns:a16="http://schemas.microsoft.com/office/drawing/2014/main" id="{77835EE0-26DF-B9D9-815C-55A2DB1E8624}"/>
              </a:ext>
            </a:extLst>
          </p:cNvPr>
          <p:cNvSpPr txBox="1"/>
          <p:nvPr/>
        </p:nvSpPr>
        <p:spPr>
          <a:xfrm>
            <a:off x="5110215" y="1206800"/>
            <a:ext cx="2070725" cy="1015663"/>
          </a:xfrm>
          <a:prstGeom prst="rect">
            <a:avLst/>
          </a:prstGeom>
          <a:noFill/>
        </p:spPr>
        <p:txBody>
          <a:bodyPr wrap="square" rtlCol="0">
            <a:spAutoFit/>
          </a:bodyPr>
          <a:lstStyle/>
          <a:p>
            <a:pPr algn="ctr"/>
            <a:r>
              <a:rPr lang="en-US" sz="1600" b="1" i="1" dirty="0">
                <a:solidFill>
                  <a:srgbClr val="0070C0"/>
                </a:solidFill>
              </a:rPr>
              <a:t>SWIGGY GENIE</a:t>
            </a:r>
          </a:p>
          <a:p>
            <a:endParaRPr lang="en-US" sz="1600" b="1" i="1" dirty="0">
              <a:solidFill>
                <a:srgbClr val="FF6600"/>
              </a:solidFill>
            </a:endParaRPr>
          </a:p>
          <a:p>
            <a:r>
              <a:rPr lang="en-US" sz="1400" b="1" i="1" dirty="0">
                <a:solidFill>
                  <a:srgbClr val="0070C0"/>
                </a:solidFill>
              </a:rPr>
              <a:t>1</a:t>
            </a:r>
            <a:r>
              <a:rPr lang="en-US" sz="1200" b="1" i="1" dirty="0">
                <a:solidFill>
                  <a:srgbClr val="0070C0"/>
                </a:solidFill>
              </a:rPr>
              <a:t>. </a:t>
            </a:r>
            <a:r>
              <a:rPr lang="en-US" sz="1400" b="1" i="1" dirty="0">
                <a:solidFill>
                  <a:srgbClr val="0070C0"/>
                </a:solidFill>
              </a:rPr>
              <a:t>Personalized Pickup &amp;     Drop Services</a:t>
            </a:r>
            <a:endParaRPr lang="en-IN" sz="1600" b="1" i="1" dirty="0">
              <a:solidFill>
                <a:srgbClr val="0070C0"/>
              </a:solidFill>
            </a:endParaRPr>
          </a:p>
        </p:txBody>
      </p:sp>
      <p:sp>
        <p:nvSpPr>
          <p:cNvPr id="38" name="Rectangle 37">
            <a:extLst>
              <a:ext uri="{FF2B5EF4-FFF2-40B4-BE49-F238E27FC236}">
                <a16:creationId xmlns:a16="http://schemas.microsoft.com/office/drawing/2014/main" id="{A894176A-9C1F-2C80-0483-DFE9B780742B}"/>
              </a:ext>
            </a:extLst>
          </p:cNvPr>
          <p:cNvSpPr/>
          <p:nvPr/>
        </p:nvSpPr>
        <p:spPr>
          <a:xfrm>
            <a:off x="9903427" y="2733033"/>
            <a:ext cx="2063523" cy="144415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400" b="1" i="1" dirty="0">
                <a:solidFill>
                  <a:srgbClr val="0070C0"/>
                </a:solidFill>
              </a:rPr>
              <a:t>PREMIUM &amp; EXCLUSIVE RESTAURANTS</a:t>
            </a:r>
          </a:p>
          <a:p>
            <a:endParaRPr lang="en-US" sz="1400" b="1" i="1" dirty="0">
              <a:solidFill>
                <a:srgbClr val="FF6600"/>
              </a:solidFill>
            </a:endParaRPr>
          </a:p>
          <a:p>
            <a:r>
              <a:rPr lang="en-US" sz="1400" b="1" i="1" dirty="0">
                <a:solidFill>
                  <a:srgbClr val="0070C0"/>
                </a:solidFill>
              </a:rPr>
              <a:t>1. Partnership with Premium restaurants</a:t>
            </a:r>
          </a:p>
        </p:txBody>
      </p:sp>
      <p:sp>
        <p:nvSpPr>
          <p:cNvPr id="40" name="Oval 39">
            <a:extLst>
              <a:ext uri="{FF2B5EF4-FFF2-40B4-BE49-F238E27FC236}">
                <a16:creationId xmlns:a16="http://schemas.microsoft.com/office/drawing/2014/main" id="{D68DCC80-D7CC-FA63-94B8-3C68F3AB53B6}"/>
              </a:ext>
            </a:extLst>
          </p:cNvPr>
          <p:cNvSpPr/>
          <p:nvPr/>
        </p:nvSpPr>
        <p:spPr>
          <a:xfrm>
            <a:off x="21118913" y="8801675"/>
            <a:ext cx="1264265" cy="12642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dirty="0">
                <a:solidFill>
                  <a:schemeClr val="bg1"/>
                </a:solidFill>
                <a:latin typeface="Roboto Medium" panose="02000000000000000000" pitchFamily="2" charset="0"/>
                <a:ea typeface="Roboto Medium" panose="02000000000000000000" pitchFamily="2" charset="0"/>
                <a:cs typeface="Lato" panose="020F0502020204030203" pitchFamily="34" charset="0"/>
              </a:rPr>
              <a:t>10</a:t>
            </a:r>
          </a:p>
        </p:txBody>
      </p:sp>
      <p:sp>
        <p:nvSpPr>
          <p:cNvPr id="41" name="Rectangle 40">
            <a:extLst>
              <a:ext uri="{FF2B5EF4-FFF2-40B4-BE49-F238E27FC236}">
                <a16:creationId xmlns:a16="http://schemas.microsoft.com/office/drawing/2014/main" id="{78C48A05-5A9C-F294-B56A-CC819C939303}"/>
              </a:ext>
            </a:extLst>
          </p:cNvPr>
          <p:cNvSpPr/>
          <p:nvPr/>
        </p:nvSpPr>
        <p:spPr>
          <a:xfrm>
            <a:off x="4126938" y="4268279"/>
            <a:ext cx="4405863" cy="623573"/>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sz="1600" b="1" dirty="0">
                <a:solidFill>
                  <a:srgbClr val="FF6600"/>
                </a:solidFill>
              </a:rPr>
              <a:t>	</a:t>
            </a:r>
            <a:r>
              <a:rPr lang="en-US" sz="1600" b="1" dirty="0">
                <a:solidFill>
                  <a:srgbClr val="002060"/>
                </a:solidFill>
              </a:rPr>
              <a:t>EVENT-BASED OFFERINGS</a:t>
            </a:r>
          </a:p>
          <a:p>
            <a:r>
              <a:rPr lang="en-US" sz="1600" b="1" dirty="0">
                <a:solidFill>
                  <a:srgbClr val="FF6600"/>
                </a:solidFill>
              </a:rPr>
              <a:t>	</a:t>
            </a:r>
            <a:r>
              <a:rPr lang="en-US" sz="1200" b="1" dirty="0">
                <a:solidFill>
                  <a:srgbClr val="FF6600"/>
                </a:solidFill>
              </a:rPr>
              <a:t>1. Offers during Festivals, Sports &amp; Local Celebrations</a:t>
            </a:r>
          </a:p>
        </p:txBody>
      </p:sp>
      <p:sp>
        <p:nvSpPr>
          <p:cNvPr id="43" name="Oval 42">
            <a:extLst>
              <a:ext uri="{FF2B5EF4-FFF2-40B4-BE49-F238E27FC236}">
                <a16:creationId xmlns:a16="http://schemas.microsoft.com/office/drawing/2014/main" id="{92567A2C-64F8-BD5E-F680-4669AD89AF93}"/>
              </a:ext>
            </a:extLst>
          </p:cNvPr>
          <p:cNvSpPr/>
          <p:nvPr/>
        </p:nvSpPr>
        <p:spPr>
          <a:xfrm>
            <a:off x="3949090" y="4283783"/>
            <a:ext cx="617893" cy="580351"/>
          </a:xfrm>
          <a:prstGeom prst="ellipse">
            <a:avLst/>
          </a:prstGeom>
          <a:solidFill>
            <a:srgbClr val="FFFF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rgbClr val="0070C0"/>
                </a:solidFill>
                <a:ea typeface="Roboto Medium" panose="02000000000000000000" pitchFamily="2" charset="0"/>
                <a:cs typeface="Lato" panose="020F0502020204030203" pitchFamily="34" charset="0"/>
              </a:rPr>
              <a:t>11</a:t>
            </a:r>
          </a:p>
        </p:txBody>
      </p:sp>
      <p:graphicFrame>
        <p:nvGraphicFramePr>
          <p:cNvPr id="30" name="Table 29">
            <a:extLst>
              <a:ext uri="{FF2B5EF4-FFF2-40B4-BE49-F238E27FC236}">
                <a16:creationId xmlns:a16="http://schemas.microsoft.com/office/drawing/2014/main" id="{64652EF2-8328-CD79-5EB1-9FAE002E6D08}"/>
              </a:ext>
            </a:extLst>
          </p:cNvPr>
          <p:cNvGraphicFramePr>
            <a:graphicFrameLocks noGrp="1"/>
          </p:cNvGraphicFramePr>
          <p:nvPr>
            <p:extLst>
              <p:ext uri="{D42A27DB-BD31-4B8C-83A1-F6EECF244321}">
                <p14:modId xmlns:p14="http://schemas.microsoft.com/office/powerpoint/2010/main" val="822125986"/>
              </p:ext>
            </p:extLst>
          </p:nvPr>
        </p:nvGraphicFramePr>
        <p:xfrm>
          <a:off x="366855" y="4246536"/>
          <a:ext cx="3403784" cy="634537"/>
        </p:xfrm>
        <a:graphic>
          <a:graphicData uri="http://schemas.openxmlformats.org/drawingml/2006/table">
            <a:tbl>
              <a:tblPr firstRow="1" bandRow="1">
                <a:tableStyleId>{5C22544A-7EE6-4342-B048-85BDC9FD1C3A}</a:tableStyleId>
              </a:tblPr>
              <a:tblGrid>
                <a:gridCol w="1701892">
                  <a:extLst>
                    <a:ext uri="{9D8B030D-6E8A-4147-A177-3AD203B41FA5}">
                      <a16:colId xmlns:a16="http://schemas.microsoft.com/office/drawing/2014/main" val="1341948776"/>
                    </a:ext>
                  </a:extLst>
                </a:gridCol>
                <a:gridCol w="1701892">
                  <a:extLst>
                    <a:ext uri="{9D8B030D-6E8A-4147-A177-3AD203B41FA5}">
                      <a16:colId xmlns:a16="http://schemas.microsoft.com/office/drawing/2014/main" val="3623356046"/>
                    </a:ext>
                  </a:extLst>
                </a:gridCol>
              </a:tblGrid>
              <a:tr h="634537">
                <a:tc>
                  <a:txBody>
                    <a:bodyPr/>
                    <a:lstStyle/>
                    <a:p>
                      <a:pPr algn="ctr"/>
                      <a:r>
                        <a:rPr lang="en-IN" sz="1400" i="1" dirty="0">
                          <a:solidFill>
                            <a:schemeClr val="bg1"/>
                          </a:solidFill>
                        </a:rPr>
                        <a:t>3 Billion+</a:t>
                      </a:r>
                    </a:p>
                    <a:p>
                      <a:pPr algn="ctr"/>
                      <a:r>
                        <a:rPr lang="en-IN" sz="1400" i="1" dirty="0">
                          <a:solidFill>
                            <a:schemeClr val="bg1"/>
                          </a:solidFill>
                        </a:rPr>
                        <a:t>Orders Delivered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1400" i="1" dirty="0">
                          <a:solidFill>
                            <a:schemeClr val="bg1"/>
                          </a:solidFill>
                        </a:rPr>
                        <a:t>220k+</a:t>
                      </a:r>
                    </a:p>
                    <a:p>
                      <a:pPr algn="ctr"/>
                      <a:r>
                        <a:rPr lang="en-IN" sz="1400" i="1" dirty="0">
                          <a:solidFill>
                            <a:schemeClr val="bg1"/>
                          </a:solidFill>
                        </a:rPr>
                        <a:t>Restaurant Partners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758860"/>
                  </a:ext>
                </a:extLst>
              </a:tr>
            </a:tbl>
          </a:graphicData>
        </a:graphic>
      </p:graphicFrame>
      <p:graphicFrame>
        <p:nvGraphicFramePr>
          <p:cNvPr id="45" name="Table 44">
            <a:extLst>
              <a:ext uri="{FF2B5EF4-FFF2-40B4-BE49-F238E27FC236}">
                <a16:creationId xmlns:a16="http://schemas.microsoft.com/office/drawing/2014/main" id="{97218622-5848-C17D-A1D4-C09EFF76A67A}"/>
              </a:ext>
            </a:extLst>
          </p:cNvPr>
          <p:cNvGraphicFramePr>
            <a:graphicFrameLocks noGrp="1"/>
          </p:cNvGraphicFramePr>
          <p:nvPr>
            <p:extLst>
              <p:ext uri="{D42A27DB-BD31-4B8C-83A1-F6EECF244321}">
                <p14:modId xmlns:p14="http://schemas.microsoft.com/office/powerpoint/2010/main" val="3272387157"/>
              </p:ext>
            </p:extLst>
          </p:nvPr>
        </p:nvGraphicFramePr>
        <p:xfrm>
          <a:off x="8692414" y="4224715"/>
          <a:ext cx="3178360" cy="634537"/>
        </p:xfrm>
        <a:graphic>
          <a:graphicData uri="http://schemas.openxmlformats.org/drawingml/2006/table">
            <a:tbl>
              <a:tblPr firstRow="1" bandRow="1">
                <a:tableStyleId>{5C22544A-7EE6-4342-B048-85BDC9FD1C3A}</a:tableStyleId>
              </a:tblPr>
              <a:tblGrid>
                <a:gridCol w="1589180">
                  <a:extLst>
                    <a:ext uri="{9D8B030D-6E8A-4147-A177-3AD203B41FA5}">
                      <a16:colId xmlns:a16="http://schemas.microsoft.com/office/drawing/2014/main" val="1341948776"/>
                    </a:ext>
                  </a:extLst>
                </a:gridCol>
                <a:gridCol w="1589180">
                  <a:extLst>
                    <a:ext uri="{9D8B030D-6E8A-4147-A177-3AD203B41FA5}">
                      <a16:colId xmlns:a16="http://schemas.microsoft.com/office/drawing/2014/main" val="3623356046"/>
                    </a:ext>
                  </a:extLst>
                </a:gridCol>
              </a:tblGrid>
              <a:tr h="634537">
                <a:tc>
                  <a:txBody>
                    <a:bodyPr/>
                    <a:lstStyle/>
                    <a:p>
                      <a:pPr algn="ctr"/>
                      <a:r>
                        <a:rPr lang="en-IN" sz="1400" i="1" dirty="0">
                          <a:solidFill>
                            <a:schemeClr val="bg1"/>
                          </a:solidFill>
                        </a:rPr>
                        <a:t>520k+</a:t>
                      </a:r>
                    </a:p>
                    <a:p>
                      <a:pPr algn="ctr"/>
                      <a:r>
                        <a:rPr lang="en-IN" sz="1400" i="1" dirty="0">
                          <a:solidFill>
                            <a:schemeClr val="bg1"/>
                          </a:solidFill>
                        </a:rPr>
                        <a:t>Delivery Partners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1400" i="1" dirty="0">
                          <a:solidFill>
                            <a:schemeClr val="bg1"/>
                          </a:solidFill>
                        </a:rPr>
                        <a:t>680+</a:t>
                      </a:r>
                    </a:p>
                    <a:p>
                      <a:pPr algn="ctr"/>
                      <a:r>
                        <a:rPr lang="en-IN" sz="1400" i="1" dirty="0">
                          <a:solidFill>
                            <a:schemeClr val="bg1"/>
                          </a:solidFill>
                        </a:rPr>
                        <a:t>Cities in India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758860"/>
                  </a:ext>
                </a:extLst>
              </a:tr>
            </a:tbl>
          </a:graphicData>
        </a:graphic>
      </p:graphicFrame>
      <p:sp>
        <p:nvSpPr>
          <p:cNvPr id="46" name="Oval 45">
            <a:extLst>
              <a:ext uri="{FF2B5EF4-FFF2-40B4-BE49-F238E27FC236}">
                <a16:creationId xmlns:a16="http://schemas.microsoft.com/office/drawing/2014/main" id="{35ABA7A7-3FDB-CDB0-4343-064DCEF8B824}"/>
              </a:ext>
            </a:extLst>
          </p:cNvPr>
          <p:cNvSpPr/>
          <p:nvPr/>
        </p:nvSpPr>
        <p:spPr>
          <a:xfrm>
            <a:off x="11126597" y="2377951"/>
            <a:ext cx="593009" cy="565514"/>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i="1" dirty="0">
                <a:solidFill>
                  <a:schemeClr val="bg1"/>
                </a:solidFill>
                <a:ea typeface="Roboto Medium" panose="02000000000000000000" pitchFamily="2" charset="0"/>
                <a:cs typeface="Lato" panose="020F0502020204030203" pitchFamily="34" charset="0"/>
              </a:rPr>
              <a:t>10</a:t>
            </a:r>
          </a:p>
        </p:txBody>
      </p:sp>
    </p:spTree>
    <p:extLst>
      <p:ext uri="{BB962C8B-B14F-4D97-AF65-F5344CB8AC3E}">
        <p14:creationId xmlns:p14="http://schemas.microsoft.com/office/powerpoint/2010/main" val="292540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4153231" y="95107"/>
            <a:ext cx="3966534" cy="584775"/>
          </a:xfrm>
          <a:prstGeom prst="rect">
            <a:avLst/>
          </a:prstGeom>
          <a:noFill/>
        </p:spPr>
        <p:txBody>
          <a:bodyPr wrap="none" rtlCol="0">
            <a:spAutoFit/>
          </a:bodyPr>
          <a:lstStyle/>
          <a:p>
            <a:pPr algn="ctr"/>
            <a:r>
              <a:rPr lang="en-US" sz="3200" b="1" i="1" dirty="0">
                <a:solidFill>
                  <a:srgbClr val="002060"/>
                </a:solidFill>
                <a:ea typeface="Lato Heavy" charset="0"/>
                <a:cs typeface="Poppins" pitchFamily="2" charset="77"/>
              </a:rPr>
              <a:t>Business Model Canva</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309798" y="600122"/>
            <a:ext cx="9520518" cy="307777"/>
          </a:xfrm>
          <a:prstGeom prst="rect">
            <a:avLst/>
          </a:prstGeom>
          <a:noFill/>
        </p:spPr>
        <p:txBody>
          <a:bodyPr wrap="square" rtlCol="0">
            <a:spAutoFit/>
          </a:bodyPr>
          <a:lstStyle/>
          <a:p>
            <a:pPr algn="ctr"/>
            <a:r>
              <a:rPr lang="en-US" sz="1400" b="1" i="1" dirty="0">
                <a:ea typeface="Lato Light" panose="020F0502020204030203" pitchFamily="34" charset="0"/>
                <a:cs typeface="Lato Light" panose="020F0502020204030203" pitchFamily="34" charset="0"/>
              </a:rPr>
              <a:t>Model Canvas of The Swiggy</a:t>
            </a:r>
          </a:p>
        </p:txBody>
      </p:sp>
      <p:sp>
        <p:nvSpPr>
          <p:cNvPr id="25" name="Freeform 4">
            <a:extLst>
              <a:ext uri="{FF2B5EF4-FFF2-40B4-BE49-F238E27FC236}">
                <a16:creationId xmlns:a16="http://schemas.microsoft.com/office/drawing/2014/main" id="{CBA02708-E3F0-7442-AC74-F3BA16FA6A39}"/>
              </a:ext>
              <a:ext uri="{C183D7F6-B498-43B3-948B-1728B52AA6E4}">
                <adec:decorative xmlns:adec="http://schemas.microsoft.com/office/drawing/2017/decorative" val="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900"/>
          </a:p>
        </p:txBody>
      </p:sp>
      <p:sp>
        <p:nvSpPr>
          <p:cNvPr id="41" name="Rounded Rectangle 40">
            <a:extLst>
              <a:ext uri="{FF2B5EF4-FFF2-40B4-BE49-F238E27FC236}">
                <a16:creationId xmlns:a16="http://schemas.microsoft.com/office/drawing/2014/main" id="{DF607375-DB1B-E443-ABC4-3383EEA2EFA0}"/>
              </a:ext>
              <a:ext uri="{C183D7F6-B498-43B3-948B-1728B52AA6E4}">
                <adec:decorative xmlns:adec="http://schemas.microsoft.com/office/drawing/2017/decorative" val="1"/>
              </a:ext>
            </a:extLst>
          </p:cNvPr>
          <p:cNvSpPr/>
          <p:nvPr/>
        </p:nvSpPr>
        <p:spPr>
          <a:xfrm>
            <a:off x="394359" y="1218132"/>
            <a:ext cx="2551110" cy="2528963"/>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42" name="Rounded Rectangle 41">
            <a:extLst>
              <a:ext uri="{FF2B5EF4-FFF2-40B4-BE49-F238E27FC236}">
                <a16:creationId xmlns:a16="http://schemas.microsoft.com/office/drawing/2014/main" id="{A51A89E7-59A9-B445-9EF9-8F4C4EB97A40}"/>
              </a:ext>
            </a:extLst>
          </p:cNvPr>
          <p:cNvSpPr/>
          <p:nvPr/>
        </p:nvSpPr>
        <p:spPr>
          <a:xfrm>
            <a:off x="3435430" y="1218132"/>
            <a:ext cx="2518382" cy="2536084"/>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highlight>
                <a:srgbClr val="FF6600"/>
              </a:highlight>
            </a:endParaRPr>
          </a:p>
        </p:txBody>
      </p:sp>
      <p:sp>
        <p:nvSpPr>
          <p:cNvPr id="43" name="Rounded Rectangle 42">
            <a:extLst>
              <a:ext uri="{FF2B5EF4-FFF2-40B4-BE49-F238E27FC236}">
                <a16:creationId xmlns:a16="http://schemas.microsoft.com/office/drawing/2014/main" id="{66E138F6-1FD7-974E-9033-5A3D1466E97D}"/>
              </a:ext>
            </a:extLst>
          </p:cNvPr>
          <p:cNvSpPr/>
          <p:nvPr/>
        </p:nvSpPr>
        <p:spPr>
          <a:xfrm>
            <a:off x="386876" y="4096607"/>
            <a:ext cx="2560441" cy="1419390"/>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6" name="Rounded Rectangle 45">
            <a:extLst>
              <a:ext uri="{FF2B5EF4-FFF2-40B4-BE49-F238E27FC236}">
                <a16:creationId xmlns:a16="http://schemas.microsoft.com/office/drawing/2014/main" id="{95602724-E00E-E14F-999F-F5E032848D4E}"/>
              </a:ext>
            </a:extLst>
          </p:cNvPr>
          <p:cNvSpPr/>
          <p:nvPr/>
        </p:nvSpPr>
        <p:spPr>
          <a:xfrm>
            <a:off x="6412445" y="1224030"/>
            <a:ext cx="2518382" cy="2543258"/>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7" name="Rounded Rectangle 46">
            <a:extLst>
              <a:ext uri="{FF2B5EF4-FFF2-40B4-BE49-F238E27FC236}">
                <a16:creationId xmlns:a16="http://schemas.microsoft.com/office/drawing/2014/main" id="{64FC06DD-ED55-7040-9235-01E670801130}"/>
              </a:ext>
            </a:extLst>
          </p:cNvPr>
          <p:cNvSpPr/>
          <p:nvPr/>
        </p:nvSpPr>
        <p:spPr>
          <a:xfrm>
            <a:off x="4696097" y="4137639"/>
            <a:ext cx="2681787" cy="1432959"/>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8" name="Rounded Rectangle 47">
            <a:extLst>
              <a:ext uri="{FF2B5EF4-FFF2-40B4-BE49-F238E27FC236}">
                <a16:creationId xmlns:a16="http://schemas.microsoft.com/office/drawing/2014/main" id="{E696E368-5247-4847-AB3A-45DBA274ADC1}"/>
              </a:ext>
            </a:extLst>
          </p:cNvPr>
          <p:cNvSpPr/>
          <p:nvPr/>
        </p:nvSpPr>
        <p:spPr>
          <a:xfrm>
            <a:off x="9205139" y="4113695"/>
            <a:ext cx="2489129" cy="1431451"/>
          </a:xfrm>
          <a:prstGeom prst="roundRect">
            <a:avLst>
              <a:gd name="adj" fmla="val 0"/>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03" name="Rounded Rectangle 102">
            <a:extLst>
              <a:ext uri="{FF2B5EF4-FFF2-40B4-BE49-F238E27FC236}">
                <a16:creationId xmlns:a16="http://schemas.microsoft.com/office/drawing/2014/main" id="{B7EAA6A0-C8AC-504E-8CE3-46AB9FEA9112}"/>
              </a:ext>
            </a:extLst>
          </p:cNvPr>
          <p:cNvSpPr/>
          <p:nvPr/>
        </p:nvSpPr>
        <p:spPr>
          <a:xfrm>
            <a:off x="382849" y="5662631"/>
            <a:ext cx="5569079" cy="1162233"/>
          </a:xfrm>
          <a:prstGeom prst="roundRect">
            <a:avLst>
              <a:gd name="adj" fmla="val 0"/>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04" name="Rounded Rectangle 103">
            <a:extLst>
              <a:ext uri="{FF2B5EF4-FFF2-40B4-BE49-F238E27FC236}">
                <a16:creationId xmlns:a16="http://schemas.microsoft.com/office/drawing/2014/main" id="{8B8C4911-BB19-4A42-9247-87349B4BAFA3}"/>
              </a:ext>
            </a:extLst>
          </p:cNvPr>
          <p:cNvSpPr/>
          <p:nvPr/>
        </p:nvSpPr>
        <p:spPr>
          <a:xfrm>
            <a:off x="6743086" y="5651249"/>
            <a:ext cx="5012312" cy="1157300"/>
          </a:xfrm>
          <a:prstGeom prst="roundRect">
            <a:avLst>
              <a:gd name="adj" fmla="val 0"/>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51" name="CuadroTexto 395">
            <a:extLst>
              <a:ext uri="{FF2B5EF4-FFF2-40B4-BE49-F238E27FC236}">
                <a16:creationId xmlns:a16="http://schemas.microsoft.com/office/drawing/2014/main" id="{70A25A2B-2007-6A40-9D10-16496ED754EB}"/>
              </a:ext>
            </a:extLst>
          </p:cNvPr>
          <p:cNvSpPr txBox="1"/>
          <p:nvPr/>
        </p:nvSpPr>
        <p:spPr>
          <a:xfrm>
            <a:off x="1051972" y="1469661"/>
            <a:ext cx="1272052" cy="338554"/>
          </a:xfrm>
          <a:prstGeom prst="rect">
            <a:avLst/>
          </a:prstGeom>
          <a:solidFill>
            <a:srgbClr val="FFFB8A"/>
          </a:solidFill>
        </p:spPr>
        <p:txBody>
          <a:bodyPr wrap="square" rtlCol="0" anchor="ctr">
            <a:spAutoFit/>
          </a:bodyPr>
          <a:lstStyle/>
          <a:p>
            <a:pPr algn="ctr"/>
            <a:r>
              <a:rPr lang="en-US" sz="1600" b="1" dirty="0">
                <a:solidFill>
                  <a:srgbClr val="002060"/>
                </a:solidFill>
                <a:ea typeface="Roboto Medium" panose="02000000000000000000" pitchFamily="2" charset="0"/>
                <a:cs typeface="Poppins Medium" pitchFamily="2" charset="77"/>
              </a:rPr>
              <a:t>Key Partners</a:t>
            </a:r>
          </a:p>
        </p:txBody>
      </p:sp>
      <p:sp>
        <p:nvSpPr>
          <p:cNvPr id="52" name="CuadroTexto 395">
            <a:extLst>
              <a:ext uri="{FF2B5EF4-FFF2-40B4-BE49-F238E27FC236}">
                <a16:creationId xmlns:a16="http://schemas.microsoft.com/office/drawing/2014/main" id="{FE6F24A7-2888-0740-9518-FE3966844C6F}"/>
              </a:ext>
            </a:extLst>
          </p:cNvPr>
          <p:cNvSpPr txBox="1"/>
          <p:nvPr/>
        </p:nvSpPr>
        <p:spPr>
          <a:xfrm>
            <a:off x="4042680" y="1468876"/>
            <a:ext cx="1376743"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Key Activities</a:t>
            </a:r>
          </a:p>
        </p:txBody>
      </p:sp>
      <p:sp>
        <p:nvSpPr>
          <p:cNvPr id="53" name="CuadroTexto 395">
            <a:extLst>
              <a:ext uri="{FF2B5EF4-FFF2-40B4-BE49-F238E27FC236}">
                <a16:creationId xmlns:a16="http://schemas.microsoft.com/office/drawing/2014/main" id="{16C43535-CD34-714B-9531-BA769627ACC1}"/>
              </a:ext>
            </a:extLst>
          </p:cNvPr>
          <p:cNvSpPr txBox="1"/>
          <p:nvPr/>
        </p:nvSpPr>
        <p:spPr>
          <a:xfrm>
            <a:off x="563648" y="4662238"/>
            <a:ext cx="2242698" cy="738664"/>
          </a:xfrm>
          <a:prstGeom prst="rect">
            <a:avLst/>
          </a:prstGeom>
          <a:noFill/>
        </p:spPr>
        <p:txBody>
          <a:bodyPr wrap="square" rtlCol="0">
            <a:spAutoFit/>
          </a:bodyPr>
          <a:lstStyle/>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24*7 Customer service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Chat support service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Social media Handle</a:t>
            </a:r>
            <a:endParaRPr lang="en-US" sz="1200" b="1" dirty="0">
              <a:ea typeface="Roboto Medium" panose="02000000000000000000" pitchFamily="2" charset="0"/>
              <a:cs typeface="Poppins Medium" pitchFamily="2" charset="77"/>
            </a:endParaRPr>
          </a:p>
        </p:txBody>
      </p:sp>
      <p:sp>
        <p:nvSpPr>
          <p:cNvPr id="54" name="CuadroTexto 395">
            <a:extLst>
              <a:ext uri="{FF2B5EF4-FFF2-40B4-BE49-F238E27FC236}">
                <a16:creationId xmlns:a16="http://schemas.microsoft.com/office/drawing/2014/main" id="{43A0C038-0A34-C849-A9ED-B20730DF9B53}"/>
              </a:ext>
            </a:extLst>
          </p:cNvPr>
          <p:cNvSpPr txBox="1"/>
          <p:nvPr/>
        </p:nvSpPr>
        <p:spPr>
          <a:xfrm>
            <a:off x="9294625" y="4684852"/>
            <a:ext cx="2284035" cy="738664"/>
          </a:xfrm>
          <a:prstGeom prst="rect">
            <a:avLst/>
          </a:prstGeom>
          <a:noFill/>
        </p:spPr>
        <p:txBody>
          <a:bodyPr wrap="square" rtlCol="0">
            <a:spAutoFit/>
          </a:bodyPr>
          <a:lstStyle/>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Local restaurants, Shops</a:t>
            </a:r>
          </a:p>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Delivery Providers</a:t>
            </a:r>
          </a:p>
          <a:p>
            <a:pPr marL="285750" indent="-285750">
              <a:buFont typeface="Courier New" panose="02070309020205020404" pitchFamily="49" charset="0"/>
              <a:buChar char="o"/>
            </a:pPr>
            <a:r>
              <a:rPr lang="en-US" sz="1400" b="1" dirty="0">
                <a:ea typeface="Roboto Medium" panose="02000000000000000000" pitchFamily="2" charset="0"/>
                <a:cs typeface="Poppins Medium" pitchFamily="2" charset="77"/>
              </a:rPr>
              <a:t>Technology</a:t>
            </a:r>
          </a:p>
        </p:txBody>
      </p:sp>
      <p:sp>
        <p:nvSpPr>
          <p:cNvPr id="55" name="CuadroTexto 395">
            <a:extLst>
              <a:ext uri="{FF2B5EF4-FFF2-40B4-BE49-F238E27FC236}">
                <a16:creationId xmlns:a16="http://schemas.microsoft.com/office/drawing/2014/main" id="{A51696EB-CBCC-4448-8B5B-53109202710C}"/>
              </a:ext>
            </a:extLst>
          </p:cNvPr>
          <p:cNvSpPr txBox="1"/>
          <p:nvPr/>
        </p:nvSpPr>
        <p:spPr>
          <a:xfrm>
            <a:off x="4952921" y="4213515"/>
            <a:ext cx="2286156"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Channels</a:t>
            </a:r>
          </a:p>
        </p:txBody>
      </p:sp>
      <p:sp>
        <p:nvSpPr>
          <p:cNvPr id="56" name="CuadroTexto 395">
            <a:extLst>
              <a:ext uri="{FF2B5EF4-FFF2-40B4-BE49-F238E27FC236}">
                <a16:creationId xmlns:a16="http://schemas.microsoft.com/office/drawing/2014/main" id="{61830322-B42F-2843-A7CA-FA86F820BD51}"/>
              </a:ext>
            </a:extLst>
          </p:cNvPr>
          <p:cNvSpPr txBox="1"/>
          <p:nvPr/>
        </p:nvSpPr>
        <p:spPr>
          <a:xfrm>
            <a:off x="9281561" y="4194346"/>
            <a:ext cx="2284035"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Key Resources</a:t>
            </a:r>
          </a:p>
        </p:txBody>
      </p:sp>
      <p:sp>
        <p:nvSpPr>
          <p:cNvPr id="57" name="CuadroTexto 395">
            <a:extLst>
              <a:ext uri="{FF2B5EF4-FFF2-40B4-BE49-F238E27FC236}">
                <a16:creationId xmlns:a16="http://schemas.microsoft.com/office/drawing/2014/main" id="{FC317417-8440-DC4A-BB62-617CE5323661}"/>
              </a:ext>
            </a:extLst>
          </p:cNvPr>
          <p:cNvSpPr txBox="1"/>
          <p:nvPr/>
        </p:nvSpPr>
        <p:spPr>
          <a:xfrm>
            <a:off x="4952922" y="4678321"/>
            <a:ext cx="2260222" cy="738664"/>
          </a:xfrm>
          <a:prstGeom prst="rect">
            <a:avLst/>
          </a:prstGeom>
          <a:noFill/>
        </p:spPr>
        <p:txBody>
          <a:bodyPr wrap="square" rtlCol="0">
            <a:spAutoFit/>
          </a:bodyPr>
          <a:lstStyle/>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Mobile App</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Website</a:t>
            </a:r>
          </a:p>
          <a:p>
            <a:pPr marL="171450" indent="-171450">
              <a:buFont typeface="Courier New" panose="02070309020205020404" pitchFamily="49" charset="0"/>
              <a:buChar char="o"/>
            </a:pPr>
            <a:r>
              <a:rPr lang="en-US" sz="1400" b="1" dirty="0">
                <a:ea typeface="Roboto Medium" panose="02000000000000000000" pitchFamily="2" charset="0"/>
                <a:cs typeface="Poppins Medium" pitchFamily="2" charset="77"/>
              </a:rPr>
              <a:t>Social Media</a:t>
            </a:r>
            <a:endParaRPr lang="en-US" sz="1200" b="1" dirty="0">
              <a:ea typeface="Roboto Medium" panose="02000000000000000000" pitchFamily="2" charset="0"/>
              <a:cs typeface="Poppins Medium" pitchFamily="2" charset="77"/>
            </a:endParaRPr>
          </a:p>
        </p:txBody>
      </p:sp>
      <p:sp>
        <p:nvSpPr>
          <p:cNvPr id="58" name="CuadroTexto 395">
            <a:extLst>
              <a:ext uri="{FF2B5EF4-FFF2-40B4-BE49-F238E27FC236}">
                <a16:creationId xmlns:a16="http://schemas.microsoft.com/office/drawing/2014/main" id="{07130F53-7119-DC42-948C-7E06B9929622}"/>
              </a:ext>
            </a:extLst>
          </p:cNvPr>
          <p:cNvSpPr txBox="1"/>
          <p:nvPr/>
        </p:nvSpPr>
        <p:spPr>
          <a:xfrm>
            <a:off x="424541" y="6041475"/>
            <a:ext cx="1149532" cy="584775"/>
          </a:xfrm>
          <a:prstGeom prst="rect">
            <a:avLst/>
          </a:prstGeom>
          <a:solidFill>
            <a:srgbClr val="FFCCCC"/>
          </a:solidFill>
          <a:ln>
            <a:solidFill>
              <a:srgbClr val="FF6600"/>
            </a:solidFill>
          </a:ln>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Cost Structures</a:t>
            </a:r>
          </a:p>
        </p:txBody>
      </p:sp>
      <p:sp>
        <p:nvSpPr>
          <p:cNvPr id="59" name="CuadroTexto 395">
            <a:extLst>
              <a:ext uri="{FF2B5EF4-FFF2-40B4-BE49-F238E27FC236}">
                <a16:creationId xmlns:a16="http://schemas.microsoft.com/office/drawing/2014/main" id="{316B732D-087C-ED4C-A6A7-9776D56C7F80}"/>
              </a:ext>
            </a:extLst>
          </p:cNvPr>
          <p:cNvSpPr txBox="1"/>
          <p:nvPr/>
        </p:nvSpPr>
        <p:spPr>
          <a:xfrm>
            <a:off x="6832396" y="6103029"/>
            <a:ext cx="916245" cy="584775"/>
          </a:xfrm>
          <a:prstGeom prst="rect">
            <a:avLst/>
          </a:prstGeom>
          <a:solidFill>
            <a:srgbClr val="FFCCCC"/>
          </a:solidFill>
          <a:ln>
            <a:solidFill>
              <a:srgbClr val="FF9900"/>
            </a:solidFill>
          </a:ln>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Revenue Streams</a:t>
            </a:r>
          </a:p>
        </p:txBody>
      </p:sp>
      <p:sp>
        <p:nvSpPr>
          <p:cNvPr id="60" name="Right Arrow 59">
            <a:extLst>
              <a:ext uri="{FF2B5EF4-FFF2-40B4-BE49-F238E27FC236}">
                <a16:creationId xmlns:a16="http://schemas.microsoft.com/office/drawing/2014/main" id="{0C1E32A1-CE69-9940-B32A-1CF9FB3FAB75}"/>
              </a:ext>
            </a:extLst>
          </p:cNvPr>
          <p:cNvSpPr/>
          <p:nvPr/>
        </p:nvSpPr>
        <p:spPr>
          <a:xfrm>
            <a:off x="3709295" y="4715331"/>
            <a:ext cx="342841" cy="4073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2" name="Right Arrow 61">
            <a:extLst>
              <a:ext uri="{FF2B5EF4-FFF2-40B4-BE49-F238E27FC236}">
                <a16:creationId xmlns:a16="http://schemas.microsoft.com/office/drawing/2014/main" id="{1E1968FC-EE22-C440-AE6F-ADDB692B329B}"/>
              </a:ext>
            </a:extLst>
          </p:cNvPr>
          <p:cNvSpPr/>
          <p:nvPr/>
        </p:nvSpPr>
        <p:spPr>
          <a:xfrm>
            <a:off x="7982935" y="4741912"/>
            <a:ext cx="342841" cy="40731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3" name="Right Arrow 62">
            <a:extLst>
              <a:ext uri="{FF2B5EF4-FFF2-40B4-BE49-F238E27FC236}">
                <a16:creationId xmlns:a16="http://schemas.microsoft.com/office/drawing/2014/main" id="{C4067C6E-F521-3D47-9B2F-3A16A035590E}"/>
              </a:ext>
            </a:extLst>
          </p:cNvPr>
          <p:cNvSpPr/>
          <p:nvPr/>
        </p:nvSpPr>
        <p:spPr>
          <a:xfrm rot="5400000">
            <a:off x="1427544" y="3721981"/>
            <a:ext cx="342841" cy="4073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4" name="Right Arrow 63">
            <a:extLst>
              <a:ext uri="{FF2B5EF4-FFF2-40B4-BE49-F238E27FC236}">
                <a16:creationId xmlns:a16="http://schemas.microsoft.com/office/drawing/2014/main" id="{23D1C3D7-5DCC-F34D-9E2F-AAF61212D4AF}"/>
              </a:ext>
            </a:extLst>
          </p:cNvPr>
          <p:cNvSpPr/>
          <p:nvPr/>
        </p:nvSpPr>
        <p:spPr>
          <a:xfrm rot="5400000">
            <a:off x="10446318" y="3746575"/>
            <a:ext cx="342841" cy="4073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5" name="Right Arrow 64">
            <a:extLst>
              <a:ext uri="{FF2B5EF4-FFF2-40B4-BE49-F238E27FC236}">
                <a16:creationId xmlns:a16="http://schemas.microsoft.com/office/drawing/2014/main" id="{CF572E7C-8FAD-634A-B0D8-09C9CD51E72A}"/>
              </a:ext>
            </a:extLst>
          </p:cNvPr>
          <p:cNvSpPr/>
          <p:nvPr/>
        </p:nvSpPr>
        <p:spPr>
          <a:xfrm>
            <a:off x="3005580" y="2453706"/>
            <a:ext cx="363716"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6" name="Right Arrow 65">
            <a:extLst>
              <a:ext uri="{FF2B5EF4-FFF2-40B4-BE49-F238E27FC236}">
                <a16:creationId xmlns:a16="http://schemas.microsoft.com/office/drawing/2014/main" id="{208E19C8-6D20-5C4B-8DF2-A4AB30C74C48}"/>
              </a:ext>
            </a:extLst>
          </p:cNvPr>
          <p:cNvSpPr/>
          <p:nvPr/>
        </p:nvSpPr>
        <p:spPr>
          <a:xfrm>
            <a:off x="6021826" y="2453706"/>
            <a:ext cx="342841"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7" name="Right Arrow 66">
            <a:extLst>
              <a:ext uri="{FF2B5EF4-FFF2-40B4-BE49-F238E27FC236}">
                <a16:creationId xmlns:a16="http://schemas.microsoft.com/office/drawing/2014/main" id="{01427629-86EF-5F4F-AFB4-42F8C7CB28FF}"/>
              </a:ext>
            </a:extLst>
          </p:cNvPr>
          <p:cNvSpPr/>
          <p:nvPr/>
        </p:nvSpPr>
        <p:spPr>
          <a:xfrm>
            <a:off x="6146498" y="5899373"/>
            <a:ext cx="342841" cy="40731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9" name="Rectangle 56">
            <a:extLst>
              <a:ext uri="{FF2B5EF4-FFF2-40B4-BE49-F238E27FC236}">
                <a16:creationId xmlns:a16="http://schemas.microsoft.com/office/drawing/2014/main" id="{D69E2C7D-E54C-8344-B805-C763EDECF2FC}"/>
              </a:ext>
            </a:extLst>
          </p:cNvPr>
          <p:cNvSpPr/>
          <p:nvPr/>
        </p:nvSpPr>
        <p:spPr>
          <a:xfrm>
            <a:off x="591943" y="2174978"/>
            <a:ext cx="2242697" cy="954107"/>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Restaurants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Shops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Groceries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Delivery Partners</a:t>
            </a:r>
          </a:p>
        </p:txBody>
      </p:sp>
      <p:sp>
        <p:nvSpPr>
          <p:cNvPr id="71" name="Rectangle 56">
            <a:extLst>
              <a:ext uri="{FF2B5EF4-FFF2-40B4-BE49-F238E27FC236}">
                <a16:creationId xmlns:a16="http://schemas.microsoft.com/office/drawing/2014/main" id="{2596FBF6-A38E-9E42-8175-480BB54090AB}"/>
              </a:ext>
            </a:extLst>
          </p:cNvPr>
          <p:cNvSpPr/>
          <p:nvPr/>
        </p:nvSpPr>
        <p:spPr>
          <a:xfrm>
            <a:off x="6548877" y="2008209"/>
            <a:ext cx="2229363" cy="1569660"/>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No Minimum Order Quality requirement</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Variety of payment options</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No Restriction order policy</a:t>
            </a: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2" name="Rectangle 56">
            <a:extLst>
              <a:ext uri="{FF2B5EF4-FFF2-40B4-BE49-F238E27FC236}">
                <a16:creationId xmlns:a16="http://schemas.microsoft.com/office/drawing/2014/main" id="{83FEEA5F-EFE2-F740-9C7C-C9BDC86D693E}"/>
              </a:ext>
            </a:extLst>
          </p:cNvPr>
          <p:cNvSpPr/>
          <p:nvPr/>
        </p:nvSpPr>
        <p:spPr>
          <a:xfrm rot="10800000" flipV="1">
            <a:off x="1645917" y="5694773"/>
            <a:ext cx="4202467" cy="1169551"/>
          </a:xfrm>
          <a:prstGeom prst="rect">
            <a:avLst/>
          </a:prstGeom>
        </p:spPr>
        <p:txBody>
          <a:bodyPr wrap="square">
            <a:spAutoFit/>
          </a:bodyPr>
          <a:lstStyle/>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Payroll expenditure for employees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 and delivery partners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Website development cost</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Maintenance and running cost</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Advertisement and Marketing expenditure</a:t>
            </a:r>
          </a:p>
        </p:txBody>
      </p:sp>
      <p:sp>
        <p:nvSpPr>
          <p:cNvPr id="73" name="Rectangle 56">
            <a:extLst>
              <a:ext uri="{FF2B5EF4-FFF2-40B4-BE49-F238E27FC236}">
                <a16:creationId xmlns:a16="http://schemas.microsoft.com/office/drawing/2014/main" id="{E666AE90-22EF-EF43-AC90-13E7A686E214}"/>
              </a:ext>
            </a:extLst>
          </p:cNvPr>
          <p:cNvSpPr/>
          <p:nvPr/>
        </p:nvSpPr>
        <p:spPr>
          <a:xfrm>
            <a:off x="7913295" y="5783984"/>
            <a:ext cx="3748320" cy="954107"/>
          </a:xfrm>
          <a:prstGeom prst="rect">
            <a:avLst/>
          </a:prstGeom>
        </p:spPr>
        <p:txBody>
          <a:bodyPr wrap="square">
            <a:spAutoFit/>
          </a:bodyPr>
          <a:lstStyle/>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Delivery charge 30 – 35%</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Commission model</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Restaurant advertisements</a:t>
            </a:r>
          </a:p>
          <a:p>
            <a:pPr marL="171450" indent="-1714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Swiggy super</a:t>
            </a:r>
          </a:p>
        </p:txBody>
      </p:sp>
      <p:sp>
        <p:nvSpPr>
          <p:cNvPr id="2" name="Rectangle 56">
            <a:extLst>
              <a:ext uri="{FF2B5EF4-FFF2-40B4-BE49-F238E27FC236}">
                <a16:creationId xmlns:a16="http://schemas.microsoft.com/office/drawing/2014/main" id="{94A3BC48-FAB8-CC7B-7B3E-172697394207}"/>
              </a:ext>
            </a:extLst>
          </p:cNvPr>
          <p:cNvSpPr/>
          <p:nvPr/>
        </p:nvSpPr>
        <p:spPr>
          <a:xfrm>
            <a:off x="3560450" y="1984871"/>
            <a:ext cx="2268342" cy="1600438"/>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Partnership with Restaurants</a:t>
            </a:r>
          </a:p>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Hiring Delivery Partners</a:t>
            </a:r>
          </a:p>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Managing payment process</a:t>
            </a:r>
          </a:p>
        </p:txBody>
      </p:sp>
      <p:sp>
        <p:nvSpPr>
          <p:cNvPr id="3" name="Rounded Rectangle 45">
            <a:extLst>
              <a:ext uri="{FF2B5EF4-FFF2-40B4-BE49-F238E27FC236}">
                <a16:creationId xmlns:a16="http://schemas.microsoft.com/office/drawing/2014/main" id="{E6CA85D0-8BCA-02DA-B9AF-A9D977E8EA19}"/>
              </a:ext>
            </a:extLst>
          </p:cNvPr>
          <p:cNvSpPr/>
          <p:nvPr/>
        </p:nvSpPr>
        <p:spPr>
          <a:xfrm>
            <a:off x="9362318" y="1226694"/>
            <a:ext cx="2518382" cy="2543258"/>
          </a:xfrm>
          <a:prstGeom prst="roundRect">
            <a:avLst>
              <a:gd name="adj" fmla="val 0"/>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4" name="CuadroTexto 395">
            <a:extLst>
              <a:ext uri="{FF2B5EF4-FFF2-40B4-BE49-F238E27FC236}">
                <a16:creationId xmlns:a16="http://schemas.microsoft.com/office/drawing/2014/main" id="{0F161F00-B3FF-FF22-EBF1-CBBDB4FF2EB3}"/>
              </a:ext>
            </a:extLst>
          </p:cNvPr>
          <p:cNvSpPr txBox="1"/>
          <p:nvPr/>
        </p:nvSpPr>
        <p:spPr>
          <a:xfrm>
            <a:off x="9594664" y="1426569"/>
            <a:ext cx="2090057"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Customer Segments</a:t>
            </a:r>
          </a:p>
        </p:txBody>
      </p:sp>
      <p:sp>
        <p:nvSpPr>
          <p:cNvPr id="5" name="CuadroTexto 395">
            <a:extLst>
              <a:ext uri="{FF2B5EF4-FFF2-40B4-BE49-F238E27FC236}">
                <a16:creationId xmlns:a16="http://schemas.microsoft.com/office/drawing/2014/main" id="{0FCBD14F-D9D2-AAE5-BBDC-D10BA0253987}"/>
              </a:ext>
            </a:extLst>
          </p:cNvPr>
          <p:cNvSpPr txBox="1"/>
          <p:nvPr/>
        </p:nvSpPr>
        <p:spPr>
          <a:xfrm>
            <a:off x="6773091" y="1468876"/>
            <a:ext cx="1823215" cy="338554"/>
          </a:xfrm>
          <a:prstGeom prst="rect">
            <a:avLst/>
          </a:prstGeom>
          <a:solidFill>
            <a:srgbClr val="FFFB8A"/>
          </a:solidFill>
        </p:spPr>
        <p:txBody>
          <a:bodyPr wrap="square" rtlCol="0">
            <a:spAutoFit/>
          </a:bodyPr>
          <a:lstStyle/>
          <a:p>
            <a:pPr algn="ctr"/>
            <a:r>
              <a:rPr lang="en-US" sz="1600" b="1" dirty="0">
                <a:solidFill>
                  <a:srgbClr val="002060"/>
                </a:solidFill>
                <a:ea typeface="Roboto Medium" panose="02000000000000000000" pitchFamily="2" charset="0"/>
                <a:cs typeface="Poppins Medium" pitchFamily="2" charset="77"/>
              </a:rPr>
              <a:t>Value Propositions</a:t>
            </a:r>
          </a:p>
        </p:txBody>
      </p:sp>
      <p:sp>
        <p:nvSpPr>
          <p:cNvPr id="6" name="Rectangle 56">
            <a:extLst>
              <a:ext uri="{FF2B5EF4-FFF2-40B4-BE49-F238E27FC236}">
                <a16:creationId xmlns:a16="http://schemas.microsoft.com/office/drawing/2014/main" id="{4438BE95-98D2-0887-22CE-46198CCD9770}"/>
              </a:ext>
            </a:extLst>
          </p:cNvPr>
          <p:cNvSpPr/>
          <p:nvPr/>
        </p:nvSpPr>
        <p:spPr>
          <a:xfrm>
            <a:off x="9459700" y="2200783"/>
            <a:ext cx="2229363" cy="492443"/>
          </a:xfrm>
          <a:prstGeom prst="rect">
            <a:avLst/>
          </a:prstGeom>
        </p:spPr>
        <p:txBody>
          <a:bodyPr wrap="square">
            <a:spAutoFit/>
          </a:bodyPr>
          <a:lstStyle/>
          <a:p>
            <a:pPr marL="285750" indent="-285750">
              <a:buFont typeface="Courier New" panose="02070309020205020404" pitchFamily="49" charset="0"/>
              <a:buChar char="o"/>
            </a:pPr>
            <a:endParaRPr lang="en-US" sz="1400" b="1" dirty="0">
              <a:ea typeface="Lato Light" panose="020F0502020204030203" pitchFamily="34" charset="0"/>
              <a:cs typeface="Lato Light" panose="020F0502020204030203" pitchFamily="34" charset="0"/>
            </a:endParaRPr>
          </a:p>
          <a:p>
            <a:endParaRPr lang="en-US"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56">
            <a:extLst>
              <a:ext uri="{FF2B5EF4-FFF2-40B4-BE49-F238E27FC236}">
                <a16:creationId xmlns:a16="http://schemas.microsoft.com/office/drawing/2014/main" id="{7F1C826A-9CEB-7592-7F09-2DD498EB5A24}"/>
              </a:ext>
            </a:extLst>
          </p:cNvPr>
          <p:cNvSpPr/>
          <p:nvPr/>
        </p:nvSpPr>
        <p:spPr>
          <a:xfrm>
            <a:off x="9415698" y="1949655"/>
            <a:ext cx="2404082" cy="1815882"/>
          </a:xfrm>
          <a:prstGeom prst="rect">
            <a:avLst/>
          </a:prstGeom>
        </p:spPr>
        <p:txBody>
          <a:bodyPr wrap="square">
            <a:spAutoFit/>
          </a:bodyPr>
          <a:lstStyle/>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want products to be delivered at the doorstep </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wanted to order food online.</a:t>
            </a:r>
          </a:p>
          <a:p>
            <a:pPr marL="285750" indent="-285750">
              <a:buFont typeface="Courier New" panose="02070309020205020404" pitchFamily="49" charset="0"/>
              <a:buChar char="o"/>
            </a:pPr>
            <a:r>
              <a:rPr lang="en-US" sz="1400" b="1" dirty="0">
                <a:ea typeface="Lato Light" panose="020F0502020204030203" pitchFamily="34" charset="0"/>
                <a:cs typeface="Lato Light" panose="020F0502020204030203" pitchFamily="34" charset="0"/>
              </a:rPr>
              <a:t>People who do not wish to go to restaurants</a:t>
            </a:r>
          </a:p>
          <a:p>
            <a:endParaRPr lang="en-US" sz="1400" b="1" dirty="0">
              <a:ea typeface="Lato Light" panose="020F0502020204030203" pitchFamily="34" charset="0"/>
              <a:cs typeface="Lato Light" panose="020F0502020204030203" pitchFamily="34" charset="0"/>
            </a:endParaRPr>
          </a:p>
        </p:txBody>
      </p:sp>
      <p:sp>
        <p:nvSpPr>
          <p:cNvPr id="8" name="Right Arrow 65">
            <a:extLst>
              <a:ext uri="{FF2B5EF4-FFF2-40B4-BE49-F238E27FC236}">
                <a16:creationId xmlns:a16="http://schemas.microsoft.com/office/drawing/2014/main" id="{DC8C1D3B-68FE-13DE-AC8A-9BB26979CDAA}"/>
              </a:ext>
            </a:extLst>
          </p:cNvPr>
          <p:cNvSpPr/>
          <p:nvPr/>
        </p:nvSpPr>
        <p:spPr>
          <a:xfrm>
            <a:off x="8974934" y="2377778"/>
            <a:ext cx="342841" cy="40731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CuadroTexto 395">
            <a:extLst>
              <a:ext uri="{FF2B5EF4-FFF2-40B4-BE49-F238E27FC236}">
                <a16:creationId xmlns:a16="http://schemas.microsoft.com/office/drawing/2014/main" id="{9772C01E-9C06-15AC-FF26-4B983240CA45}"/>
              </a:ext>
            </a:extLst>
          </p:cNvPr>
          <p:cNvSpPr txBox="1"/>
          <p:nvPr/>
        </p:nvSpPr>
        <p:spPr>
          <a:xfrm>
            <a:off x="500789" y="4185154"/>
            <a:ext cx="2338251" cy="338554"/>
          </a:xfrm>
          <a:prstGeom prst="rect">
            <a:avLst/>
          </a:prstGeom>
          <a:solidFill>
            <a:srgbClr val="FF9900"/>
          </a:solidFill>
        </p:spPr>
        <p:txBody>
          <a:bodyPr wrap="square" rtlCol="0">
            <a:spAutoFit/>
          </a:bodyPr>
          <a:lstStyle/>
          <a:p>
            <a:pPr algn="ctr"/>
            <a:r>
              <a:rPr lang="en-US" sz="1600" b="1" dirty="0">
                <a:solidFill>
                  <a:srgbClr val="005400"/>
                </a:solidFill>
                <a:ea typeface="Roboto Medium" panose="02000000000000000000" pitchFamily="2" charset="0"/>
                <a:cs typeface="Poppins Medium" pitchFamily="2" charset="77"/>
              </a:rPr>
              <a:t>Customer Relationship</a:t>
            </a:r>
          </a:p>
        </p:txBody>
      </p:sp>
    </p:spTree>
    <p:extLst>
      <p:ext uri="{BB962C8B-B14F-4D97-AF65-F5344CB8AC3E}">
        <p14:creationId xmlns:p14="http://schemas.microsoft.com/office/powerpoint/2010/main" val="66291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BB13833-84D6-F296-1D40-46C3FA052F9F}"/>
              </a:ext>
            </a:extLst>
          </p:cNvPr>
          <p:cNvSpPr>
            <a:spLocks noGrp="1"/>
          </p:cNvSpPr>
          <p:nvPr>
            <p:ph type="title"/>
          </p:nvPr>
        </p:nvSpPr>
        <p:spPr>
          <a:xfrm>
            <a:off x="492370" y="605896"/>
            <a:ext cx="3084844" cy="5646208"/>
          </a:xfrm>
        </p:spPr>
        <p:txBody>
          <a:bodyPr anchor="ctr">
            <a:normAutofit/>
          </a:bodyPr>
          <a:lstStyle/>
          <a:p>
            <a:pPr algn="ctr"/>
            <a:r>
              <a:rPr lang="en-US" sz="4400" b="1" i="1" spc="300" dirty="0">
                <a:solidFill>
                  <a:schemeClr val="bg1"/>
                </a:solidFill>
                <a:latin typeface="+mn-lt"/>
                <a:ea typeface="Roboto Medium" panose="02000000000000000000" pitchFamily="2" charset="0"/>
                <a:cs typeface="Roboto Medium" panose="02000000000000000000" pitchFamily="2" charset="0"/>
              </a:rPr>
              <a:t>REVENUE MODEL</a:t>
            </a:r>
            <a:endParaRPr lang="en-IN" sz="4400" i="1" spc="300" dirty="0">
              <a:solidFill>
                <a:schemeClr val="bg1"/>
              </a:solidFill>
              <a:latin typeface="+mn-lt"/>
              <a:ea typeface="Roboto Medium" panose="02000000000000000000" pitchFamily="2" charset="0"/>
              <a:cs typeface="Roboto Medium" panose="0200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26" name="Picture 2">
            <a:extLst>
              <a:ext uri="{FF2B5EF4-FFF2-40B4-BE49-F238E27FC236}">
                <a16:creationId xmlns:a16="http://schemas.microsoft.com/office/drawing/2014/main" id="{3455EE1B-601D-C280-3E03-9F38FCBAE0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111" t="12389" r="11331" b="8398"/>
          <a:stretch/>
        </p:blipFill>
        <p:spPr bwMode="auto">
          <a:xfrm>
            <a:off x="5293162" y="566710"/>
            <a:ext cx="5780315" cy="3141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0F443C-3266-5BBE-C5AC-DC0B0E82F1AB}"/>
              </a:ext>
            </a:extLst>
          </p:cNvPr>
          <p:cNvSpPr txBox="1"/>
          <p:nvPr/>
        </p:nvSpPr>
        <p:spPr>
          <a:xfrm>
            <a:off x="5650365" y="58787"/>
            <a:ext cx="5306068" cy="461665"/>
          </a:xfrm>
          <a:prstGeom prst="rect">
            <a:avLst/>
          </a:prstGeom>
          <a:noFill/>
        </p:spPr>
        <p:txBody>
          <a:bodyPr wrap="none" rtlCol="0">
            <a:spAutoFit/>
          </a:bodyPr>
          <a:lstStyle/>
          <a:p>
            <a:pPr algn="ctr"/>
            <a:r>
              <a:rPr lang="en-US" sz="2400" b="1" i="1" dirty="0">
                <a:solidFill>
                  <a:srgbClr val="002060"/>
                </a:solidFill>
              </a:rPr>
              <a:t>6 MAIN REVENUE STREAMS OF SWIGGY</a:t>
            </a:r>
            <a:endParaRPr lang="en-IN" sz="2400" b="1" i="1" dirty="0">
              <a:solidFill>
                <a:srgbClr val="002060"/>
              </a:solidFill>
            </a:endParaRPr>
          </a:p>
        </p:txBody>
      </p:sp>
      <p:sp>
        <p:nvSpPr>
          <p:cNvPr id="6" name="Parallelogram 5">
            <a:extLst>
              <a:ext uri="{FF2B5EF4-FFF2-40B4-BE49-F238E27FC236}">
                <a16:creationId xmlns:a16="http://schemas.microsoft.com/office/drawing/2014/main" id="{88D0C605-DE5C-30B7-9D52-B5BB4F90D9EB}"/>
              </a:ext>
            </a:extLst>
          </p:cNvPr>
          <p:cNvSpPr/>
          <p:nvPr/>
        </p:nvSpPr>
        <p:spPr>
          <a:xfrm>
            <a:off x="5301281" y="3727269"/>
            <a:ext cx="2564510" cy="668387"/>
          </a:xfrm>
          <a:prstGeom prst="parallelogram">
            <a:avLst>
              <a:gd name="adj" fmla="val 48529"/>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Instamart</a:t>
            </a:r>
          </a:p>
        </p:txBody>
      </p:sp>
      <p:sp>
        <p:nvSpPr>
          <p:cNvPr id="7" name="Parallelogram 6">
            <a:extLst>
              <a:ext uri="{FF2B5EF4-FFF2-40B4-BE49-F238E27FC236}">
                <a16:creationId xmlns:a16="http://schemas.microsoft.com/office/drawing/2014/main" id="{440B1BC4-CE9B-C4A5-7259-44611E9197C3}"/>
              </a:ext>
            </a:extLst>
          </p:cNvPr>
          <p:cNvSpPr/>
          <p:nvPr/>
        </p:nvSpPr>
        <p:spPr>
          <a:xfrm flipH="1">
            <a:off x="8420949" y="3727269"/>
            <a:ext cx="2651760" cy="668387"/>
          </a:xfrm>
          <a:prstGeom prst="parallelogram">
            <a:avLst>
              <a:gd name="adj" fmla="val 48529"/>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Event-Based Earnings</a:t>
            </a:r>
          </a:p>
        </p:txBody>
      </p:sp>
      <p:sp>
        <p:nvSpPr>
          <p:cNvPr id="9" name="Parallelogram 8">
            <a:extLst>
              <a:ext uri="{FF2B5EF4-FFF2-40B4-BE49-F238E27FC236}">
                <a16:creationId xmlns:a16="http://schemas.microsoft.com/office/drawing/2014/main" id="{92F4B2FD-27F6-6289-C5AA-B8120B618002}"/>
              </a:ext>
            </a:extLst>
          </p:cNvPr>
          <p:cNvSpPr/>
          <p:nvPr/>
        </p:nvSpPr>
        <p:spPr>
          <a:xfrm>
            <a:off x="4946628" y="4469690"/>
            <a:ext cx="2564510" cy="698847"/>
          </a:xfrm>
          <a:prstGeom prst="parallelogram">
            <a:avLst>
              <a:gd name="adj" fmla="val 485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Genie</a:t>
            </a:r>
          </a:p>
        </p:txBody>
      </p:sp>
      <p:sp>
        <p:nvSpPr>
          <p:cNvPr id="11" name="Parallelogram 10">
            <a:extLst>
              <a:ext uri="{FF2B5EF4-FFF2-40B4-BE49-F238E27FC236}">
                <a16:creationId xmlns:a16="http://schemas.microsoft.com/office/drawing/2014/main" id="{50AC225F-2843-EDA8-5BBB-FCDE806F16C2}"/>
              </a:ext>
            </a:extLst>
          </p:cNvPr>
          <p:cNvSpPr/>
          <p:nvPr/>
        </p:nvSpPr>
        <p:spPr>
          <a:xfrm>
            <a:off x="4566936" y="5242571"/>
            <a:ext cx="2564510" cy="698847"/>
          </a:xfrm>
          <a:prstGeom prst="parallelogram">
            <a:avLst>
              <a:gd name="adj" fmla="val 485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Corporate Services</a:t>
            </a:r>
          </a:p>
        </p:txBody>
      </p:sp>
      <p:sp>
        <p:nvSpPr>
          <p:cNvPr id="13" name="Parallelogram 12">
            <a:extLst>
              <a:ext uri="{FF2B5EF4-FFF2-40B4-BE49-F238E27FC236}">
                <a16:creationId xmlns:a16="http://schemas.microsoft.com/office/drawing/2014/main" id="{D13F626F-3FDD-5E97-CE9C-8523133D1D08}"/>
              </a:ext>
            </a:extLst>
          </p:cNvPr>
          <p:cNvSpPr/>
          <p:nvPr/>
        </p:nvSpPr>
        <p:spPr>
          <a:xfrm>
            <a:off x="4210403" y="6015452"/>
            <a:ext cx="2564510" cy="698847"/>
          </a:xfrm>
          <a:prstGeom prst="parallelogram">
            <a:avLst>
              <a:gd name="adj" fmla="val 485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One</a:t>
            </a:r>
          </a:p>
        </p:txBody>
      </p:sp>
      <p:sp>
        <p:nvSpPr>
          <p:cNvPr id="15" name="Parallelogram 14">
            <a:extLst>
              <a:ext uri="{FF2B5EF4-FFF2-40B4-BE49-F238E27FC236}">
                <a16:creationId xmlns:a16="http://schemas.microsoft.com/office/drawing/2014/main" id="{DDE49B8D-3A31-18F6-3F66-C186F7A805A4}"/>
              </a:ext>
            </a:extLst>
          </p:cNvPr>
          <p:cNvSpPr/>
          <p:nvPr/>
        </p:nvSpPr>
        <p:spPr>
          <a:xfrm flipH="1">
            <a:off x="8751874" y="4470869"/>
            <a:ext cx="2651759" cy="697667"/>
          </a:xfrm>
          <a:prstGeom prst="parallelogram">
            <a:avLst>
              <a:gd name="adj" fmla="val 485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Swiggy Dineout</a:t>
            </a:r>
          </a:p>
        </p:txBody>
      </p:sp>
      <p:sp>
        <p:nvSpPr>
          <p:cNvPr id="16" name="Parallelogram 15">
            <a:extLst>
              <a:ext uri="{FF2B5EF4-FFF2-40B4-BE49-F238E27FC236}">
                <a16:creationId xmlns:a16="http://schemas.microsoft.com/office/drawing/2014/main" id="{F4A1B9C7-D147-AED4-E471-1FB12861FF32}"/>
              </a:ext>
            </a:extLst>
          </p:cNvPr>
          <p:cNvSpPr/>
          <p:nvPr/>
        </p:nvSpPr>
        <p:spPr>
          <a:xfrm flipH="1">
            <a:off x="9100217" y="5242570"/>
            <a:ext cx="2651759" cy="698847"/>
          </a:xfrm>
          <a:prstGeom prst="parallelogram">
            <a:avLst>
              <a:gd name="adj" fmla="val 485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Monetization</a:t>
            </a:r>
          </a:p>
        </p:txBody>
      </p:sp>
      <p:sp>
        <p:nvSpPr>
          <p:cNvPr id="17" name="Parallelogram 16">
            <a:extLst>
              <a:ext uri="{FF2B5EF4-FFF2-40B4-BE49-F238E27FC236}">
                <a16:creationId xmlns:a16="http://schemas.microsoft.com/office/drawing/2014/main" id="{2299DAD7-BF84-4118-BA8F-0B53C8914225}"/>
              </a:ext>
            </a:extLst>
          </p:cNvPr>
          <p:cNvSpPr/>
          <p:nvPr/>
        </p:nvSpPr>
        <p:spPr>
          <a:xfrm flipH="1">
            <a:off x="9455089" y="6011109"/>
            <a:ext cx="2651759" cy="698847"/>
          </a:xfrm>
          <a:prstGeom prst="parallelogram">
            <a:avLst>
              <a:gd name="adj" fmla="val 485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Cancellation &amp; Convenience fees</a:t>
            </a:r>
          </a:p>
        </p:txBody>
      </p:sp>
      <p:sp>
        <p:nvSpPr>
          <p:cNvPr id="19" name="Hexagon 18">
            <a:extLst>
              <a:ext uri="{FF2B5EF4-FFF2-40B4-BE49-F238E27FC236}">
                <a16:creationId xmlns:a16="http://schemas.microsoft.com/office/drawing/2014/main" id="{0FFD1EEC-64E8-B3BF-9DCD-0211C321B42C}"/>
              </a:ext>
            </a:extLst>
          </p:cNvPr>
          <p:cNvSpPr/>
          <p:nvPr/>
        </p:nvSpPr>
        <p:spPr>
          <a:xfrm>
            <a:off x="7269666" y="4446352"/>
            <a:ext cx="1732770" cy="1532862"/>
          </a:xfrm>
          <a:prstGeom prst="hexagon">
            <a:avLst/>
          </a:prstGeom>
          <a:solidFill>
            <a:srgbClr val="00206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FF6600"/>
                </a:solidFill>
              </a:rPr>
              <a:t>OTHER STREAMS OF REVENUE</a:t>
            </a:r>
            <a:endParaRPr lang="en-IN" sz="1600" b="1" i="1" dirty="0">
              <a:solidFill>
                <a:srgbClr val="FF6600"/>
              </a:solidFill>
            </a:endParaRPr>
          </a:p>
        </p:txBody>
      </p:sp>
    </p:spTree>
    <p:extLst>
      <p:ext uri="{BB962C8B-B14F-4D97-AF65-F5344CB8AC3E}">
        <p14:creationId xmlns:p14="http://schemas.microsoft.com/office/powerpoint/2010/main" val="28180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77"/>
        <p:cNvGrpSpPr/>
        <p:nvPr/>
      </p:nvGrpSpPr>
      <p:grpSpPr>
        <a:xfrm>
          <a:off x="0" y="0"/>
          <a:ext cx="0" cy="0"/>
          <a:chOff x="0" y="0"/>
          <a:chExt cx="0" cy="0"/>
        </a:xfrm>
      </p:grpSpPr>
      <p:sp>
        <p:nvSpPr>
          <p:cNvPr id="104" name="Google Shape;104;p2"/>
          <p:cNvSpPr txBox="1"/>
          <p:nvPr/>
        </p:nvSpPr>
        <p:spPr>
          <a:xfrm>
            <a:off x="2818514" y="220801"/>
            <a:ext cx="6554972" cy="538589"/>
          </a:xfrm>
          <a:prstGeom prst="rect">
            <a:avLst/>
          </a:prstGeom>
          <a:noFill/>
          <a:ln>
            <a:noFill/>
          </a:ln>
        </p:spPr>
        <p:txBody>
          <a:bodyPr spcFirstLastPara="1" wrap="square" lIns="45713" tIns="22850" rIns="45713" bIns="22850" anchor="t" anchorCtr="0">
            <a:spAutoFit/>
          </a:bodyPr>
          <a:lstStyle/>
          <a:p>
            <a:pPr algn="ctr"/>
            <a:r>
              <a:rPr lang="en-US" sz="3200" b="1" i="1" dirty="0">
                <a:solidFill>
                  <a:srgbClr val="002060"/>
                </a:solidFill>
                <a:ea typeface="Lato Black"/>
                <a:cs typeface="Lato Black"/>
                <a:sym typeface="Lato Black"/>
              </a:rPr>
              <a:t>SWIGGY OPERATING AREAS</a:t>
            </a:r>
            <a:endParaRPr sz="600" i="1" dirty="0">
              <a:solidFill>
                <a:srgbClr val="002060"/>
              </a:solidFill>
            </a:endParaRPr>
          </a:p>
        </p:txBody>
      </p:sp>
      <p:sp>
        <p:nvSpPr>
          <p:cNvPr id="2" name="TextBox 1">
            <a:extLst>
              <a:ext uri="{FF2B5EF4-FFF2-40B4-BE49-F238E27FC236}">
                <a16:creationId xmlns:a16="http://schemas.microsoft.com/office/drawing/2014/main" id="{0A583BB3-74EB-8E96-EDCE-84B811A86942}"/>
              </a:ext>
            </a:extLst>
          </p:cNvPr>
          <p:cNvSpPr txBox="1"/>
          <p:nvPr/>
        </p:nvSpPr>
        <p:spPr>
          <a:xfrm>
            <a:off x="2216890" y="815955"/>
            <a:ext cx="7953154" cy="369332"/>
          </a:xfrm>
          <a:prstGeom prst="rect">
            <a:avLst/>
          </a:prstGeom>
          <a:noFill/>
        </p:spPr>
        <p:txBody>
          <a:bodyPr wrap="square" rtlCol="0">
            <a:spAutoFit/>
          </a:bodyPr>
          <a:lstStyle/>
          <a:p>
            <a:pPr algn="ctr"/>
            <a:r>
              <a:rPr lang="en-IN" b="1" dirty="0">
                <a:solidFill>
                  <a:srgbClr val="002060"/>
                </a:solidFill>
              </a:rPr>
              <a:t>Swiggy operates in over 580+ cities across India Including Major Cities like,</a:t>
            </a:r>
          </a:p>
        </p:txBody>
      </p:sp>
      <p:pic>
        <p:nvPicPr>
          <p:cNvPr id="1026" name="Picture 2">
            <a:extLst>
              <a:ext uri="{FF2B5EF4-FFF2-40B4-BE49-F238E27FC236}">
                <a16:creationId xmlns:a16="http://schemas.microsoft.com/office/drawing/2014/main" id="{9475063A-28A4-DD11-4889-DE07583C3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4" y="1740932"/>
            <a:ext cx="1382230" cy="12162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74FA33-7B05-7FB6-3D33-3A3B1B48AFB0}"/>
              </a:ext>
            </a:extLst>
          </p:cNvPr>
          <p:cNvSpPr txBox="1"/>
          <p:nvPr/>
        </p:nvSpPr>
        <p:spPr>
          <a:xfrm>
            <a:off x="4556940" y="2164402"/>
            <a:ext cx="1491216" cy="369332"/>
          </a:xfrm>
          <a:prstGeom prst="rect">
            <a:avLst/>
          </a:prstGeom>
          <a:noFill/>
          <a:ln>
            <a:solidFill>
              <a:srgbClr val="FF6600"/>
            </a:solidFill>
          </a:ln>
        </p:spPr>
        <p:txBody>
          <a:bodyPr wrap="square" rtlCol="0">
            <a:spAutoFit/>
          </a:bodyPr>
          <a:lstStyle/>
          <a:p>
            <a:pPr algn="ctr"/>
            <a:r>
              <a:rPr lang="en-IN" b="1" dirty="0">
                <a:solidFill>
                  <a:srgbClr val="002060"/>
                </a:solidFill>
              </a:rPr>
              <a:t>CHENNAI</a:t>
            </a:r>
          </a:p>
        </p:txBody>
      </p:sp>
      <p:sp>
        <p:nvSpPr>
          <p:cNvPr id="5" name="TextBox 4">
            <a:extLst>
              <a:ext uri="{FF2B5EF4-FFF2-40B4-BE49-F238E27FC236}">
                <a16:creationId xmlns:a16="http://schemas.microsoft.com/office/drawing/2014/main" id="{06168120-4785-8A55-E42D-D021FEDA7465}"/>
              </a:ext>
            </a:extLst>
          </p:cNvPr>
          <p:cNvSpPr txBox="1"/>
          <p:nvPr/>
        </p:nvSpPr>
        <p:spPr>
          <a:xfrm>
            <a:off x="1516472" y="2164402"/>
            <a:ext cx="1491216" cy="369332"/>
          </a:xfrm>
          <a:prstGeom prst="rect">
            <a:avLst/>
          </a:prstGeom>
          <a:noFill/>
          <a:ln>
            <a:solidFill>
              <a:srgbClr val="FF6600"/>
            </a:solidFill>
          </a:ln>
        </p:spPr>
        <p:txBody>
          <a:bodyPr wrap="square" rtlCol="0">
            <a:spAutoFit/>
          </a:bodyPr>
          <a:lstStyle/>
          <a:p>
            <a:pPr algn="ctr"/>
            <a:r>
              <a:rPr lang="en-IN" b="1" dirty="0">
                <a:solidFill>
                  <a:srgbClr val="002060"/>
                </a:solidFill>
              </a:rPr>
              <a:t>BANGALORE</a:t>
            </a:r>
          </a:p>
        </p:txBody>
      </p:sp>
      <p:sp>
        <p:nvSpPr>
          <p:cNvPr id="6" name="TextBox 5">
            <a:extLst>
              <a:ext uri="{FF2B5EF4-FFF2-40B4-BE49-F238E27FC236}">
                <a16:creationId xmlns:a16="http://schemas.microsoft.com/office/drawing/2014/main" id="{92CBC24E-6047-4A0F-1F09-88CFEA0F0668}"/>
              </a:ext>
            </a:extLst>
          </p:cNvPr>
          <p:cNvSpPr txBox="1"/>
          <p:nvPr/>
        </p:nvSpPr>
        <p:spPr>
          <a:xfrm>
            <a:off x="1543055" y="5561145"/>
            <a:ext cx="1491213" cy="369332"/>
          </a:xfrm>
          <a:prstGeom prst="rect">
            <a:avLst/>
          </a:prstGeom>
          <a:noFill/>
          <a:ln>
            <a:solidFill>
              <a:srgbClr val="FF6600"/>
            </a:solidFill>
          </a:ln>
        </p:spPr>
        <p:txBody>
          <a:bodyPr wrap="square" rtlCol="0">
            <a:spAutoFit/>
          </a:bodyPr>
          <a:lstStyle/>
          <a:p>
            <a:pPr algn="ctr"/>
            <a:r>
              <a:rPr lang="en-IN" b="1" dirty="0">
                <a:solidFill>
                  <a:srgbClr val="002060"/>
                </a:solidFill>
              </a:rPr>
              <a:t>MUMBAI</a:t>
            </a:r>
          </a:p>
        </p:txBody>
      </p:sp>
      <p:sp>
        <p:nvSpPr>
          <p:cNvPr id="7" name="TextBox 6">
            <a:extLst>
              <a:ext uri="{FF2B5EF4-FFF2-40B4-BE49-F238E27FC236}">
                <a16:creationId xmlns:a16="http://schemas.microsoft.com/office/drawing/2014/main" id="{FC5A1149-88A1-A0F0-413A-D2B5E64F203F}"/>
              </a:ext>
            </a:extLst>
          </p:cNvPr>
          <p:cNvSpPr txBox="1"/>
          <p:nvPr/>
        </p:nvSpPr>
        <p:spPr>
          <a:xfrm>
            <a:off x="1521789" y="3827349"/>
            <a:ext cx="1491215" cy="369332"/>
          </a:xfrm>
          <a:prstGeom prst="rect">
            <a:avLst/>
          </a:prstGeom>
          <a:noFill/>
          <a:ln>
            <a:solidFill>
              <a:srgbClr val="FF6600"/>
            </a:solidFill>
          </a:ln>
        </p:spPr>
        <p:txBody>
          <a:bodyPr wrap="square" rtlCol="0">
            <a:spAutoFit/>
          </a:bodyPr>
          <a:lstStyle/>
          <a:p>
            <a:pPr algn="ctr"/>
            <a:r>
              <a:rPr lang="en-IN" b="1" dirty="0">
                <a:solidFill>
                  <a:srgbClr val="002060"/>
                </a:solidFill>
              </a:rPr>
              <a:t>DELHI</a:t>
            </a:r>
          </a:p>
        </p:txBody>
      </p:sp>
      <p:sp>
        <p:nvSpPr>
          <p:cNvPr id="9" name="TextBox 8">
            <a:extLst>
              <a:ext uri="{FF2B5EF4-FFF2-40B4-BE49-F238E27FC236}">
                <a16:creationId xmlns:a16="http://schemas.microsoft.com/office/drawing/2014/main" id="{74C9D69D-3D1A-5B6E-ECE5-76AFB8912B00}"/>
              </a:ext>
            </a:extLst>
          </p:cNvPr>
          <p:cNvSpPr txBox="1"/>
          <p:nvPr/>
        </p:nvSpPr>
        <p:spPr>
          <a:xfrm>
            <a:off x="4560478" y="3826977"/>
            <a:ext cx="1491217" cy="369332"/>
          </a:xfrm>
          <a:prstGeom prst="rect">
            <a:avLst/>
          </a:prstGeom>
          <a:noFill/>
          <a:ln>
            <a:solidFill>
              <a:srgbClr val="FF6600"/>
            </a:solidFill>
          </a:ln>
        </p:spPr>
        <p:txBody>
          <a:bodyPr wrap="square" rtlCol="0">
            <a:spAutoFit/>
          </a:bodyPr>
          <a:lstStyle/>
          <a:p>
            <a:pPr algn="ctr"/>
            <a:r>
              <a:rPr lang="en-IN" b="1" dirty="0">
                <a:solidFill>
                  <a:srgbClr val="002060"/>
                </a:solidFill>
              </a:rPr>
              <a:t>HYDERABAD</a:t>
            </a:r>
          </a:p>
        </p:txBody>
      </p:sp>
      <p:sp>
        <p:nvSpPr>
          <p:cNvPr id="10" name="TextBox 9">
            <a:extLst>
              <a:ext uri="{FF2B5EF4-FFF2-40B4-BE49-F238E27FC236}">
                <a16:creationId xmlns:a16="http://schemas.microsoft.com/office/drawing/2014/main" id="{60055F65-8240-DCC7-8822-E87CFCF9E688}"/>
              </a:ext>
            </a:extLst>
          </p:cNvPr>
          <p:cNvSpPr txBox="1"/>
          <p:nvPr/>
        </p:nvSpPr>
        <p:spPr>
          <a:xfrm>
            <a:off x="7664977" y="3826977"/>
            <a:ext cx="1425416" cy="369332"/>
          </a:xfrm>
          <a:prstGeom prst="rect">
            <a:avLst/>
          </a:prstGeom>
          <a:noFill/>
          <a:ln>
            <a:solidFill>
              <a:srgbClr val="FF6600"/>
            </a:solidFill>
          </a:ln>
        </p:spPr>
        <p:txBody>
          <a:bodyPr wrap="square" rtlCol="0">
            <a:spAutoFit/>
          </a:bodyPr>
          <a:lstStyle/>
          <a:p>
            <a:pPr algn="ctr"/>
            <a:r>
              <a:rPr lang="en-IN" b="1" dirty="0">
                <a:solidFill>
                  <a:srgbClr val="002060"/>
                </a:solidFill>
              </a:rPr>
              <a:t>PUNE</a:t>
            </a:r>
          </a:p>
        </p:txBody>
      </p:sp>
      <p:sp>
        <p:nvSpPr>
          <p:cNvPr id="11" name="TextBox 10">
            <a:extLst>
              <a:ext uri="{FF2B5EF4-FFF2-40B4-BE49-F238E27FC236}">
                <a16:creationId xmlns:a16="http://schemas.microsoft.com/office/drawing/2014/main" id="{4175196B-0043-45F9-E393-18E14300D369}"/>
              </a:ext>
            </a:extLst>
          </p:cNvPr>
          <p:cNvSpPr txBox="1"/>
          <p:nvPr/>
        </p:nvSpPr>
        <p:spPr>
          <a:xfrm>
            <a:off x="4581742" y="5561145"/>
            <a:ext cx="1491212" cy="369332"/>
          </a:xfrm>
          <a:prstGeom prst="rect">
            <a:avLst/>
          </a:prstGeom>
          <a:noFill/>
          <a:ln>
            <a:solidFill>
              <a:srgbClr val="FF6600"/>
            </a:solidFill>
          </a:ln>
        </p:spPr>
        <p:txBody>
          <a:bodyPr wrap="square" rtlCol="0">
            <a:spAutoFit/>
          </a:bodyPr>
          <a:lstStyle/>
          <a:p>
            <a:pPr algn="ctr"/>
            <a:r>
              <a:rPr lang="en-IN" b="1" dirty="0">
                <a:solidFill>
                  <a:srgbClr val="002060"/>
                </a:solidFill>
              </a:rPr>
              <a:t>COIMBATORE</a:t>
            </a:r>
          </a:p>
        </p:txBody>
      </p:sp>
      <p:pic>
        <p:nvPicPr>
          <p:cNvPr id="1028" name="Picture 4">
            <a:extLst>
              <a:ext uri="{FF2B5EF4-FFF2-40B4-BE49-F238E27FC236}">
                <a16:creationId xmlns:a16="http://schemas.microsoft.com/office/drawing/2014/main" id="{611BDD26-579F-9D20-704B-ED1B8442F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6" y="1749587"/>
            <a:ext cx="1382230" cy="12076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0AE7168-BCE7-14E1-D0B4-2F3F001D688D}"/>
              </a:ext>
            </a:extLst>
          </p:cNvPr>
          <p:cNvSpPr txBox="1"/>
          <p:nvPr/>
        </p:nvSpPr>
        <p:spPr>
          <a:xfrm>
            <a:off x="7659778" y="5561145"/>
            <a:ext cx="1489538" cy="369332"/>
          </a:xfrm>
          <a:prstGeom prst="rect">
            <a:avLst/>
          </a:prstGeom>
          <a:noFill/>
          <a:ln>
            <a:solidFill>
              <a:srgbClr val="FF6600"/>
            </a:solidFill>
          </a:ln>
        </p:spPr>
        <p:txBody>
          <a:bodyPr wrap="square" rtlCol="0">
            <a:spAutoFit/>
          </a:bodyPr>
          <a:lstStyle/>
          <a:p>
            <a:pPr algn="ctr"/>
            <a:r>
              <a:rPr lang="en-IN" b="1" dirty="0">
                <a:solidFill>
                  <a:srgbClr val="002060"/>
                </a:solidFill>
              </a:rPr>
              <a:t>AHMEDABAD</a:t>
            </a:r>
          </a:p>
        </p:txBody>
      </p:sp>
      <p:pic>
        <p:nvPicPr>
          <p:cNvPr id="1030" name="Picture 6">
            <a:extLst>
              <a:ext uri="{FF2B5EF4-FFF2-40B4-BE49-F238E27FC236}">
                <a16:creationId xmlns:a16="http://schemas.microsoft.com/office/drawing/2014/main" id="{3F873FC1-C688-B52E-3907-51C31D029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942" y="3456723"/>
            <a:ext cx="1382230" cy="11814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EA26ED-1315-F5A5-C125-8FA3BE0EF9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38" y="5107726"/>
            <a:ext cx="1382229"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28AD2B8-FF66-57D7-C925-142CD7D1A9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06" y="3456723"/>
            <a:ext cx="1382228" cy="11814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FF11A75-2262-20AD-581B-B27F09F6C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252" y="3456722"/>
            <a:ext cx="1382229" cy="11814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A980B75-DF04-C841-91B0-ED9B652384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8504" y="1745259"/>
            <a:ext cx="1382228" cy="12076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EA07055-E79F-91B1-B6D9-C4FF076DC118}"/>
              </a:ext>
            </a:extLst>
          </p:cNvPr>
          <p:cNvSpPr txBox="1"/>
          <p:nvPr/>
        </p:nvSpPr>
        <p:spPr>
          <a:xfrm>
            <a:off x="7664977" y="2153042"/>
            <a:ext cx="1425417" cy="369332"/>
          </a:xfrm>
          <a:prstGeom prst="rect">
            <a:avLst/>
          </a:prstGeom>
          <a:noFill/>
          <a:ln>
            <a:solidFill>
              <a:srgbClr val="FF6600"/>
            </a:solidFill>
          </a:ln>
        </p:spPr>
        <p:txBody>
          <a:bodyPr wrap="square" rtlCol="0">
            <a:spAutoFit/>
          </a:bodyPr>
          <a:lstStyle/>
          <a:p>
            <a:pPr algn="ctr"/>
            <a:r>
              <a:rPr lang="en-IN" b="1" dirty="0">
                <a:solidFill>
                  <a:srgbClr val="002060"/>
                </a:solidFill>
              </a:rPr>
              <a:t>JAIPUR</a:t>
            </a:r>
          </a:p>
        </p:txBody>
      </p:sp>
      <p:pic>
        <p:nvPicPr>
          <p:cNvPr id="1040" name="Picture 16">
            <a:extLst>
              <a:ext uri="{FF2B5EF4-FFF2-40B4-BE49-F238E27FC236}">
                <a16:creationId xmlns:a16="http://schemas.microsoft.com/office/drawing/2014/main" id="{DF267427-F175-860A-C32C-8E5FEE23F2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5252" y="5107725"/>
            <a:ext cx="1382228"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CE1D56E-76E5-7155-110B-CC6FB311C5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2209" y="5117069"/>
            <a:ext cx="1382227" cy="121627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547C5E3-0701-8302-4B0A-627C4F3D8B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02928" y="1745259"/>
            <a:ext cx="1382228" cy="12076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59C7C21-7CEB-6751-9DD5-8C8F24D9B957}"/>
              </a:ext>
            </a:extLst>
          </p:cNvPr>
          <p:cNvSpPr txBox="1"/>
          <p:nvPr/>
        </p:nvSpPr>
        <p:spPr>
          <a:xfrm>
            <a:off x="10658254" y="2093476"/>
            <a:ext cx="1491218" cy="369332"/>
          </a:xfrm>
          <a:prstGeom prst="rect">
            <a:avLst/>
          </a:prstGeom>
          <a:noFill/>
          <a:ln>
            <a:solidFill>
              <a:srgbClr val="FF6600"/>
            </a:solidFill>
          </a:ln>
        </p:spPr>
        <p:txBody>
          <a:bodyPr wrap="square" rtlCol="0">
            <a:spAutoFit/>
          </a:bodyPr>
          <a:lstStyle/>
          <a:p>
            <a:pPr algn="ctr"/>
            <a:r>
              <a:rPr lang="en-IN" b="1" dirty="0">
                <a:solidFill>
                  <a:srgbClr val="002060"/>
                </a:solidFill>
              </a:rPr>
              <a:t>LUCKNOW</a:t>
            </a:r>
          </a:p>
        </p:txBody>
      </p:sp>
      <p:sp>
        <p:nvSpPr>
          <p:cNvPr id="16" name="TextBox 15">
            <a:extLst>
              <a:ext uri="{FF2B5EF4-FFF2-40B4-BE49-F238E27FC236}">
                <a16:creationId xmlns:a16="http://schemas.microsoft.com/office/drawing/2014/main" id="{9062CBEB-FEC8-BBE1-3896-37E34A6BDEC3}"/>
              </a:ext>
            </a:extLst>
          </p:cNvPr>
          <p:cNvSpPr txBox="1"/>
          <p:nvPr/>
        </p:nvSpPr>
        <p:spPr>
          <a:xfrm>
            <a:off x="9197890" y="3456722"/>
            <a:ext cx="2721208" cy="2585323"/>
          </a:xfrm>
          <a:prstGeom prst="rect">
            <a:avLst/>
          </a:prstGeom>
          <a:noFill/>
          <a:ln>
            <a:solidFill>
              <a:srgbClr val="FF6600"/>
            </a:solidFill>
          </a:ln>
        </p:spPr>
        <p:txBody>
          <a:bodyPr wrap="square" rtlCol="0">
            <a:spAutoFit/>
          </a:bodyPr>
          <a:lstStyle/>
          <a:p>
            <a:r>
              <a:rPr lang="en-IN" sz="1600" b="1" dirty="0"/>
              <a:t>BOLT:</a:t>
            </a:r>
            <a:r>
              <a:rPr lang="en-IN" sz="1600" b="1" dirty="0">
                <a:solidFill>
                  <a:srgbClr val="FF6600"/>
                </a:solidFill>
              </a:rPr>
              <a:t> </a:t>
            </a:r>
            <a:r>
              <a:rPr lang="en-IN" sz="1600" b="1" dirty="0">
                <a:solidFill>
                  <a:srgbClr val="002060"/>
                </a:solidFill>
              </a:rPr>
              <a:t>FOOD DELIVERY including Emerging Hubs and Tier-2 &amp; Tier-3 cities.</a:t>
            </a:r>
          </a:p>
          <a:p>
            <a:endParaRPr lang="en-IN" sz="1600" b="1" dirty="0">
              <a:solidFill>
                <a:srgbClr val="FF6600"/>
              </a:solidFill>
            </a:endParaRPr>
          </a:p>
          <a:p>
            <a:r>
              <a:rPr lang="en-IN" sz="1600" b="1" dirty="0"/>
              <a:t>INSTAMART:</a:t>
            </a:r>
            <a:r>
              <a:rPr lang="en-IN" sz="1600" b="1" dirty="0">
                <a:solidFill>
                  <a:srgbClr val="FF6600"/>
                </a:solidFill>
              </a:rPr>
              <a:t> </a:t>
            </a:r>
            <a:r>
              <a:rPr lang="en-IN" sz="1600" b="1" dirty="0">
                <a:solidFill>
                  <a:srgbClr val="002060"/>
                </a:solidFill>
              </a:rPr>
              <a:t>Operates in 43 cities.</a:t>
            </a:r>
          </a:p>
          <a:p>
            <a:endParaRPr lang="en-IN" sz="1600" b="1" dirty="0">
              <a:solidFill>
                <a:srgbClr val="FF6600"/>
              </a:solidFill>
            </a:endParaRPr>
          </a:p>
          <a:p>
            <a:r>
              <a:rPr lang="en-IN" sz="1600" b="1" dirty="0"/>
              <a:t>GOURMENT:</a:t>
            </a:r>
            <a:r>
              <a:rPr lang="en-IN" sz="1600" b="1" dirty="0">
                <a:solidFill>
                  <a:srgbClr val="FF6600"/>
                </a:solidFill>
              </a:rPr>
              <a:t> </a:t>
            </a:r>
            <a:r>
              <a:rPr lang="en-IN" sz="1600" b="1" dirty="0">
                <a:solidFill>
                  <a:srgbClr val="002060"/>
                </a:solidFill>
              </a:rPr>
              <a:t>Premium food delivery service available in 31 cities.</a:t>
            </a:r>
            <a:r>
              <a:rPr lang="en-IN" dirty="0">
                <a:solidFill>
                  <a:srgbClr val="00206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05" name="Rectangle 410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107" name="Straight Connector 410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81FA4-F8A3-F4DC-5FEE-64452DF3C15B}"/>
              </a:ext>
            </a:extLst>
          </p:cNvPr>
          <p:cNvSpPr>
            <a:spLocks noGrp="1"/>
          </p:cNvSpPr>
          <p:nvPr>
            <p:ph type="title"/>
          </p:nvPr>
        </p:nvSpPr>
        <p:spPr>
          <a:xfrm>
            <a:off x="5289754" y="639097"/>
            <a:ext cx="6253317" cy="5389563"/>
          </a:xfrm>
        </p:spPr>
        <p:txBody>
          <a:bodyPr vert="horz" lIns="91440" tIns="45720" rIns="91440" bIns="45720" rtlCol="0" anchor="ctr">
            <a:normAutofit/>
          </a:bodyPr>
          <a:lstStyle/>
          <a:p>
            <a:pPr algn="ctr"/>
            <a:r>
              <a:rPr lang="en-US" sz="6000" b="1" i="1" dirty="0">
                <a:solidFill>
                  <a:srgbClr val="FF6600"/>
                </a:solidFill>
                <a:latin typeface="+mn-lt"/>
              </a:rPr>
              <a:t>RESTAURANT ANALYSIS OF SWIGGY</a:t>
            </a:r>
            <a:endParaRPr lang="en-US" sz="6000" dirty="0">
              <a:solidFill>
                <a:srgbClr val="FF6600"/>
              </a:solidFill>
              <a:latin typeface="+mn-lt"/>
            </a:endParaRPr>
          </a:p>
        </p:txBody>
      </p:sp>
      <p:pic>
        <p:nvPicPr>
          <p:cNvPr id="4098" name="Picture 2" descr="Data analysis PowerPoint templates ...">
            <a:extLst>
              <a:ext uri="{FF2B5EF4-FFF2-40B4-BE49-F238E27FC236}">
                <a16:creationId xmlns:a16="http://schemas.microsoft.com/office/drawing/2014/main" id="{CEB3A53A-3098-4085-B162-59CAD7ACD3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1884" y="1111102"/>
            <a:ext cx="4995187" cy="4066954"/>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411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13" name="Rectangle 411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15" name="Rectangle 411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262344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10395</TotalTime>
  <Words>4394</Words>
  <Application>Microsoft Office PowerPoint</Application>
  <PresentationFormat>Widescreen</PresentationFormat>
  <Paragraphs>1479</Paragraphs>
  <Slides>33</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Aptos</vt:lpstr>
      <vt:lpstr>Arial</vt:lpstr>
      <vt:lpstr>Calibri</vt:lpstr>
      <vt:lpstr>Calibri Light</vt:lpstr>
      <vt:lpstr>Callibri</vt:lpstr>
      <vt:lpstr>Courier New</vt:lpstr>
      <vt:lpstr>Lato</vt:lpstr>
      <vt:lpstr>Lato Black</vt:lpstr>
      <vt:lpstr>Lato Heavy</vt:lpstr>
      <vt:lpstr>Lato Light</vt:lpstr>
      <vt:lpstr>ProximaNova</vt:lpstr>
      <vt:lpstr>Roboto Medium</vt:lpstr>
      <vt:lpstr>Times New Roman</vt:lpstr>
      <vt:lpstr>Wingdings</vt:lpstr>
      <vt:lpstr>Retrospect</vt:lpstr>
      <vt:lpstr>SWIGGY ANALYSIS</vt:lpstr>
      <vt:lpstr>  COMPANY OVERVIEW</vt:lpstr>
      <vt:lpstr>MISSION  “  Change the way India Eats ”</vt:lpstr>
      <vt:lpstr>PowerPoint Presentation</vt:lpstr>
      <vt:lpstr>PowerPoint Presentation</vt:lpstr>
      <vt:lpstr>PowerPoint Presentation</vt:lpstr>
      <vt:lpstr>REVENUE MODEL</vt:lpstr>
      <vt:lpstr>PowerPoint Presentation</vt:lpstr>
      <vt:lpstr>RESTAURANT ANALYSIS OF SWIGGY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6: CITY-wise RESTAURANT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Customer Feedback Analysis Based on Price Vs Average Ratings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RM SreeSavitha</dc:creator>
  <cp:lastModifiedBy>RM SreeSavitha</cp:lastModifiedBy>
  <cp:revision>1849</cp:revision>
  <dcterms:created xsi:type="dcterms:W3CDTF">2024-12-05T06:43:10Z</dcterms:created>
  <dcterms:modified xsi:type="dcterms:W3CDTF">2024-12-28T06:54:35Z</dcterms:modified>
</cp:coreProperties>
</file>